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7.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theme/themeOverride2.xml" ContentType="application/vnd.openxmlformats-officedocument.themeOverride+xml"/>
  <Override PartName="/ppt/notesSlides/notesSlide32.xml" ContentType="application/vnd.openxmlformats-officedocument.presentationml.notesSlide+xml"/>
  <Override PartName="/ppt/theme/themeOverride3.xml" ContentType="application/vnd.openxmlformats-officedocument.themeOverride+xml"/>
  <Override PartName="/ppt/notesSlides/notesSlide33.xml" ContentType="application/vnd.openxmlformats-officedocument.presentationml.notesSlide+xml"/>
  <Override PartName="/ppt/theme/themeOverride4.xml" ContentType="application/vnd.openxmlformats-officedocument.themeOverride+xml"/>
  <Override PartName="/ppt/notesSlides/notesSlide34.xml" ContentType="application/vnd.openxmlformats-officedocument.presentationml.notesSlide+xml"/>
  <Override PartName="/ppt/theme/themeOverride5.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8.xml" ContentType="application/vnd.openxmlformats-officedocument.themeOverride+xml"/>
  <Override PartName="/ppt/notesSlides/notesSlide43.xml" ContentType="application/vnd.openxmlformats-officedocument.presentationml.notesSlide+xml"/>
  <Override PartName="/ppt/theme/themeOverride9.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6" r:id="rId6"/>
    <p:sldMasterId id="2147483689" r:id="rId7"/>
    <p:sldMasterId id="2147483710" r:id="rId8"/>
    <p:sldMasterId id="2147483739" r:id="rId9"/>
    <p:sldMasterId id="2147483759" r:id="rId10"/>
    <p:sldMasterId id="2147483779" r:id="rId11"/>
    <p:sldMasterId id="2147483801" r:id="rId12"/>
    <p:sldMasterId id="2147483825" r:id="rId13"/>
  </p:sldMasterIdLst>
  <p:notesMasterIdLst>
    <p:notesMasterId r:id="rId88"/>
  </p:notesMasterIdLst>
  <p:sldIdLst>
    <p:sldId id="256" r:id="rId14"/>
    <p:sldId id="677" r:id="rId15"/>
    <p:sldId id="676" r:id="rId16"/>
    <p:sldId id="678" r:id="rId17"/>
    <p:sldId id="680" r:id="rId18"/>
    <p:sldId id="2585" r:id="rId19"/>
    <p:sldId id="2586" r:id="rId20"/>
    <p:sldId id="3718" r:id="rId21"/>
    <p:sldId id="600" r:id="rId22"/>
    <p:sldId id="693" r:id="rId23"/>
    <p:sldId id="679" r:id="rId24"/>
    <p:sldId id="3174" r:id="rId25"/>
    <p:sldId id="3766" r:id="rId26"/>
    <p:sldId id="3768" r:id="rId27"/>
    <p:sldId id="648" r:id="rId28"/>
    <p:sldId id="694" r:id="rId29"/>
    <p:sldId id="3771" r:id="rId30"/>
    <p:sldId id="3772" r:id="rId31"/>
    <p:sldId id="687" r:id="rId32"/>
    <p:sldId id="651" r:id="rId33"/>
    <p:sldId id="681" r:id="rId34"/>
    <p:sldId id="3769" r:id="rId35"/>
    <p:sldId id="637" r:id="rId36"/>
    <p:sldId id="670" r:id="rId37"/>
    <p:sldId id="685" r:id="rId38"/>
    <p:sldId id="686" r:id="rId39"/>
    <p:sldId id="673" r:id="rId40"/>
    <p:sldId id="674" r:id="rId41"/>
    <p:sldId id="653" r:id="rId42"/>
    <p:sldId id="683" r:id="rId43"/>
    <p:sldId id="684" r:id="rId44"/>
    <p:sldId id="3765" r:id="rId45"/>
    <p:sldId id="257" r:id="rId46"/>
    <p:sldId id="258" r:id="rId47"/>
    <p:sldId id="259" r:id="rId48"/>
    <p:sldId id="2006" r:id="rId49"/>
    <p:sldId id="2008" r:id="rId50"/>
    <p:sldId id="2009" r:id="rId51"/>
    <p:sldId id="2010" r:id="rId52"/>
    <p:sldId id="2011" r:id="rId53"/>
    <p:sldId id="2012" r:id="rId54"/>
    <p:sldId id="2013" r:id="rId55"/>
    <p:sldId id="2014" r:id="rId56"/>
    <p:sldId id="2016" r:id="rId57"/>
    <p:sldId id="2017" r:id="rId58"/>
    <p:sldId id="2018" r:id="rId59"/>
    <p:sldId id="2019" r:id="rId60"/>
    <p:sldId id="2020" r:id="rId61"/>
    <p:sldId id="2021" r:id="rId62"/>
    <p:sldId id="2022" r:id="rId63"/>
    <p:sldId id="2023" r:id="rId64"/>
    <p:sldId id="2024" r:id="rId65"/>
    <p:sldId id="2025" r:id="rId66"/>
    <p:sldId id="2027" r:id="rId67"/>
    <p:sldId id="1924" r:id="rId68"/>
    <p:sldId id="1977" r:id="rId69"/>
    <p:sldId id="1964" r:id="rId70"/>
    <p:sldId id="1966" r:id="rId71"/>
    <p:sldId id="1973" r:id="rId72"/>
    <p:sldId id="1965" r:id="rId73"/>
    <p:sldId id="2028" r:id="rId74"/>
    <p:sldId id="1927" r:id="rId75"/>
    <p:sldId id="1926" r:id="rId76"/>
    <p:sldId id="1929" r:id="rId77"/>
    <p:sldId id="1972" r:id="rId78"/>
    <p:sldId id="1975" r:id="rId79"/>
    <p:sldId id="1932" r:id="rId80"/>
    <p:sldId id="1968" r:id="rId81"/>
    <p:sldId id="1971" r:id="rId82"/>
    <p:sldId id="2029" r:id="rId83"/>
    <p:sldId id="2030" r:id="rId84"/>
    <p:sldId id="2005" r:id="rId85"/>
    <p:sldId id="1976" r:id="rId86"/>
    <p:sldId id="2032"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22BA58-F399-4073-8D53-AAC55952F57F}">
          <p14:sldIdLst>
            <p14:sldId id="256"/>
            <p14:sldId id="677"/>
            <p14:sldId id="676"/>
            <p14:sldId id="678"/>
            <p14:sldId id="680"/>
            <p14:sldId id="2585"/>
            <p14:sldId id="2586"/>
            <p14:sldId id="3718"/>
            <p14:sldId id="600"/>
            <p14:sldId id="693"/>
            <p14:sldId id="679"/>
            <p14:sldId id="3174"/>
            <p14:sldId id="3766"/>
            <p14:sldId id="3768"/>
            <p14:sldId id="648"/>
            <p14:sldId id="694"/>
            <p14:sldId id="3771"/>
            <p14:sldId id="3772"/>
            <p14:sldId id="687"/>
            <p14:sldId id="651"/>
            <p14:sldId id="681"/>
            <p14:sldId id="3769"/>
            <p14:sldId id="637"/>
            <p14:sldId id="670"/>
            <p14:sldId id="685"/>
            <p14:sldId id="686"/>
            <p14:sldId id="673"/>
            <p14:sldId id="674"/>
            <p14:sldId id="653"/>
            <p14:sldId id="683"/>
            <p14:sldId id="684"/>
            <p14:sldId id="3765"/>
          </p14:sldIdLst>
        </p14:section>
        <p14:section name="Project Natick" id="{3CF5B2C2-68AE-45D8-9B8A-C50CDA5DD2B1}">
          <p14:sldIdLst>
            <p14:sldId id="257"/>
            <p14:sldId id="258"/>
            <p14:sldId id="259"/>
          </p14:sldIdLst>
        </p14:section>
        <p14:section name="Network Challenge" id="{1588D40F-3946-49E9-80CC-9158060D8C59}">
          <p14:sldIdLst>
            <p14:sldId id="2006"/>
            <p14:sldId id="2008"/>
            <p14:sldId id="2009"/>
            <p14:sldId id="2010"/>
            <p14:sldId id="2011"/>
            <p14:sldId id="2012"/>
            <p14:sldId id="2013"/>
            <p14:sldId id="2014"/>
            <p14:sldId id="2016"/>
            <p14:sldId id="2017"/>
            <p14:sldId id="2018"/>
            <p14:sldId id="2019"/>
            <p14:sldId id="2020"/>
            <p14:sldId id="2021"/>
            <p14:sldId id="2022"/>
            <p14:sldId id="2023"/>
            <p14:sldId id="2024"/>
            <p14:sldId id="2025"/>
            <p14:sldId id="2027"/>
            <p14:sldId id="1924"/>
            <p14:sldId id="1977"/>
            <p14:sldId id="1964"/>
            <p14:sldId id="1966"/>
            <p14:sldId id="1973"/>
            <p14:sldId id="1965"/>
            <p14:sldId id="2028"/>
            <p14:sldId id="1927"/>
            <p14:sldId id="1926"/>
            <p14:sldId id="1929"/>
            <p14:sldId id="1972"/>
            <p14:sldId id="1975"/>
            <p14:sldId id="1932"/>
            <p14:sldId id="1968"/>
            <p14:sldId id="1971"/>
            <p14:sldId id="2029"/>
            <p14:sldId id="2030"/>
            <p14:sldId id="2005"/>
            <p14:sldId id="1976"/>
            <p14:sldId id="20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79A1"/>
    <a:srgbClr val="2D4A92"/>
    <a:srgbClr val="18397F"/>
    <a:srgbClr val="FFE66A"/>
    <a:srgbClr val="CDA059"/>
    <a:srgbClr val="F5B7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FCB738-9931-40CE-AAA9-EFE92EC5BA68}" v="5" dt="2019-09-18T23:52:42.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764" autoAdjust="0"/>
  </p:normalViewPr>
  <p:slideViewPr>
    <p:cSldViewPr snapToGrid="0">
      <p:cViewPr varScale="1">
        <p:scale>
          <a:sx n="66" d="100"/>
          <a:sy n="66" d="100"/>
        </p:scale>
        <p:origin x="12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84" Type="http://schemas.openxmlformats.org/officeDocument/2006/relationships/slide" Target="slides/slide71.xml"/><Relationship Id="rId89"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slide" Target="slides/slide74.xml"/><Relationship Id="rId5" Type="http://schemas.openxmlformats.org/officeDocument/2006/relationships/slideMaster" Target="slideMasters/slideMaster2.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viewProps" Target="viewProp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Losinski" userId="2c50846a-156e-4934-a017-909bc0490263" providerId="ADAL" clId="{2FB1023E-508A-4EBA-91C7-3445EA37FFCA}"/>
    <pc:docChg chg="undo custSel addSld delSld modSld sldOrd addSection modSection">
      <pc:chgData name="Joe Losinski" userId="2c50846a-156e-4934-a017-909bc0490263" providerId="ADAL" clId="{2FB1023E-508A-4EBA-91C7-3445EA37FFCA}" dt="2019-09-03T20:01:31.226" v="1702" actId="47"/>
      <pc:docMkLst>
        <pc:docMk/>
      </pc:docMkLst>
      <pc:sldChg chg="ord">
        <pc:chgData name="Joe Losinski" userId="2c50846a-156e-4934-a017-909bc0490263" providerId="ADAL" clId="{2FB1023E-508A-4EBA-91C7-3445EA37FFCA}" dt="2019-09-03T19:37:20.360" v="1701"/>
        <pc:sldMkLst>
          <pc:docMk/>
          <pc:sldMk cId="109324855" sldId="257"/>
        </pc:sldMkLst>
      </pc:sldChg>
      <pc:sldChg chg="ord">
        <pc:chgData name="Joe Losinski" userId="2c50846a-156e-4934-a017-909bc0490263" providerId="ADAL" clId="{2FB1023E-508A-4EBA-91C7-3445EA37FFCA}" dt="2019-09-03T19:37:20.360" v="1701"/>
        <pc:sldMkLst>
          <pc:docMk/>
          <pc:sldMk cId="2904515117" sldId="258"/>
        </pc:sldMkLst>
      </pc:sldChg>
      <pc:sldChg chg="ord">
        <pc:chgData name="Joe Losinski" userId="2c50846a-156e-4934-a017-909bc0490263" providerId="ADAL" clId="{2FB1023E-508A-4EBA-91C7-3445EA37FFCA}" dt="2019-09-03T19:37:20.360" v="1701"/>
        <pc:sldMkLst>
          <pc:docMk/>
          <pc:sldMk cId="3049897064" sldId="259"/>
        </pc:sldMkLst>
      </pc:sldChg>
      <pc:sldChg chg="ord">
        <pc:chgData name="Joe Losinski" userId="2c50846a-156e-4934-a017-909bc0490263" providerId="ADAL" clId="{2FB1023E-508A-4EBA-91C7-3445EA37FFCA}" dt="2019-09-03T17:42:22.059" v="1282"/>
        <pc:sldMkLst>
          <pc:docMk/>
          <pc:sldMk cId="2858023775" sldId="648"/>
        </pc:sldMkLst>
      </pc:sldChg>
      <pc:sldChg chg="ord">
        <pc:chgData name="Joe Losinski" userId="2c50846a-156e-4934-a017-909bc0490263" providerId="ADAL" clId="{2FB1023E-508A-4EBA-91C7-3445EA37FFCA}" dt="2019-09-03T17:43:19.216" v="1287"/>
        <pc:sldMkLst>
          <pc:docMk/>
          <pc:sldMk cId="627260717" sldId="651"/>
        </pc:sldMkLst>
      </pc:sldChg>
      <pc:sldChg chg="ord">
        <pc:chgData name="Joe Losinski" userId="2c50846a-156e-4934-a017-909bc0490263" providerId="ADAL" clId="{2FB1023E-508A-4EBA-91C7-3445EA37FFCA}" dt="2019-09-03T17:22:31.096" v="1089"/>
        <pc:sldMkLst>
          <pc:docMk/>
          <pc:sldMk cId="886472589" sldId="674"/>
        </pc:sldMkLst>
      </pc:sldChg>
      <pc:sldChg chg="addSp delSp modSp mod modAnim modShow">
        <pc:chgData name="Joe Losinski" userId="2c50846a-156e-4934-a017-909bc0490263" providerId="ADAL" clId="{2FB1023E-508A-4EBA-91C7-3445EA37FFCA}" dt="2019-09-03T17:31:14.404" v="1146" actId="729"/>
        <pc:sldMkLst>
          <pc:docMk/>
          <pc:sldMk cId="2721987161" sldId="681"/>
        </pc:sldMkLst>
        <pc:spChg chg="add mod">
          <ac:chgData name="Joe Losinski" userId="2c50846a-156e-4934-a017-909bc0490263" providerId="ADAL" clId="{2FB1023E-508A-4EBA-91C7-3445EA37FFCA}" dt="2019-09-03T17:27:08.826" v="1107" actId="207"/>
          <ac:spMkLst>
            <pc:docMk/>
            <pc:sldMk cId="2721987161" sldId="681"/>
            <ac:spMk id="14" creationId="{940F7150-E51C-4C47-B838-A0827946BAFF}"/>
          </ac:spMkLst>
        </pc:spChg>
        <pc:spChg chg="add mod">
          <ac:chgData name="Joe Losinski" userId="2c50846a-156e-4934-a017-909bc0490263" providerId="ADAL" clId="{2FB1023E-508A-4EBA-91C7-3445EA37FFCA}" dt="2019-09-03T17:29:45.907" v="1141" actId="14100"/>
          <ac:spMkLst>
            <pc:docMk/>
            <pc:sldMk cId="2721987161" sldId="681"/>
            <ac:spMk id="15" creationId="{7E3C795F-AAD7-4085-893C-0249BF085E12}"/>
          </ac:spMkLst>
        </pc:spChg>
        <pc:spChg chg="add mod">
          <ac:chgData name="Joe Losinski" userId="2c50846a-156e-4934-a017-909bc0490263" providerId="ADAL" clId="{2FB1023E-508A-4EBA-91C7-3445EA37FFCA}" dt="2019-09-03T17:27:08.826" v="1107" actId="207"/>
          <ac:spMkLst>
            <pc:docMk/>
            <pc:sldMk cId="2721987161" sldId="681"/>
            <ac:spMk id="16" creationId="{1CCD67A2-05A8-4B10-BC2A-124DD9C4CC24}"/>
          </ac:spMkLst>
        </pc:spChg>
        <pc:spChg chg="add mod">
          <ac:chgData name="Joe Losinski" userId="2c50846a-156e-4934-a017-909bc0490263" providerId="ADAL" clId="{2FB1023E-508A-4EBA-91C7-3445EA37FFCA}" dt="2019-09-03T17:27:08.826" v="1107" actId="207"/>
          <ac:spMkLst>
            <pc:docMk/>
            <pc:sldMk cId="2721987161" sldId="681"/>
            <ac:spMk id="17" creationId="{757BA3E2-D795-479A-A3EC-645F0ADACCDA}"/>
          </ac:spMkLst>
        </pc:spChg>
        <pc:spChg chg="add mod">
          <ac:chgData name="Joe Losinski" userId="2c50846a-156e-4934-a017-909bc0490263" providerId="ADAL" clId="{2FB1023E-508A-4EBA-91C7-3445EA37FFCA}" dt="2019-09-03T17:27:08.826" v="1107" actId="207"/>
          <ac:spMkLst>
            <pc:docMk/>
            <pc:sldMk cId="2721987161" sldId="681"/>
            <ac:spMk id="18" creationId="{F09B43B5-05F5-43A3-BF81-14BF8967BBF4}"/>
          </ac:spMkLst>
        </pc:spChg>
        <pc:spChg chg="mod">
          <ac:chgData name="Joe Losinski" userId="2c50846a-156e-4934-a017-909bc0490263" providerId="ADAL" clId="{2FB1023E-508A-4EBA-91C7-3445EA37FFCA}" dt="2019-09-03T17:29:51.721" v="1142" actId="14100"/>
          <ac:spMkLst>
            <pc:docMk/>
            <pc:sldMk cId="2721987161" sldId="681"/>
            <ac:spMk id="20" creationId="{08313D5D-FC6C-4641-9168-26D309F1306E}"/>
          </ac:spMkLst>
        </pc:spChg>
        <pc:spChg chg="del">
          <ac:chgData name="Joe Losinski" userId="2c50846a-156e-4934-a017-909bc0490263" providerId="ADAL" clId="{2FB1023E-508A-4EBA-91C7-3445EA37FFCA}" dt="2019-09-03T17:26:04.185" v="1095" actId="478"/>
          <ac:spMkLst>
            <pc:docMk/>
            <pc:sldMk cId="2721987161" sldId="681"/>
            <ac:spMk id="21" creationId="{9995749A-97D8-4F44-8F5E-D181A5D0E7A9}"/>
          </ac:spMkLst>
        </pc:spChg>
        <pc:spChg chg="mod">
          <ac:chgData name="Joe Losinski" userId="2c50846a-156e-4934-a017-909bc0490263" providerId="ADAL" clId="{2FB1023E-508A-4EBA-91C7-3445EA37FFCA}" dt="2019-09-03T17:27:32.610" v="1109" actId="207"/>
          <ac:spMkLst>
            <pc:docMk/>
            <pc:sldMk cId="2721987161" sldId="681"/>
            <ac:spMk id="22" creationId="{7109DCBD-C9D7-4AC9-8BF9-19BFE11B491B}"/>
          </ac:spMkLst>
        </pc:spChg>
        <pc:spChg chg="mod">
          <ac:chgData name="Joe Losinski" userId="2c50846a-156e-4934-a017-909bc0490263" providerId="ADAL" clId="{2FB1023E-508A-4EBA-91C7-3445EA37FFCA}" dt="2019-09-03T17:28:35.067" v="1122" actId="208"/>
          <ac:spMkLst>
            <pc:docMk/>
            <pc:sldMk cId="2721987161" sldId="681"/>
            <ac:spMk id="23" creationId="{BC47C9D7-D50F-4F9E-BC90-54DEC1F9FE0E}"/>
          </ac:spMkLst>
        </pc:spChg>
        <pc:spChg chg="del">
          <ac:chgData name="Joe Losinski" userId="2c50846a-156e-4934-a017-909bc0490263" providerId="ADAL" clId="{2FB1023E-508A-4EBA-91C7-3445EA37FFCA}" dt="2019-09-03T17:26:04.185" v="1095" actId="478"/>
          <ac:spMkLst>
            <pc:docMk/>
            <pc:sldMk cId="2721987161" sldId="681"/>
            <ac:spMk id="29" creationId="{9712C55F-3041-4C3D-A3E2-C98D2F23E7B1}"/>
          </ac:spMkLst>
        </pc:spChg>
        <pc:spChg chg="del">
          <ac:chgData name="Joe Losinski" userId="2c50846a-156e-4934-a017-909bc0490263" providerId="ADAL" clId="{2FB1023E-508A-4EBA-91C7-3445EA37FFCA}" dt="2019-09-03T17:26:04.185" v="1095" actId="478"/>
          <ac:spMkLst>
            <pc:docMk/>
            <pc:sldMk cId="2721987161" sldId="681"/>
            <ac:spMk id="32" creationId="{8ACAB132-AF9C-4F54-A3BE-CCB34246F84E}"/>
          </ac:spMkLst>
        </pc:spChg>
        <pc:spChg chg="del">
          <ac:chgData name="Joe Losinski" userId="2c50846a-156e-4934-a017-909bc0490263" providerId="ADAL" clId="{2FB1023E-508A-4EBA-91C7-3445EA37FFCA}" dt="2019-09-03T17:26:04.185" v="1095" actId="478"/>
          <ac:spMkLst>
            <pc:docMk/>
            <pc:sldMk cId="2721987161" sldId="681"/>
            <ac:spMk id="33" creationId="{EAEF8F59-9B80-433C-97F8-13C10DAE0BBD}"/>
          </ac:spMkLst>
        </pc:spChg>
        <pc:spChg chg="del">
          <ac:chgData name="Joe Losinski" userId="2c50846a-156e-4934-a017-909bc0490263" providerId="ADAL" clId="{2FB1023E-508A-4EBA-91C7-3445EA37FFCA}" dt="2019-09-03T17:26:04.185" v="1095" actId="478"/>
          <ac:spMkLst>
            <pc:docMk/>
            <pc:sldMk cId="2721987161" sldId="681"/>
            <ac:spMk id="34" creationId="{D2D45522-20B6-46F1-A487-6CC9AAE12A63}"/>
          </ac:spMkLst>
        </pc:spChg>
        <pc:spChg chg="del">
          <ac:chgData name="Joe Losinski" userId="2c50846a-156e-4934-a017-909bc0490263" providerId="ADAL" clId="{2FB1023E-508A-4EBA-91C7-3445EA37FFCA}" dt="2019-09-03T17:26:04.185" v="1095" actId="478"/>
          <ac:spMkLst>
            <pc:docMk/>
            <pc:sldMk cId="2721987161" sldId="681"/>
            <ac:spMk id="35" creationId="{D59C8DB0-FC18-44AC-9C08-CE05781637B0}"/>
          </ac:spMkLst>
        </pc:spChg>
        <pc:spChg chg="del">
          <ac:chgData name="Joe Losinski" userId="2c50846a-156e-4934-a017-909bc0490263" providerId="ADAL" clId="{2FB1023E-508A-4EBA-91C7-3445EA37FFCA}" dt="2019-09-03T17:26:04.185" v="1095" actId="478"/>
          <ac:spMkLst>
            <pc:docMk/>
            <pc:sldMk cId="2721987161" sldId="681"/>
            <ac:spMk id="40" creationId="{02CB1411-7DD8-48AD-9CF7-10608056F1D5}"/>
          </ac:spMkLst>
        </pc:spChg>
        <pc:spChg chg="mod">
          <ac:chgData name="Joe Losinski" userId="2c50846a-156e-4934-a017-909bc0490263" providerId="ADAL" clId="{2FB1023E-508A-4EBA-91C7-3445EA37FFCA}" dt="2019-09-03T17:28:42.550" v="1125" actId="208"/>
          <ac:spMkLst>
            <pc:docMk/>
            <pc:sldMk cId="2721987161" sldId="681"/>
            <ac:spMk id="41" creationId="{1D1A1128-52B9-4DED-B16B-FD491414EC23}"/>
          </ac:spMkLst>
        </pc:spChg>
        <pc:spChg chg="mod">
          <ac:chgData name="Joe Losinski" userId="2c50846a-156e-4934-a017-909bc0490263" providerId="ADAL" clId="{2FB1023E-508A-4EBA-91C7-3445EA37FFCA}" dt="2019-09-03T17:28:53.312" v="1128" actId="208"/>
          <ac:spMkLst>
            <pc:docMk/>
            <pc:sldMk cId="2721987161" sldId="681"/>
            <ac:spMk id="42" creationId="{5AB9E59A-A0E2-47F7-A695-A84CEFA2D854}"/>
          </ac:spMkLst>
        </pc:spChg>
        <pc:spChg chg="del mod">
          <ac:chgData name="Joe Losinski" userId="2c50846a-156e-4934-a017-909bc0490263" providerId="ADAL" clId="{2FB1023E-508A-4EBA-91C7-3445EA37FFCA}" dt="2019-09-03T17:30:08.591" v="1143" actId="478"/>
          <ac:spMkLst>
            <pc:docMk/>
            <pc:sldMk cId="2721987161" sldId="681"/>
            <ac:spMk id="43" creationId="{4C8B4FBC-6B8E-41F8-A138-7871E31D1BAE}"/>
          </ac:spMkLst>
        </pc:spChg>
        <pc:spChg chg="mod">
          <ac:chgData name="Joe Losinski" userId="2c50846a-156e-4934-a017-909bc0490263" providerId="ADAL" clId="{2FB1023E-508A-4EBA-91C7-3445EA37FFCA}" dt="2019-09-03T17:28:38.383" v="1123" actId="208"/>
          <ac:spMkLst>
            <pc:docMk/>
            <pc:sldMk cId="2721987161" sldId="681"/>
            <ac:spMk id="44" creationId="{139CB1FC-704D-4A22-A162-522AEA6AE5E8}"/>
          </ac:spMkLst>
        </pc:spChg>
        <pc:spChg chg="mod">
          <ac:chgData name="Joe Losinski" userId="2c50846a-156e-4934-a017-909bc0490263" providerId="ADAL" clId="{2FB1023E-508A-4EBA-91C7-3445EA37FFCA}" dt="2019-09-03T17:28:50.506" v="1127" actId="208"/>
          <ac:spMkLst>
            <pc:docMk/>
            <pc:sldMk cId="2721987161" sldId="681"/>
            <ac:spMk id="45" creationId="{7BB41247-0C66-437C-AEE4-207BDB44B89E}"/>
          </ac:spMkLst>
        </pc:spChg>
        <pc:spChg chg="mod">
          <ac:chgData name="Joe Losinski" userId="2c50846a-156e-4934-a017-909bc0490263" providerId="ADAL" clId="{2FB1023E-508A-4EBA-91C7-3445EA37FFCA}" dt="2019-09-03T17:28:58.444" v="1129" actId="208"/>
          <ac:spMkLst>
            <pc:docMk/>
            <pc:sldMk cId="2721987161" sldId="681"/>
            <ac:spMk id="46" creationId="{85AA89F4-6031-40E6-AF77-FC66B90B5E38}"/>
          </ac:spMkLst>
        </pc:spChg>
        <pc:spChg chg="mod">
          <ac:chgData name="Joe Losinski" userId="2c50846a-156e-4934-a017-909bc0490263" providerId="ADAL" clId="{2FB1023E-508A-4EBA-91C7-3445EA37FFCA}" dt="2019-09-03T17:28:46.902" v="1126" actId="208"/>
          <ac:spMkLst>
            <pc:docMk/>
            <pc:sldMk cId="2721987161" sldId="681"/>
            <ac:spMk id="47" creationId="{00E6FDE9-9D87-4E77-8858-EC1D11E0C3BC}"/>
          </ac:spMkLst>
        </pc:spChg>
        <pc:spChg chg="mod">
          <ac:chgData name="Joe Losinski" userId="2c50846a-156e-4934-a017-909bc0490263" providerId="ADAL" clId="{2FB1023E-508A-4EBA-91C7-3445EA37FFCA}" dt="2019-09-03T17:28:17.837" v="1119" actId="208"/>
          <ac:spMkLst>
            <pc:docMk/>
            <pc:sldMk cId="2721987161" sldId="681"/>
            <ac:spMk id="48" creationId="{90969B15-4FF9-43AF-B0BF-3A169F23FE23}"/>
          </ac:spMkLst>
        </pc:spChg>
        <pc:spChg chg="mod">
          <ac:chgData name="Joe Losinski" userId="2c50846a-156e-4934-a017-909bc0490263" providerId="ADAL" clId="{2FB1023E-508A-4EBA-91C7-3445EA37FFCA}" dt="2019-09-03T17:27:57.050" v="1113" actId="208"/>
          <ac:spMkLst>
            <pc:docMk/>
            <pc:sldMk cId="2721987161" sldId="681"/>
            <ac:spMk id="49" creationId="{73727A44-82BA-480F-95AC-C0C57CF4A5E0}"/>
          </ac:spMkLst>
        </pc:spChg>
        <pc:spChg chg="mod">
          <ac:chgData name="Joe Losinski" userId="2c50846a-156e-4934-a017-909bc0490263" providerId="ADAL" clId="{2FB1023E-508A-4EBA-91C7-3445EA37FFCA}" dt="2019-09-03T17:28:02.146" v="1115" actId="208"/>
          <ac:spMkLst>
            <pc:docMk/>
            <pc:sldMk cId="2721987161" sldId="681"/>
            <ac:spMk id="50" creationId="{BA289344-8F62-4589-9BA6-0B10DDCA13E1}"/>
          </ac:spMkLst>
        </pc:spChg>
        <pc:spChg chg="mod">
          <ac:chgData name="Joe Losinski" userId="2c50846a-156e-4934-a017-909bc0490263" providerId="ADAL" clId="{2FB1023E-508A-4EBA-91C7-3445EA37FFCA}" dt="2019-09-03T17:28:13.223" v="1118" actId="208"/>
          <ac:spMkLst>
            <pc:docMk/>
            <pc:sldMk cId="2721987161" sldId="681"/>
            <ac:spMk id="51" creationId="{C4117EEA-6923-4882-A0B4-505B9E279711}"/>
          </ac:spMkLst>
        </pc:spChg>
        <pc:spChg chg="mod">
          <ac:chgData name="Joe Losinski" userId="2c50846a-156e-4934-a017-909bc0490263" providerId="ADAL" clId="{2FB1023E-508A-4EBA-91C7-3445EA37FFCA}" dt="2019-09-03T17:28:07.943" v="1117" actId="208"/>
          <ac:spMkLst>
            <pc:docMk/>
            <pc:sldMk cId="2721987161" sldId="681"/>
            <ac:spMk id="52" creationId="{28E1D573-92DF-4B9D-865E-2343A8FEB0B5}"/>
          </ac:spMkLst>
        </pc:spChg>
        <pc:spChg chg="mod">
          <ac:chgData name="Joe Losinski" userId="2c50846a-156e-4934-a017-909bc0490263" providerId="ADAL" clId="{2FB1023E-508A-4EBA-91C7-3445EA37FFCA}" dt="2019-09-03T17:27:59.352" v="1114" actId="208"/>
          <ac:spMkLst>
            <pc:docMk/>
            <pc:sldMk cId="2721987161" sldId="681"/>
            <ac:spMk id="53" creationId="{533C2F71-565D-4948-9A0D-5F0BD83A34C4}"/>
          </ac:spMkLst>
        </pc:spChg>
        <pc:spChg chg="mod">
          <ac:chgData name="Joe Losinski" userId="2c50846a-156e-4934-a017-909bc0490263" providerId="ADAL" clId="{2FB1023E-508A-4EBA-91C7-3445EA37FFCA}" dt="2019-09-03T17:28:05.558" v="1116" actId="208"/>
          <ac:spMkLst>
            <pc:docMk/>
            <pc:sldMk cId="2721987161" sldId="681"/>
            <ac:spMk id="54" creationId="{E07B4951-960C-4B39-8395-88FCA261A866}"/>
          </ac:spMkLst>
        </pc:spChg>
        <pc:spChg chg="mod">
          <ac:chgData name="Joe Losinski" userId="2c50846a-156e-4934-a017-909bc0490263" providerId="ADAL" clId="{2FB1023E-508A-4EBA-91C7-3445EA37FFCA}" dt="2019-09-03T17:27:47.248" v="1111" actId="208"/>
          <ac:spMkLst>
            <pc:docMk/>
            <pc:sldMk cId="2721987161" sldId="681"/>
            <ac:spMk id="55" creationId="{7A844414-6F46-4F80-8243-35B44CFD073C}"/>
          </ac:spMkLst>
        </pc:spChg>
        <pc:spChg chg="mod">
          <ac:chgData name="Joe Losinski" userId="2c50846a-156e-4934-a017-909bc0490263" providerId="ADAL" clId="{2FB1023E-508A-4EBA-91C7-3445EA37FFCA}" dt="2019-09-03T17:27:50.889" v="1112" actId="208"/>
          <ac:spMkLst>
            <pc:docMk/>
            <pc:sldMk cId="2721987161" sldId="681"/>
            <ac:spMk id="56" creationId="{A7CF54E7-C920-4FC4-9A73-6E881386B208}"/>
          </ac:spMkLst>
        </pc:spChg>
        <pc:spChg chg="mod">
          <ac:chgData name="Joe Losinski" userId="2c50846a-156e-4934-a017-909bc0490263" providerId="ADAL" clId="{2FB1023E-508A-4EBA-91C7-3445EA37FFCA}" dt="2019-09-03T17:29:19.431" v="1135" actId="208"/>
          <ac:spMkLst>
            <pc:docMk/>
            <pc:sldMk cId="2721987161" sldId="681"/>
            <ac:spMk id="57" creationId="{F5A02A99-4944-4F34-96B7-921BBF472D73}"/>
          </ac:spMkLst>
        </pc:spChg>
        <pc:spChg chg="mod">
          <ac:chgData name="Joe Losinski" userId="2c50846a-156e-4934-a017-909bc0490263" providerId="ADAL" clId="{2FB1023E-508A-4EBA-91C7-3445EA37FFCA}" dt="2019-09-03T17:29:27.377" v="1137" actId="208"/>
          <ac:spMkLst>
            <pc:docMk/>
            <pc:sldMk cId="2721987161" sldId="681"/>
            <ac:spMk id="58" creationId="{E6AE0D34-DFDE-46AE-B845-7A0309F5BF5F}"/>
          </ac:spMkLst>
        </pc:spChg>
        <pc:spChg chg="mod">
          <ac:chgData name="Joe Losinski" userId="2c50846a-156e-4934-a017-909bc0490263" providerId="ADAL" clId="{2FB1023E-508A-4EBA-91C7-3445EA37FFCA}" dt="2019-09-03T17:29:39.473" v="1140" actId="14100"/>
          <ac:spMkLst>
            <pc:docMk/>
            <pc:sldMk cId="2721987161" sldId="681"/>
            <ac:spMk id="59" creationId="{D89986A7-CB04-4000-9E64-F18D264309C2}"/>
          </ac:spMkLst>
        </pc:spChg>
        <pc:spChg chg="mod">
          <ac:chgData name="Joe Losinski" userId="2c50846a-156e-4934-a017-909bc0490263" providerId="ADAL" clId="{2FB1023E-508A-4EBA-91C7-3445EA37FFCA}" dt="2019-09-03T17:29:30.839" v="1138" actId="208"/>
          <ac:spMkLst>
            <pc:docMk/>
            <pc:sldMk cId="2721987161" sldId="681"/>
            <ac:spMk id="60" creationId="{C7241CE5-547E-4A97-B6D5-804F02B5ECF3}"/>
          </ac:spMkLst>
        </pc:spChg>
        <pc:spChg chg="mod">
          <ac:chgData name="Joe Losinski" userId="2c50846a-156e-4934-a017-909bc0490263" providerId="ADAL" clId="{2FB1023E-508A-4EBA-91C7-3445EA37FFCA}" dt="2019-09-03T17:29:33.997" v="1139" actId="208"/>
          <ac:spMkLst>
            <pc:docMk/>
            <pc:sldMk cId="2721987161" sldId="681"/>
            <ac:spMk id="61" creationId="{57416646-04ED-4122-A3C4-6F2E46116EB3}"/>
          </ac:spMkLst>
        </pc:spChg>
        <pc:spChg chg="mod">
          <ac:chgData name="Joe Losinski" userId="2c50846a-156e-4934-a017-909bc0490263" providerId="ADAL" clId="{2FB1023E-508A-4EBA-91C7-3445EA37FFCA}" dt="2019-09-03T17:29:04.661" v="1131" actId="208"/>
          <ac:spMkLst>
            <pc:docMk/>
            <pc:sldMk cId="2721987161" sldId="681"/>
            <ac:spMk id="62" creationId="{8A2C58CF-447B-46F1-89F0-7A3E1AF673DF}"/>
          </ac:spMkLst>
        </pc:spChg>
        <pc:spChg chg="mod">
          <ac:chgData name="Joe Losinski" userId="2c50846a-156e-4934-a017-909bc0490263" providerId="ADAL" clId="{2FB1023E-508A-4EBA-91C7-3445EA37FFCA}" dt="2019-09-03T17:29:24.567" v="1136" actId="208"/>
          <ac:spMkLst>
            <pc:docMk/>
            <pc:sldMk cId="2721987161" sldId="681"/>
            <ac:spMk id="63" creationId="{D8ABE3BD-1B67-4F78-B01B-FA7DFCFD78C1}"/>
          </ac:spMkLst>
        </pc:spChg>
        <pc:spChg chg="add mod">
          <ac:chgData name="Joe Losinski" userId="2c50846a-156e-4934-a017-909bc0490263" providerId="ADAL" clId="{2FB1023E-508A-4EBA-91C7-3445EA37FFCA}" dt="2019-09-03T17:27:08.826" v="1107" actId="207"/>
          <ac:spMkLst>
            <pc:docMk/>
            <pc:sldMk cId="2721987161" sldId="681"/>
            <ac:spMk id="81" creationId="{081190DC-D19F-4BF1-B257-5F233E4124AA}"/>
          </ac:spMkLst>
        </pc:spChg>
        <pc:spChg chg="add mod">
          <ac:chgData name="Joe Losinski" userId="2c50846a-156e-4934-a017-909bc0490263" providerId="ADAL" clId="{2FB1023E-508A-4EBA-91C7-3445EA37FFCA}" dt="2019-09-03T17:29:01.648" v="1130" actId="14100"/>
          <ac:spMkLst>
            <pc:docMk/>
            <pc:sldMk cId="2721987161" sldId="681"/>
            <ac:spMk id="82" creationId="{B8699BE7-4522-4CC2-BAE6-1BB1E515A3E0}"/>
          </ac:spMkLst>
        </pc:spChg>
        <pc:spChg chg="add mod">
          <ac:chgData name="Joe Losinski" userId="2c50846a-156e-4934-a017-909bc0490263" providerId="ADAL" clId="{2FB1023E-508A-4EBA-91C7-3445EA37FFCA}" dt="2019-09-03T17:28:28.061" v="1120" actId="14100"/>
          <ac:spMkLst>
            <pc:docMk/>
            <pc:sldMk cId="2721987161" sldId="681"/>
            <ac:spMk id="83" creationId="{FF1238C2-8E24-4930-B9A7-583165FDD381}"/>
          </ac:spMkLst>
        </pc:spChg>
        <pc:spChg chg="add mod">
          <ac:chgData name="Joe Losinski" userId="2c50846a-156e-4934-a017-909bc0490263" providerId="ADAL" clId="{2FB1023E-508A-4EBA-91C7-3445EA37FFCA}" dt="2019-09-03T17:27:08.826" v="1107" actId="207"/>
          <ac:spMkLst>
            <pc:docMk/>
            <pc:sldMk cId="2721987161" sldId="681"/>
            <ac:spMk id="84" creationId="{66E5DFC9-1893-4068-A5B2-72934C529B23}"/>
          </ac:spMkLst>
        </pc:spChg>
        <pc:grpChg chg="add mod">
          <ac:chgData name="Joe Losinski" userId="2c50846a-156e-4934-a017-909bc0490263" providerId="ADAL" clId="{2FB1023E-508A-4EBA-91C7-3445EA37FFCA}" dt="2019-09-03T17:29:09.187" v="1132" actId="14100"/>
          <ac:grpSpMkLst>
            <pc:docMk/>
            <pc:sldMk cId="2721987161" sldId="681"/>
            <ac:grpSpMk id="19" creationId="{84973607-FD05-4293-A2BC-8062C86BCE5D}"/>
          </ac:grpSpMkLst>
        </pc:grpChg>
        <pc:grpChg chg="mod">
          <ac:chgData name="Joe Losinski" userId="2c50846a-156e-4934-a017-909bc0490263" providerId="ADAL" clId="{2FB1023E-508A-4EBA-91C7-3445EA37FFCA}" dt="2019-09-03T17:27:00.023" v="1106" actId="1076"/>
          <ac:grpSpMkLst>
            <pc:docMk/>
            <pc:sldMk cId="2721987161" sldId="681"/>
            <ac:grpSpMk id="25" creationId="{DBB55A5E-B3B7-4A81-BC9C-BFD3B8D9F6E3}"/>
          </ac:grpSpMkLst>
        </pc:grpChg>
        <pc:grpChg chg="mod">
          <ac:chgData name="Joe Losinski" userId="2c50846a-156e-4934-a017-909bc0490263" providerId="ADAL" clId="{2FB1023E-508A-4EBA-91C7-3445EA37FFCA}" dt="2019-09-03T17:29:09.187" v="1132" actId="14100"/>
          <ac:grpSpMkLst>
            <pc:docMk/>
            <pc:sldMk cId="2721987161" sldId="681"/>
            <ac:grpSpMk id="26" creationId="{3C925498-A3B8-4D41-AAD6-325C0931F150}"/>
          </ac:grpSpMkLst>
        </pc:grpChg>
        <pc:grpChg chg="mod">
          <ac:chgData name="Joe Losinski" userId="2c50846a-156e-4934-a017-909bc0490263" providerId="ADAL" clId="{2FB1023E-508A-4EBA-91C7-3445EA37FFCA}" dt="2019-09-03T17:27:00.023" v="1106" actId="1076"/>
          <ac:grpSpMkLst>
            <pc:docMk/>
            <pc:sldMk cId="2721987161" sldId="681"/>
            <ac:grpSpMk id="27" creationId="{70413AF8-29FE-4F0F-8A76-14F42F7EC5E5}"/>
          </ac:grpSpMkLst>
        </pc:grpChg>
        <pc:grpChg chg="mod">
          <ac:chgData name="Joe Losinski" userId="2c50846a-156e-4934-a017-909bc0490263" providerId="ADAL" clId="{2FB1023E-508A-4EBA-91C7-3445EA37FFCA}" dt="2019-09-03T17:27:00.023" v="1106" actId="1076"/>
          <ac:grpSpMkLst>
            <pc:docMk/>
            <pc:sldMk cId="2721987161" sldId="681"/>
            <ac:grpSpMk id="28" creationId="{0FD1408D-D610-4D4E-B511-3E2003747EF1}"/>
          </ac:grpSpMkLst>
        </pc:grpChg>
        <pc:grpChg chg="mod">
          <ac:chgData name="Joe Losinski" userId="2c50846a-156e-4934-a017-909bc0490263" providerId="ADAL" clId="{2FB1023E-508A-4EBA-91C7-3445EA37FFCA}" dt="2019-09-03T17:27:00.023" v="1106" actId="1076"/>
          <ac:grpSpMkLst>
            <pc:docMk/>
            <pc:sldMk cId="2721987161" sldId="681"/>
            <ac:grpSpMk id="36" creationId="{66B24DE2-69BD-4002-BC8D-52AFAD4EC60F}"/>
          </ac:grpSpMkLst>
        </pc:grpChg>
        <pc:grpChg chg="del">
          <ac:chgData name="Joe Losinski" userId="2c50846a-156e-4934-a017-909bc0490263" providerId="ADAL" clId="{2FB1023E-508A-4EBA-91C7-3445EA37FFCA}" dt="2019-09-03T17:26:04.185" v="1095" actId="478"/>
          <ac:grpSpMkLst>
            <pc:docMk/>
            <pc:sldMk cId="2721987161" sldId="681"/>
            <ac:grpSpMk id="37" creationId="{B8AD4F08-5D2F-4915-99CB-AFB21B2CBBE8}"/>
          </ac:grpSpMkLst>
        </pc:grpChg>
        <pc:grpChg chg="mod">
          <ac:chgData name="Joe Losinski" userId="2c50846a-156e-4934-a017-909bc0490263" providerId="ADAL" clId="{2FB1023E-508A-4EBA-91C7-3445EA37FFCA}" dt="2019-09-03T17:27:00.023" v="1106" actId="1076"/>
          <ac:grpSpMkLst>
            <pc:docMk/>
            <pc:sldMk cId="2721987161" sldId="681"/>
            <ac:grpSpMk id="65" creationId="{2F1FB65B-2891-4310-BDFE-573B51972CF5}"/>
          </ac:grpSpMkLst>
        </pc:grpChg>
        <pc:grpChg chg="mod">
          <ac:chgData name="Joe Losinski" userId="2c50846a-156e-4934-a017-909bc0490263" providerId="ADAL" clId="{2FB1023E-508A-4EBA-91C7-3445EA37FFCA}" dt="2019-09-03T17:27:00.023" v="1106" actId="1076"/>
          <ac:grpSpMkLst>
            <pc:docMk/>
            <pc:sldMk cId="2721987161" sldId="681"/>
            <ac:grpSpMk id="66" creationId="{3DAA0BAA-0BCB-4193-9DF7-41BEB4160F53}"/>
          </ac:grpSpMkLst>
        </pc:grpChg>
        <pc:grpChg chg="mod">
          <ac:chgData name="Joe Losinski" userId="2c50846a-156e-4934-a017-909bc0490263" providerId="ADAL" clId="{2FB1023E-508A-4EBA-91C7-3445EA37FFCA}" dt="2019-09-03T17:27:00.023" v="1106" actId="1076"/>
          <ac:grpSpMkLst>
            <pc:docMk/>
            <pc:sldMk cId="2721987161" sldId="681"/>
            <ac:grpSpMk id="67" creationId="{3C25823C-9CB9-486B-9768-E9AFBC757136}"/>
          </ac:grpSpMkLst>
        </pc:grpChg>
        <pc:grpChg chg="mod">
          <ac:chgData name="Joe Losinski" userId="2c50846a-156e-4934-a017-909bc0490263" providerId="ADAL" clId="{2FB1023E-508A-4EBA-91C7-3445EA37FFCA}" dt="2019-09-03T17:27:00.023" v="1106" actId="1076"/>
          <ac:grpSpMkLst>
            <pc:docMk/>
            <pc:sldMk cId="2721987161" sldId="681"/>
            <ac:grpSpMk id="68" creationId="{6665FC0E-5E6F-42A2-842D-E874E1EB247A}"/>
          </ac:grpSpMkLst>
        </pc:grpChg>
      </pc:sldChg>
      <pc:sldChg chg="modSp ord">
        <pc:chgData name="Joe Losinski" userId="2c50846a-156e-4934-a017-909bc0490263" providerId="ADAL" clId="{2FB1023E-508A-4EBA-91C7-3445EA37FFCA}" dt="2019-09-03T17:42:22.059" v="1282"/>
        <pc:sldMkLst>
          <pc:docMk/>
          <pc:sldMk cId="2398669353" sldId="687"/>
        </pc:sldMkLst>
        <pc:spChg chg="mod">
          <ac:chgData name="Joe Losinski" userId="2c50846a-156e-4934-a017-909bc0490263" providerId="ADAL" clId="{2FB1023E-508A-4EBA-91C7-3445EA37FFCA}" dt="2019-09-03T16:14:23.516" v="2" actId="20577"/>
          <ac:spMkLst>
            <pc:docMk/>
            <pc:sldMk cId="2398669353" sldId="687"/>
            <ac:spMk id="34" creationId="{0F087D67-7B3D-464E-883C-75F925CB66E0}"/>
          </ac:spMkLst>
        </pc:spChg>
      </pc:sldChg>
      <pc:sldChg chg="ord">
        <pc:chgData name="Joe Losinski" userId="2c50846a-156e-4934-a017-909bc0490263" providerId="ADAL" clId="{2FB1023E-508A-4EBA-91C7-3445EA37FFCA}" dt="2019-09-03T17:42:22.059" v="1282"/>
        <pc:sldMkLst>
          <pc:docMk/>
          <pc:sldMk cId="2001841260" sldId="694"/>
        </pc:sldMkLst>
      </pc:sldChg>
      <pc:sldChg chg="del ord">
        <pc:chgData name="Joe Losinski" userId="2c50846a-156e-4934-a017-909bc0490263" providerId="ADAL" clId="{2FB1023E-508A-4EBA-91C7-3445EA37FFCA}" dt="2019-09-03T16:14:37.801" v="5" actId="47"/>
        <pc:sldMkLst>
          <pc:docMk/>
          <pc:sldMk cId="1358480543" sldId="1575"/>
        </pc:sldMkLst>
      </pc:sldChg>
      <pc:sldChg chg="del ord">
        <pc:chgData name="Joe Losinski" userId="2c50846a-156e-4934-a017-909bc0490263" providerId="ADAL" clId="{2FB1023E-508A-4EBA-91C7-3445EA37FFCA}" dt="2019-09-03T16:14:26.047" v="3" actId="47"/>
        <pc:sldMkLst>
          <pc:docMk/>
          <pc:sldMk cId="611242995" sldId="1887"/>
        </pc:sldMkLst>
      </pc:sldChg>
      <pc:sldChg chg="del ord">
        <pc:chgData name="Joe Losinski" userId="2c50846a-156e-4934-a017-909bc0490263" providerId="ADAL" clId="{2FB1023E-508A-4EBA-91C7-3445EA37FFCA}" dt="2019-09-03T20:01:31.226" v="1702" actId="47"/>
        <pc:sldMkLst>
          <pc:docMk/>
          <pc:sldMk cId="3520271300" sldId="1904"/>
        </pc:sldMkLst>
      </pc:sldChg>
      <pc:sldChg chg="del">
        <pc:chgData name="Joe Losinski" userId="2c50846a-156e-4934-a017-909bc0490263" providerId="ADAL" clId="{2FB1023E-508A-4EBA-91C7-3445EA37FFCA}" dt="2019-09-03T17:01:57.127" v="847" actId="47"/>
        <pc:sldMkLst>
          <pc:docMk/>
          <pc:sldMk cId="3949097546" sldId="1935"/>
        </pc:sldMkLst>
      </pc:sldChg>
      <pc:sldChg chg="del">
        <pc:chgData name="Joe Losinski" userId="2c50846a-156e-4934-a017-909bc0490263" providerId="ADAL" clId="{2FB1023E-508A-4EBA-91C7-3445EA37FFCA}" dt="2019-09-03T16:31:52.357" v="8" actId="47"/>
        <pc:sldMkLst>
          <pc:docMk/>
          <pc:sldMk cId="4088206822" sldId="2015"/>
        </pc:sldMkLst>
      </pc:sldChg>
      <pc:sldChg chg="modSp">
        <pc:chgData name="Joe Losinski" userId="2c50846a-156e-4934-a017-909bc0490263" providerId="ADAL" clId="{2FB1023E-508A-4EBA-91C7-3445EA37FFCA}" dt="2019-09-03T16:34:43.597" v="168" actId="404"/>
        <pc:sldMkLst>
          <pc:docMk/>
          <pc:sldMk cId="3796721032" sldId="2017"/>
        </pc:sldMkLst>
        <pc:spChg chg="mod">
          <ac:chgData name="Joe Losinski" userId="2c50846a-156e-4934-a017-909bc0490263" providerId="ADAL" clId="{2FB1023E-508A-4EBA-91C7-3445EA37FFCA}" dt="2019-09-03T16:34:43.597" v="168" actId="404"/>
          <ac:spMkLst>
            <pc:docMk/>
            <pc:sldMk cId="3796721032" sldId="2017"/>
            <ac:spMk id="8" creationId="{05341EEE-640F-476C-BFC4-147233D88999}"/>
          </ac:spMkLst>
        </pc:spChg>
      </pc:sldChg>
      <pc:sldChg chg="del">
        <pc:chgData name="Joe Losinski" userId="2c50846a-156e-4934-a017-909bc0490263" providerId="ADAL" clId="{2FB1023E-508A-4EBA-91C7-3445EA37FFCA}" dt="2019-09-03T17:01:26.585" v="846" actId="47"/>
        <pc:sldMkLst>
          <pc:docMk/>
          <pc:sldMk cId="3876360555" sldId="2026"/>
        </pc:sldMkLst>
      </pc:sldChg>
      <pc:sldChg chg="delSp del ord">
        <pc:chgData name="Joe Losinski" userId="2c50846a-156e-4934-a017-909bc0490263" providerId="ADAL" clId="{2FB1023E-508A-4EBA-91C7-3445EA37FFCA}" dt="2019-09-03T17:30:13.778" v="1144" actId="47"/>
        <pc:sldMkLst>
          <pc:docMk/>
          <pc:sldMk cId="2066155146" sldId="2503"/>
        </pc:sldMkLst>
        <pc:spChg chg="del">
          <ac:chgData name="Joe Losinski" userId="2c50846a-156e-4934-a017-909bc0490263" providerId="ADAL" clId="{2FB1023E-508A-4EBA-91C7-3445EA37FFCA}" dt="2019-09-03T17:25:58.273" v="1094" actId="21"/>
          <ac:spMkLst>
            <pc:docMk/>
            <pc:sldMk cId="2066155146" sldId="2503"/>
            <ac:spMk id="2" creationId="{F31EA206-83D1-4756-BC9F-1AE53CC0AE7C}"/>
          </ac:spMkLst>
        </pc:spChg>
        <pc:spChg chg="del">
          <ac:chgData name="Joe Losinski" userId="2c50846a-156e-4934-a017-909bc0490263" providerId="ADAL" clId="{2FB1023E-508A-4EBA-91C7-3445EA37FFCA}" dt="2019-09-03T17:25:58.273" v="1094" actId="21"/>
          <ac:spMkLst>
            <pc:docMk/>
            <pc:sldMk cId="2066155146" sldId="2503"/>
            <ac:spMk id="5" creationId="{F393155B-8580-4ADD-AA1D-9057B443F95E}"/>
          </ac:spMkLst>
        </pc:spChg>
        <pc:spChg chg="del">
          <ac:chgData name="Joe Losinski" userId="2c50846a-156e-4934-a017-909bc0490263" providerId="ADAL" clId="{2FB1023E-508A-4EBA-91C7-3445EA37FFCA}" dt="2019-09-03T17:25:45.995" v="1092" actId="478"/>
          <ac:spMkLst>
            <pc:docMk/>
            <pc:sldMk cId="2066155146" sldId="2503"/>
            <ac:spMk id="6" creationId="{9E90C312-CA46-42FE-8966-E0402B0AC3A9}"/>
          </ac:spMkLst>
        </pc:spChg>
        <pc:spChg chg="del">
          <ac:chgData name="Joe Losinski" userId="2c50846a-156e-4934-a017-909bc0490263" providerId="ADAL" clId="{2FB1023E-508A-4EBA-91C7-3445EA37FFCA}" dt="2019-09-03T17:25:58.273" v="1094" actId="21"/>
          <ac:spMkLst>
            <pc:docMk/>
            <pc:sldMk cId="2066155146" sldId="2503"/>
            <ac:spMk id="14" creationId="{FE8AAA27-549D-4CEA-AA83-017A06AEDCA4}"/>
          </ac:spMkLst>
        </pc:spChg>
        <pc:spChg chg="del">
          <ac:chgData name="Joe Losinski" userId="2c50846a-156e-4934-a017-909bc0490263" providerId="ADAL" clId="{2FB1023E-508A-4EBA-91C7-3445EA37FFCA}" dt="2019-09-03T17:25:58.273" v="1094" actId="21"/>
          <ac:spMkLst>
            <pc:docMk/>
            <pc:sldMk cId="2066155146" sldId="2503"/>
            <ac:spMk id="61" creationId="{1DEE650C-72FC-4E14-BBCA-CA7CFCB6F90E}"/>
          </ac:spMkLst>
        </pc:spChg>
        <pc:spChg chg="del">
          <ac:chgData name="Joe Losinski" userId="2c50846a-156e-4934-a017-909bc0490263" providerId="ADAL" clId="{2FB1023E-508A-4EBA-91C7-3445EA37FFCA}" dt="2019-09-03T17:25:58.273" v="1094" actId="21"/>
          <ac:spMkLst>
            <pc:docMk/>
            <pc:sldMk cId="2066155146" sldId="2503"/>
            <ac:spMk id="62" creationId="{9FB0B697-0086-469F-A375-5421F3D4FA23}"/>
          </ac:spMkLst>
        </pc:spChg>
        <pc:spChg chg="del">
          <ac:chgData name="Joe Losinski" userId="2c50846a-156e-4934-a017-909bc0490263" providerId="ADAL" clId="{2FB1023E-508A-4EBA-91C7-3445EA37FFCA}" dt="2019-09-03T17:25:58.273" v="1094" actId="21"/>
          <ac:spMkLst>
            <pc:docMk/>
            <pc:sldMk cId="2066155146" sldId="2503"/>
            <ac:spMk id="63" creationId="{768E32B9-5719-4706-859E-00BD45A01DAC}"/>
          </ac:spMkLst>
        </pc:spChg>
        <pc:spChg chg="del">
          <ac:chgData name="Joe Losinski" userId="2c50846a-156e-4934-a017-909bc0490263" providerId="ADAL" clId="{2FB1023E-508A-4EBA-91C7-3445EA37FFCA}" dt="2019-09-03T17:25:58.273" v="1094" actId="21"/>
          <ac:spMkLst>
            <pc:docMk/>
            <pc:sldMk cId="2066155146" sldId="2503"/>
            <ac:spMk id="130" creationId="{79EE35BF-B556-4CD8-B034-27F0F24AC79F}"/>
          </ac:spMkLst>
        </pc:spChg>
        <pc:spChg chg="del">
          <ac:chgData name="Joe Losinski" userId="2c50846a-156e-4934-a017-909bc0490263" providerId="ADAL" clId="{2FB1023E-508A-4EBA-91C7-3445EA37FFCA}" dt="2019-09-03T17:25:58.273" v="1094" actId="21"/>
          <ac:spMkLst>
            <pc:docMk/>
            <pc:sldMk cId="2066155146" sldId="2503"/>
            <ac:spMk id="131" creationId="{109BD284-FD8D-4F01-8425-B033240C83C6}"/>
          </ac:spMkLst>
        </pc:spChg>
        <pc:spChg chg="del">
          <ac:chgData name="Joe Losinski" userId="2c50846a-156e-4934-a017-909bc0490263" providerId="ADAL" clId="{2FB1023E-508A-4EBA-91C7-3445EA37FFCA}" dt="2019-09-03T17:25:58.273" v="1094" actId="21"/>
          <ac:spMkLst>
            <pc:docMk/>
            <pc:sldMk cId="2066155146" sldId="2503"/>
            <ac:spMk id="133" creationId="{423606B3-BE30-41AA-B5C3-95E8C5404863}"/>
          </ac:spMkLst>
        </pc:spChg>
        <pc:grpChg chg="del">
          <ac:chgData name="Joe Losinski" userId="2c50846a-156e-4934-a017-909bc0490263" providerId="ADAL" clId="{2FB1023E-508A-4EBA-91C7-3445EA37FFCA}" dt="2019-09-03T17:25:58.273" v="1094" actId="21"/>
          <ac:grpSpMkLst>
            <pc:docMk/>
            <pc:sldMk cId="2066155146" sldId="2503"/>
            <ac:grpSpMk id="12" creationId="{ADCA7912-6016-4F1F-B262-DBC442AE678F}"/>
          </ac:grpSpMkLst>
        </pc:grpChg>
      </pc:sldChg>
      <pc:sldChg chg="ord">
        <pc:chgData name="Joe Losinski" userId="2c50846a-156e-4934-a017-909bc0490263" providerId="ADAL" clId="{2FB1023E-508A-4EBA-91C7-3445EA37FFCA}" dt="2019-09-03T16:23:01.808" v="6"/>
        <pc:sldMkLst>
          <pc:docMk/>
          <pc:sldMk cId="1190391071" sldId="3765"/>
        </pc:sldMkLst>
      </pc:sldChg>
      <pc:sldChg chg="addSp delSp modSp add ord delAnim modAnim modNotesTx">
        <pc:chgData name="Joe Losinski" userId="2c50846a-156e-4934-a017-909bc0490263" providerId="ADAL" clId="{2FB1023E-508A-4EBA-91C7-3445EA37FFCA}" dt="2019-09-03T19:02:15.492" v="1697" actId="1076"/>
        <pc:sldMkLst>
          <pc:docMk/>
          <pc:sldMk cId="215729816" sldId="3766"/>
        </pc:sldMkLst>
        <pc:spChg chg="add mod">
          <ac:chgData name="Joe Losinski" userId="2c50846a-156e-4934-a017-909bc0490263" providerId="ADAL" clId="{2FB1023E-508A-4EBA-91C7-3445EA37FFCA}" dt="2019-09-03T19:02:12.511" v="1696" actId="1076"/>
          <ac:spMkLst>
            <pc:docMk/>
            <pc:sldMk cId="215729816" sldId="3766"/>
            <ac:spMk id="17" creationId="{764ED46A-BE59-4076-98BF-1741AFB88003}"/>
          </ac:spMkLst>
        </pc:spChg>
        <pc:spChg chg="add mod">
          <ac:chgData name="Joe Losinski" userId="2c50846a-156e-4934-a017-909bc0490263" providerId="ADAL" clId="{2FB1023E-508A-4EBA-91C7-3445EA37FFCA}" dt="2019-09-03T17:56:12.597" v="1695" actId="207"/>
          <ac:spMkLst>
            <pc:docMk/>
            <pc:sldMk cId="215729816" sldId="3766"/>
            <ac:spMk id="18" creationId="{55B2DA48-4FE1-431B-8180-698F7AD9D70F}"/>
          </ac:spMkLst>
        </pc:spChg>
        <pc:spChg chg="del">
          <ac:chgData name="Joe Losinski" userId="2c50846a-156e-4934-a017-909bc0490263" providerId="ADAL" clId="{2FB1023E-508A-4EBA-91C7-3445EA37FFCA}" dt="2019-09-03T16:38:44.986" v="184" actId="478"/>
          <ac:spMkLst>
            <pc:docMk/>
            <pc:sldMk cId="215729816" sldId="3766"/>
            <ac:spMk id="21" creationId="{9995749A-97D8-4F44-8F5E-D181A5D0E7A9}"/>
          </ac:spMkLst>
        </pc:spChg>
        <pc:spChg chg="del">
          <ac:chgData name="Joe Losinski" userId="2c50846a-156e-4934-a017-909bc0490263" providerId="ADAL" clId="{2FB1023E-508A-4EBA-91C7-3445EA37FFCA}" dt="2019-09-03T16:38:37.512" v="179" actId="478"/>
          <ac:spMkLst>
            <pc:docMk/>
            <pc:sldMk cId="215729816" sldId="3766"/>
            <ac:spMk id="29" creationId="{9712C55F-3041-4C3D-A3E2-C98D2F23E7B1}"/>
          </ac:spMkLst>
        </pc:spChg>
        <pc:spChg chg="mod">
          <ac:chgData name="Joe Losinski" userId="2c50846a-156e-4934-a017-909bc0490263" providerId="ADAL" clId="{2FB1023E-508A-4EBA-91C7-3445EA37FFCA}" dt="2019-09-03T16:38:34.005" v="178" actId="20577"/>
          <ac:spMkLst>
            <pc:docMk/>
            <pc:sldMk cId="215729816" sldId="3766"/>
            <ac:spMk id="31" creationId="{BBFE7DDB-1CE1-EB49-AB63-355886E80D45}"/>
          </ac:spMkLst>
        </pc:spChg>
        <pc:spChg chg="mod">
          <ac:chgData name="Joe Losinski" userId="2c50846a-156e-4934-a017-909bc0490263" providerId="ADAL" clId="{2FB1023E-508A-4EBA-91C7-3445EA37FFCA}" dt="2019-09-03T19:02:15.492" v="1697" actId="1076"/>
          <ac:spMkLst>
            <pc:docMk/>
            <pc:sldMk cId="215729816" sldId="3766"/>
            <ac:spMk id="32" creationId="{8ACAB132-AF9C-4F54-A3BE-CCB34246F84E}"/>
          </ac:spMkLst>
        </pc:spChg>
        <pc:spChg chg="del">
          <ac:chgData name="Joe Losinski" userId="2c50846a-156e-4934-a017-909bc0490263" providerId="ADAL" clId="{2FB1023E-508A-4EBA-91C7-3445EA37FFCA}" dt="2019-09-03T16:38:39.429" v="180" actId="478"/>
          <ac:spMkLst>
            <pc:docMk/>
            <pc:sldMk cId="215729816" sldId="3766"/>
            <ac:spMk id="33" creationId="{EAEF8F59-9B80-433C-97F8-13C10DAE0BBD}"/>
          </ac:spMkLst>
        </pc:spChg>
        <pc:spChg chg="del">
          <ac:chgData name="Joe Losinski" userId="2c50846a-156e-4934-a017-909bc0490263" providerId="ADAL" clId="{2FB1023E-508A-4EBA-91C7-3445EA37FFCA}" dt="2019-09-03T16:38:46.016" v="185" actId="478"/>
          <ac:spMkLst>
            <pc:docMk/>
            <pc:sldMk cId="215729816" sldId="3766"/>
            <ac:spMk id="34" creationId="{D2D45522-20B6-46F1-A487-6CC9AAE12A63}"/>
          </ac:spMkLst>
        </pc:spChg>
        <pc:spChg chg="del">
          <ac:chgData name="Joe Losinski" userId="2c50846a-156e-4934-a017-909bc0490263" providerId="ADAL" clId="{2FB1023E-508A-4EBA-91C7-3445EA37FFCA}" dt="2019-09-03T16:38:43.011" v="182" actId="478"/>
          <ac:spMkLst>
            <pc:docMk/>
            <pc:sldMk cId="215729816" sldId="3766"/>
            <ac:spMk id="35" creationId="{D59C8DB0-FC18-44AC-9C08-CE05781637B0}"/>
          </ac:spMkLst>
        </pc:spChg>
        <pc:spChg chg="del">
          <ac:chgData name="Joe Losinski" userId="2c50846a-156e-4934-a017-909bc0490263" providerId="ADAL" clId="{2FB1023E-508A-4EBA-91C7-3445EA37FFCA}" dt="2019-09-03T16:38:43.523" v="183" actId="478"/>
          <ac:spMkLst>
            <pc:docMk/>
            <pc:sldMk cId="215729816" sldId="3766"/>
            <ac:spMk id="40" creationId="{02CB1411-7DD8-48AD-9CF7-10608056F1D5}"/>
          </ac:spMkLst>
        </pc:spChg>
        <pc:grpChg chg="del">
          <ac:chgData name="Joe Losinski" userId="2c50846a-156e-4934-a017-909bc0490263" providerId="ADAL" clId="{2FB1023E-508A-4EBA-91C7-3445EA37FFCA}" dt="2019-09-03T16:38:41.388" v="181" actId="478"/>
          <ac:grpSpMkLst>
            <pc:docMk/>
            <pc:sldMk cId="215729816" sldId="3766"/>
            <ac:grpSpMk id="37" creationId="{B8AD4F08-5D2F-4915-99CB-AFB21B2CBBE8}"/>
          </ac:grpSpMkLst>
        </pc:grpChg>
        <pc:graphicFrameChg chg="add mod modGraphic">
          <ac:chgData name="Joe Losinski" userId="2c50846a-156e-4934-a017-909bc0490263" providerId="ADAL" clId="{2FB1023E-508A-4EBA-91C7-3445EA37FFCA}" dt="2019-09-03T16:46:40.617" v="392" actId="404"/>
          <ac:graphicFrameMkLst>
            <pc:docMk/>
            <pc:sldMk cId="215729816" sldId="3766"/>
            <ac:graphicFrameMk id="2" creationId="{C7F01D7D-6C14-4755-9D13-DB368FEEBEEE}"/>
          </ac:graphicFrameMkLst>
        </pc:graphicFrameChg>
        <pc:graphicFrameChg chg="add mod modGraphic">
          <ac:chgData name="Joe Losinski" userId="2c50846a-156e-4934-a017-909bc0490263" providerId="ADAL" clId="{2FB1023E-508A-4EBA-91C7-3445EA37FFCA}" dt="2019-09-03T16:57:44.577" v="829" actId="20577"/>
          <ac:graphicFrameMkLst>
            <pc:docMk/>
            <pc:sldMk cId="215729816" sldId="3766"/>
            <ac:graphicFrameMk id="3" creationId="{E899180C-6327-4ED5-92F0-86C1D9E1F935}"/>
          </ac:graphicFrameMkLst>
        </pc:graphicFrameChg>
      </pc:sldChg>
      <pc:sldChg chg="addSp delSp modSp add del ord">
        <pc:chgData name="Joe Losinski" userId="2c50846a-156e-4934-a017-909bc0490263" providerId="ADAL" clId="{2FB1023E-508A-4EBA-91C7-3445EA37FFCA}" dt="2019-09-03T17:21:16.648" v="1087" actId="47"/>
        <pc:sldMkLst>
          <pc:docMk/>
          <pc:sldMk cId="2918359971" sldId="3767"/>
        </pc:sldMkLst>
        <pc:picChg chg="add del mod">
          <ac:chgData name="Joe Losinski" userId="2c50846a-156e-4934-a017-909bc0490263" providerId="ADAL" clId="{2FB1023E-508A-4EBA-91C7-3445EA37FFCA}" dt="2019-09-03T17:14:09.307" v="854" actId="21"/>
          <ac:picMkLst>
            <pc:docMk/>
            <pc:sldMk cId="2918359971" sldId="3767"/>
            <ac:picMk id="3" creationId="{363C9625-0BC9-4C2D-B1A4-17D8E5C30519}"/>
          </ac:picMkLst>
        </pc:picChg>
      </pc:sldChg>
      <pc:sldChg chg="addSp delSp modSp add ord setBg delAnim">
        <pc:chgData name="Joe Losinski" userId="2c50846a-156e-4934-a017-909bc0490263" providerId="ADAL" clId="{2FB1023E-508A-4EBA-91C7-3445EA37FFCA}" dt="2019-09-03T17:49:33.329" v="1481" actId="20577"/>
        <pc:sldMkLst>
          <pc:docMk/>
          <pc:sldMk cId="4042391830" sldId="3768"/>
        </pc:sldMkLst>
        <pc:spChg chg="add mod">
          <ac:chgData name="Joe Losinski" userId="2c50846a-156e-4934-a017-909bc0490263" providerId="ADAL" clId="{2FB1023E-508A-4EBA-91C7-3445EA37FFCA}" dt="2019-09-03T17:49:33.329" v="1481" actId="20577"/>
          <ac:spMkLst>
            <pc:docMk/>
            <pc:sldMk cId="4042391830" sldId="3768"/>
            <ac:spMk id="13" creationId="{F9E48707-1424-4496-8071-AFF076E73B66}"/>
          </ac:spMkLst>
        </pc:spChg>
        <pc:spChg chg="del mod">
          <ac:chgData name="Joe Losinski" userId="2c50846a-156e-4934-a017-909bc0490263" providerId="ADAL" clId="{2FB1023E-508A-4EBA-91C7-3445EA37FFCA}" dt="2019-09-03T17:15:51.164" v="872" actId="478"/>
          <ac:spMkLst>
            <pc:docMk/>
            <pc:sldMk cId="4042391830" sldId="3768"/>
            <ac:spMk id="17" creationId="{764ED46A-BE59-4076-98BF-1741AFB88003}"/>
          </ac:spMkLst>
        </pc:spChg>
        <pc:spChg chg="mod">
          <ac:chgData name="Joe Losinski" userId="2c50846a-156e-4934-a017-909bc0490263" providerId="ADAL" clId="{2FB1023E-508A-4EBA-91C7-3445EA37FFCA}" dt="2019-09-03T17:19:26.356" v="1080" actId="1076"/>
          <ac:spMkLst>
            <pc:docMk/>
            <pc:sldMk cId="4042391830" sldId="3768"/>
            <ac:spMk id="30" creationId="{B6EB34D3-3C0A-C447-8F4F-0D52D1984080}"/>
          </ac:spMkLst>
        </pc:spChg>
        <pc:spChg chg="mod">
          <ac:chgData name="Joe Losinski" userId="2c50846a-156e-4934-a017-909bc0490263" providerId="ADAL" clId="{2FB1023E-508A-4EBA-91C7-3445EA37FFCA}" dt="2019-09-03T17:19:05.880" v="1061" actId="20577"/>
          <ac:spMkLst>
            <pc:docMk/>
            <pc:sldMk cId="4042391830" sldId="3768"/>
            <ac:spMk id="31" creationId="{BBFE7DDB-1CE1-EB49-AB63-355886E80D45}"/>
          </ac:spMkLst>
        </pc:spChg>
        <pc:spChg chg="del">
          <ac:chgData name="Joe Losinski" userId="2c50846a-156e-4934-a017-909bc0490263" providerId="ADAL" clId="{2FB1023E-508A-4EBA-91C7-3445EA37FFCA}" dt="2019-09-03T17:15:53.229" v="873" actId="478"/>
          <ac:spMkLst>
            <pc:docMk/>
            <pc:sldMk cId="4042391830" sldId="3768"/>
            <ac:spMk id="32" creationId="{8ACAB132-AF9C-4F54-A3BE-CCB34246F84E}"/>
          </ac:spMkLst>
        </pc:spChg>
        <pc:graphicFrameChg chg="del">
          <ac:chgData name="Joe Losinski" userId="2c50846a-156e-4934-a017-909bc0490263" providerId="ADAL" clId="{2FB1023E-508A-4EBA-91C7-3445EA37FFCA}" dt="2019-09-03T17:14:14.139" v="855" actId="478"/>
          <ac:graphicFrameMkLst>
            <pc:docMk/>
            <pc:sldMk cId="4042391830" sldId="3768"/>
            <ac:graphicFrameMk id="2" creationId="{C7F01D7D-6C14-4755-9D13-DB368FEEBEEE}"/>
          </ac:graphicFrameMkLst>
        </pc:graphicFrameChg>
        <pc:graphicFrameChg chg="del">
          <ac:chgData name="Joe Losinski" userId="2c50846a-156e-4934-a017-909bc0490263" providerId="ADAL" clId="{2FB1023E-508A-4EBA-91C7-3445EA37FFCA}" dt="2019-09-03T17:14:16.179" v="856" actId="478"/>
          <ac:graphicFrameMkLst>
            <pc:docMk/>
            <pc:sldMk cId="4042391830" sldId="3768"/>
            <ac:graphicFrameMk id="3" creationId="{E899180C-6327-4ED5-92F0-86C1D9E1F935}"/>
          </ac:graphicFrameMkLst>
        </pc:graphicFrameChg>
        <pc:picChg chg="add del mod">
          <ac:chgData name="Joe Losinski" userId="2c50846a-156e-4934-a017-909bc0490263" providerId="ADAL" clId="{2FB1023E-508A-4EBA-91C7-3445EA37FFCA}" dt="2019-09-03T17:15:42.474" v="866" actId="478"/>
          <ac:picMkLst>
            <pc:docMk/>
            <pc:sldMk cId="4042391830" sldId="3768"/>
            <ac:picMk id="5" creationId="{1B9369BB-893B-42DB-9001-42081F2B8B9D}"/>
          </ac:picMkLst>
        </pc:picChg>
        <pc:picChg chg="add mod">
          <ac:chgData name="Joe Losinski" userId="2c50846a-156e-4934-a017-909bc0490263" providerId="ADAL" clId="{2FB1023E-508A-4EBA-91C7-3445EA37FFCA}" dt="2019-09-03T17:16:02.291" v="876" actId="1076"/>
          <ac:picMkLst>
            <pc:docMk/>
            <pc:sldMk cId="4042391830" sldId="3768"/>
            <ac:picMk id="7" creationId="{17B8E07D-262E-4BED-AEB9-A0691C76523E}"/>
          </ac:picMkLst>
        </pc:picChg>
        <pc:picChg chg="add del mod">
          <ac:chgData name="Joe Losinski" userId="2c50846a-156e-4934-a017-909bc0490263" providerId="ADAL" clId="{2FB1023E-508A-4EBA-91C7-3445EA37FFCA}" dt="2019-09-03T17:14:24.302" v="860" actId="478"/>
          <ac:picMkLst>
            <pc:docMk/>
            <pc:sldMk cId="4042391830" sldId="3768"/>
            <ac:picMk id="8" creationId="{52DD2D4A-29E1-4F09-AC91-6E5ACCF1C9BB}"/>
          </ac:picMkLst>
        </pc:picChg>
        <pc:picChg chg="del">
          <ac:chgData name="Joe Losinski" userId="2c50846a-156e-4934-a017-909bc0490263" providerId="ADAL" clId="{2FB1023E-508A-4EBA-91C7-3445EA37FFCA}" dt="2019-09-03T17:24:23.873" v="1090"/>
          <ac:picMkLst>
            <pc:docMk/>
            <pc:sldMk cId="4042391830" sldId="3768"/>
            <ac:picMk id="9" creationId="{538848DB-BAE7-4CC4-A2FE-A66FC3F70E72}"/>
          </ac:picMkLst>
        </pc:picChg>
      </pc:sldChg>
      <pc:sldChg chg="add mod modShow">
        <pc:chgData name="Joe Losinski" userId="2c50846a-156e-4934-a017-909bc0490263" providerId="ADAL" clId="{2FB1023E-508A-4EBA-91C7-3445EA37FFCA}" dt="2019-09-03T17:30:35.118" v="1145" actId="729"/>
        <pc:sldMkLst>
          <pc:docMk/>
          <pc:sldMk cId="2380436476" sldId="3769"/>
        </pc:sldMkLst>
      </pc:sldChg>
      <pc:sldChg chg="addSp delSp modSp add del ord setBg modNotesTx">
        <pc:chgData name="Joe Losinski" userId="2c50846a-156e-4934-a017-909bc0490263" providerId="ADAL" clId="{2FB1023E-508A-4EBA-91C7-3445EA37FFCA}" dt="2019-09-03T17:49:20.752" v="1459" actId="47"/>
        <pc:sldMkLst>
          <pc:docMk/>
          <pc:sldMk cId="238956526" sldId="3770"/>
        </pc:sldMkLst>
        <pc:spChg chg="add del">
          <ac:chgData name="Joe Losinski" userId="2c50846a-156e-4934-a017-909bc0490263" providerId="ADAL" clId="{2FB1023E-508A-4EBA-91C7-3445EA37FFCA}" dt="2019-09-03T17:34:59.525" v="1150"/>
          <ac:spMkLst>
            <pc:docMk/>
            <pc:sldMk cId="238956526" sldId="3770"/>
            <ac:spMk id="6" creationId="{D3166F88-D296-48EE-A1E2-7FDDF11A965E}"/>
          </ac:spMkLst>
        </pc:spChg>
        <pc:spChg chg="add del">
          <ac:chgData name="Joe Losinski" userId="2c50846a-156e-4934-a017-909bc0490263" providerId="ADAL" clId="{2FB1023E-508A-4EBA-91C7-3445EA37FFCA}" dt="2019-09-03T17:34:59.525" v="1150"/>
          <ac:spMkLst>
            <pc:docMk/>
            <pc:sldMk cId="238956526" sldId="3770"/>
            <ac:spMk id="9" creationId="{D8353478-0CC8-4C49-B8C4-0E5FC0C20F84}"/>
          </ac:spMkLst>
        </pc:spChg>
        <pc:spChg chg="add del">
          <ac:chgData name="Joe Losinski" userId="2c50846a-156e-4934-a017-909bc0490263" providerId="ADAL" clId="{2FB1023E-508A-4EBA-91C7-3445EA37FFCA}" dt="2019-09-03T17:34:59.525" v="1150"/>
          <ac:spMkLst>
            <pc:docMk/>
            <pc:sldMk cId="238956526" sldId="3770"/>
            <ac:spMk id="10" creationId="{E823CD9D-38DF-4758-A09A-F630220E8293}"/>
          </ac:spMkLst>
        </pc:spChg>
        <pc:spChg chg="add del">
          <ac:chgData name="Joe Losinski" userId="2c50846a-156e-4934-a017-909bc0490263" providerId="ADAL" clId="{2FB1023E-508A-4EBA-91C7-3445EA37FFCA}" dt="2019-09-03T17:34:59.525" v="1150"/>
          <ac:spMkLst>
            <pc:docMk/>
            <pc:sldMk cId="238956526" sldId="3770"/>
            <ac:spMk id="11" creationId="{5AF33E4B-1BEB-4B80-8DD3-A3DBCB178587}"/>
          </ac:spMkLst>
        </pc:spChg>
        <pc:spChg chg="add del">
          <ac:chgData name="Joe Losinski" userId="2c50846a-156e-4934-a017-909bc0490263" providerId="ADAL" clId="{2FB1023E-508A-4EBA-91C7-3445EA37FFCA}" dt="2019-09-03T17:34:59.525" v="1150"/>
          <ac:spMkLst>
            <pc:docMk/>
            <pc:sldMk cId="238956526" sldId="3770"/>
            <ac:spMk id="12" creationId="{FA1C8BA9-FA83-4E61-AC7A-0581EB13BDB1}"/>
          </ac:spMkLst>
        </pc:spChg>
        <pc:spChg chg="mod">
          <ac:chgData name="Joe Losinski" userId="2c50846a-156e-4934-a017-909bc0490263" providerId="ADAL" clId="{2FB1023E-508A-4EBA-91C7-3445EA37FFCA}" dt="2019-09-03T17:39:34.917" v="1259" actId="20577"/>
          <ac:spMkLst>
            <pc:docMk/>
            <pc:sldMk cId="238956526" sldId="3770"/>
            <ac:spMk id="13" creationId="{F9E48707-1424-4496-8071-AFF076E73B66}"/>
          </ac:spMkLst>
        </pc:spChg>
        <pc:spChg chg="add del">
          <ac:chgData name="Joe Losinski" userId="2c50846a-156e-4934-a017-909bc0490263" providerId="ADAL" clId="{2FB1023E-508A-4EBA-91C7-3445EA37FFCA}" dt="2019-09-03T17:34:59.525" v="1150"/>
          <ac:spMkLst>
            <pc:docMk/>
            <pc:sldMk cId="238956526" sldId="3770"/>
            <ac:spMk id="14" creationId="{5553BD5E-F32A-4919-9893-7BCD80CE4CAB}"/>
          </ac:spMkLst>
        </pc:spChg>
        <pc:spChg chg="add del">
          <ac:chgData name="Joe Losinski" userId="2c50846a-156e-4934-a017-909bc0490263" providerId="ADAL" clId="{2FB1023E-508A-4EBA-91C7-3445EA37FFCA}" dt="2019-09-03T17:34:59.525" v="1150"/>
          <ac:spMkLst>
            <pc:docMk/>
            <pc:sldMk cId="238956526" sldId="3770"/>
            <ac:spMk id="15" creationId="{6E76B585-D41B-4996-BFD8-2751CB2F153E}"/>
          </ac:spMkLst>
        </pc:spChg>
        <pc:spChg chg="add del">
          <ac:chgData name="Joe Losinski" userId="2c50846a-156e-4934-a017-909bc0490263" providerId="ADAL" clId="{2FB1023E-508A-4EBA-91C7-3445EA37FFCA}" dt="2019-09-03T17:34:59.525" v="1150"/>
          <ac:spMkLst>
            <pc:docMk/>
            <pc:sldMk cId="238956526" sldId="3770"/>
            <ac:spMk id="16" creationId="{EB78CC36-C15A-4714-9ECA-CEA1E6E17136}"/>
          </ac:spMkLst>
        </pc:spChg>
        <pc:spChg chg="add del">
          <ac:chgData name="Joe Losinski" userId="2c50846a-156e-4934-a017-909bc0490263" providerId="ADAL" clId="{2FB1023E-508A-4EBA-91C7-3445EA37FFCA}" dt="2019-09-03T17:34:59.525" v="1150"/>
          <ac:spMkLst>
            <pc:docMk/>
            <pc:sldMk cId="238956526" sldId="3770"/>
            <ac:spMk id="17" creationId="{4268AB5E-942A-4A4B-AAEE-366160F1EB7C}"/>
          </ac:spMkLst>
        </pc:spChg>
        <pc:spChg chg="add del">
          <ac:chgData name="Joe Losinski" userId="2c50846a-156e-4934-a017-909bc0490263" providerId="ADAL" clId="{2FB1023E-508A-4EBA-91C7-3445EA37FFCA}" dt="2019-09-03T17:34:59.525" v="1150"/>
          <ac:spMkLst>
            <pc:docMk/>
            <pc:sldMk cId="238956526" sldId="3770"/>
            <ac:spMk id="18" creationId="{82BD0329-C046-486A-88A7-7D1109F396FC}"/>
          </ac:spMkLst>
        </pc:spChg>
        <pc:spChg chg="add del">
          <ac:chgData name="Joe Losinski" userId="2c50846a-156e-4934-a017-909bc0490263" providerId="ADAL" clId="{2FB1023E-508A-4EBA-91C7-3445EA37FFCA}" dt="2019-09-03T17:34:59.525" v="1150"/>
          <ac:spMkLst>
            <pc:docMk/>
            <pc:sldMk cId="238956526" sldId="3770"/>
            <ac:spMk id="19" creationId="{F09447A1-BD6B-4143-9FC8-6B7C1F86672E}"/>
          </ac:spMkLst>
        </pc:spChg>
        <pc:spChg chg="add del">
          <ac:chgData name="Joe Losinski" userId="2c50846a-156e-4934-a017-909bc0490263" providerId="ADAL" clId="{2FB1023E-508A-4EBA-91C7-3445EA37FFCA}" dt="2019-09-03T17:34:59.525" v="1150"/>
          <ac:spMkLst>
            <pc:docMk/>
            <pc:sldMk cId="238956526" sldId="3770"/>
            <ac:spMk id="20" creationId="{722AE1D3-3915-47BB-812E-A235817AA534}"/>
          </ac:spMkLst>
        </pc:spChg>
        <pc:spChg chg="add del">
          <ac:chgData name="Joe Losinski" userId="2c50846a-156e-4934-a017-909bc0490263" providerId="ADAL" clId="{2FB1023E-508A-4EBA-91C7-3445EA37FFCA}" dt="2019-09-03T17:34:59.525" v="1150"/>
          <ac:spMkLst>
            <pc:docMk/>
            <pc:sldMk cId="238956526" sldId="3770"/>
            <ac:spMk id="21" creationId="{4075ACC3-744B-4769-B087-91D7F2083320}"/>
          </ac:spMkLst>
        </pc:spChg>
        <pc:spChg chg="add del">
          <ac:chgData name="Joe Losinski" userId="2c50846a-156e-4934-a017-909bc0490263" providerId="ADAL" clId="{2FB1023E-508A-4EBA-91C7-3445EA37FFCA}" dt="2019-09-03T17:34:59.525" v="1150"/>
          <ac:spMkLst>
            <pc:docMk/>
            <pc:sldMk cId="238956526" sldId="3770"/>
            <ac:spMk id="23" creationId="{3D653414-C7BD-4D2A-B611-CF101B4C8932}"/>
          </ac:spMkLst>
        </pc:spChg>
        <pc:spChg chg="add del">
          <ac:chgData name="Joe Losinski" userId="2c50846a-156e-4934-a017-909bc0490263" providerId="ADAL" clId="{2FB1023E-508A-4EBA-91C7-3445EA37FFCA}" dt="2019-09-03T17:34:59.525" v="1150"/>
          <ac:spMkLst>
            <pc:docMk/>
            <pc:sldMk cId="238956526" sldId="3770"/>
            <ac:spMk id="24" creationId="{E401E868-3014-4546-9A01-CC65251BAD03}"/>
          </ac:spMkLst>
        </pc:spChg>
        <pc:spChg chg="add del">
          <ac:chgData name="Joe Losinski" userId="2c50846a-156e-4934-a017-909bc0490263" providerId="ADAL" clId="{2FB1023E-508A-4EBA-91C7-3445EA37FFCA}" dt="2019-09-03T17:34:59.525" v="1150"/>
          <ac:spMkLst>
            <pc:docMk/>
            <pc:sldMk cId="238956526" sldId="3770"/>
            <ac:spMk id="29" creationId="{00FC88BC-D1BA-4921-A3B3-7488E693640C}"/>
          </ac:spMkLst>
        </pc:spChg>
        <pc:spChg chg="add del">
          <ac:chgData name="Joe Losinski" userId="2c50846a-156e-4934-a017-909bc0490263" providerId="ADAL" clId="{2FB1023E-508A-4EBA-91C7-3445EA37FFCA}" dt="2019-09-03T17:34:59.525" v="1150"/>
          <ac:spMkLst>
            <pc:docMk/>
            <pc:sldMk cId="238956526" sldId="3770"/>
            <ac:spMk id="32" creationId="{8B64EDD3-D8B3-4D77-BEC8-EBF5CD3C96CC}"/>
          </ac:spMkLst>
        </pc:spChg>
        <pc:spChg chg="add del">
          <ac:chgData name="Joe Losinski" userId="2c50846a-156e-4934-a017-909bc0490263" providerId="ADAL" clId="{2FB1023E-508A-4EBA-91C7-3445EA37FFCA}" dt="2019-09-03T17:34:59.525" v="1150"/>
          <ac:spMkLst>
            <pc:docMk/>
            <pc:sldMk cId="238956526" sldId="3770"/>
            <ac:spMk id="33" creationId="{4BAC6BD3-978D-4A4C-AC5A-B74DEAAB5DC0}"/>
          </ac:spMkLst>
        </pc:spChg>
        <pc:spChg chg="add del">
          <ac:chgData name="Joe Losinski" userId="2c50846a-156e-4934-a017-909bc0490263" providerId="ADAL" clId="{2FB1023E-508A-4EBA-91C7-3445EA37FFCA}" dt="2019-09-03T17:34:59.525" v="1150"/>
          <ac:spMkLst>
            <pc:docMk/>
            <pc:sldMk cId="238956526" sldId="3770"/>
            <ac:spMk id="38" creationId="{9F6BEC10-EBD5-4671-92E9-157358C08FC5}"/>
          </ac:spMkLst>
        </pc:spChg>
        <pc:spChg chg="add del">
          <ac:chgData name="Joe Losinski" userId="2c50846a-156e-4934-a017-909bc0490263" providerId="ADAL" clId="{2FB1023E-508A-4EBA-91C7-3445EA37FFCA}" dt="2019-09-03T17:34:59.525" v="1150"/>
          <ac:spMkLst>
            <pc:docMk/>
            <pc:sldMk cId="238956526" sldId="3770"/>
            <ac:spMk id="39" creationId="{54C6491D-5574-4F41-B818-162325AFBD5B}"/>
          </ac:spMkLst>
        </pc:spChg>
        <pc:spChg chg="add del">
          <ac:chgData name="Joe Losinski" userId="2c50846a-156e-4934-a017-909bc0490263" providerId="ADAL" clId="{2FB1023E-508A-4EBA-91C7-3445EA37FFCA}" dt="2019-09-03T17:34:59.525" v="1150"/>
          <ac:spMkLst>
            <pc:docMk/>
            <pc:sldMk cId="238956526" sldId="3770"/>
            <ac:spMk id="40" creationId="{6FA5FF01-27F3-4649-B662-DA650BCE8E76}"/>
          </ac:spMkLst>
        </pc:spChg>
        <pc:spChg chg="add del">
          <ac:chgData name="Joe Losinski" userId="2c50846a-156e-4934-a017-909bc0490263" providerId="ADAL" clId="{2FB1023E-508A-4EBA-91C7-3445EA37FFCA}" dt="2019-09-03T17:34:59.525" v="1150"/>
          <ac:spMkLst>
            <pc:docMk/>
            <pc:sldMk cId="238956526" sldId="3770"/>
            <ac:spMk id="42" creationId="{FA741884-36EB-4378-AB9D-332710B8CE01}"/>
          </ac:spMkLst>
        </pc:spChg>
        <pc:spChg chg="add del">
          <ac:chgData name="Joe Losinski" userId="2c50846a-156e-4934-a017-909bc0490263" providerId="ADAL" clId="{2FB1023E-508A-4EBA-91C7-3445EA37FFCA}" dt="2019-09-03T17:34:59.525" v="1150"/>
          <ac:spMkLst>
            <pc:docMk/>
            <pc:sldMk cId="238956526" sldId="3770"/>
            <ac:spMk id="43" creationId="{04AD0766-6611-4292-B9E0-38F92E689784}"/>
          </ac:spMkLst>
        </pc:spChg>
        <pc:spChg chg="add del">
          <ac:chgData name="Joe Losinski" userId="2c50846a-156e-4934-a017-909bc0490263" providerId="ADAL" clId="{2FB1023E-508A-4EBA-91C7-3445EA37FFCA}" dt="2019-09-03T17:34:59.525" v="1150"/>
          <ac:spMkLst>
            <pc:docMk/>
            <pc:sldMk cId="238956526" sldId="3770"/>
            <ac:spMk id="44" creationId="{B834C5F4-909E-47E0-B737-81BE4957B0B2}"/>
          </ac:spMkLst>
        </pc:spChg>
        <pc:spChg chg="add del">
          <ac:chgData name="Joe Losinski" userId="2c50846a-156e-4934-a017-909bc0490263" providerId="ADAL" clId="{2FB1023E-508A-4EBA-91C7-3445EA37FFCA}" dt="2019-09-03T17:34:59.525" v="1150"/>
          <ac:spMkLst>
            <pc:docMk/>
            <pc:sldMk cId="238956526" sldId="3770"/>
            <ac:spMk id="45" creationId="{CA30EEC5-3485-43D5-A6F4-F3BA3880CB33}"/>
          </ac:spMkLst>
        </pc:spChg>
        <pc:spChg chg="add del">
          <ac:chgData name="Joe Losinski" userId="2c50846a-156e-4934-a017-909bc0490263" providerId="ADAL" clId="{2FB1023E-508A-4EBA-91C7-3445EA37FFCA}" dt="2019-09-03T17:34:59.525" v="1150"/>
          <ac:spMkLst>
            <pc:docMk/>
            <pc:sldMk cId="238956526" sldId="3770"/>
            <ac:spMk id="46" creationId="{44BB3A90-2EA4-4DCC-9796-F2BA736AA8B3}"/>
          </ac:spMkLst>
        </pc:spChg>
        <pc:spChg chg="add del">
          <ac:chgData name="Joe Losinski" userId="2c50846a-156e-4934-a017-909bc0490263" providerId="ADAL" clId="{2FB1023E-508A-4EBA-91C7-3445EA37FFCA}" dt="2019-09-03T17:34:59.525" v="1150"/>
          <ac:spMkLst>
            <pc:docMk/>
            <pc:sldMk cId="238956526" sldId="3770"/>
            <ac:spMk id="47" creationId="{4B66875B-8C5B-47C4-B30A-53B80394BB42}"/>
          </ac:spMkLst>
        </pc:spChg>
        <pc:spChg chg="add del">
          <ac:chgData name="Joe Losinski" userId="2c50846a-156e-4934-a017-909bc0490263" providerId="ADAL" clId="{2FB1023E-508A-4EBA-91C7-3445EA37FFCA}" dt="2019-09-03T17:34:59.525" v="1150"/>
          <ac:spMkLst>
            <pc:docMk/>
            <pc:sldMk cId="238956526" sldId="3770"/>
            <ac:spMk id="48" creationId="{E4943B61-4DF2-410B-8F80-63C8138C4F9A}"/>
          </ac:spMkLst>
        </pc:spChg>
        <pc:spChg chg="add del">
          <ac:chgData name="Joe Losinski" userId="2c50846a-156e-4934-a017-909bc0490263" providerId="ADAL" clId="{2FB1023E-508A-4EBA-91C7-3445EA37FFCA}" dt="2019-09-03T17:34:59.525" v="1150"/>
          <ac:spMkLst>
            <pc:docMk/>
            <pc:sldMk cId="238956526" sldId="3770"/>
            <ac:spMk id="49" creationId="{DB1D1293-37BF-4A89-A164-EE67B6E2329E}"/>
          </ac:spMkLst>
        </pc:spChg>
        <pc:spChg chg="add mod">
          <ac:chgData name="Joe Losinski" userId="2c50846a-156e-4934-a017-909bc0490263" providerId="ADAL" clId="{2FB1023E-508A-4EBA-91C7-3445EA37FFCA}" dt="2019-09-03T17:48:08.742" v="1453" actId="20577"/>
          <ac:spMkLst>
            <pc:docMk/>
            <pc:sldMk cId="238956526" sldId="3770"/>
            <ac:spMk id="64" creationId="{5791D6A6-CE6D-44B3-A2C2-69E56B0319AD}"/>
          </ac:spMkLst>
        </pc:spChg>
        <pc:spChg chg="add mod">
          <ac:chgData name="Joe Losinski" userId="2c50846a-156e-4934-a017-909bc0490263" providerId="ADAL" clId="{2FB1023E-508A-4EBA-91C7-3445EA37FFCA}" dt="2019-09-03T17:45:13.325" v="1326" actId="113"/>
          <ac:spMkLst>
            <pc:docMk/>
            <pc:sldMk cId="238956526" sldId="3770"/>
            <ac:spMk id="65" creationId="{39B46B71-9367-4BE0-8637-5F41E8428E0C}"/>
          </ac:spMkLst>
        </pc:spChg>
        <pc:grpChg chg="add del">
          <ac:chgData name="Joe Losinski" userId="2c50846a-156e-4934-a017-909bc0490263" providerId="ADAL" clId="{2FB1023E-508A-4EBA-91C7-3445EA37FFCA}" dt="2019-09-03T17:34:59.525" v="1150"/>
          <ac:grpSpMkLst>
            <pc:docMk/>
            <pc:sldMk cId="238956526" sldId="3770"/>
            <ac:grpSpMk id="25" creationId="{5E01A85A-2294-4838-BBD6-004BF6569E71}"/>
          </ac:grpSpMkLst>
        </pc:grpChg>
        <pc:grpChg chg="add del">
          <ac:chgData name="Joe Losinski" userId="2c50846a-156e-4934-a017-909bc0490263" providerId="ADAL" clId="{2FB1023E-508A-4EBA-91C7-3445EA37FFCA}" dt="2019-09-03T17:34:59.525" v="1150"/>
          <ac:grpSpMkLst>
            <pc:docMk/>
            <pc:sldMk cId="238956526" sldId="3770"/>
            <ac:grpSpMk id="34" creationId="{D0288DD9-24E1-47AE-8A26-DA90A6486CD8}"/>
          </ac:grpSpMkLst>
        </pc:grpChg>
        <pc:grpChg chg="add del">
          <ac:chgData name="Joe Losinski" userId="2c50846a-156e-4934-a017-909bc0490263" providerId="ADAL" clId="{2FB1023E-508A-4EBA-91C7-3445EA37FFCA}" dt="2019-09-03T17:34:59.525" v="1150"/>
          <ac:grpSpMkLst>
            <pc:docMk/>
            <pc:sldMk cId="238956526" sldId="3770"/>
            <ac:grpSpMk id="57" creationId="{53CB85A4-6084-4B73-9767-329B22A6F7C7}"/>
          </ac:grpSpMkLst>
        </pc:grpChg>
        <pc:picChg chg="add del mod">
          <ac:chgData name="Joe Losinski" userId="2c50846a-156e-4934-a017-909bc0490263" providerId="ADAL" clId="{2FB1023E-508A-4EBA-91C7-3445EA37FFCA}" dt="2019-09-03T17:39:38.270" v="1260" actId="478"/>
          <ac:picMkLst>
            <pc:docMk/>
            <pc:sldMk cId="238956526" sldId="3770"/>
            <ac:picMk id="2" creationId="{01148C89-04CC-4A26-9844-92B49F17C96F}"/>
          </ac:picMkLst>
        </pc:picChg>
        <pc:picChg chg="add mod">
          <ac:chgData name="Joe Losinski" userId="2c50846a-156e-4934-a017-909bc0490263" providerId="ADAL" clId="{2FB1023E-508A-4EBA-91C7-3445EA37FFCA}" dt="2019-09-03T17:40:03.583" v="1270" actId="14100"/>
          <ac:picMkLst>
            <pc:docMk/>
            <pc:sldMk cId="238956526" sldId="3770"/>
            <ac:picMk id="4" creationId="{DA0F071F-5AA4-4F48-9BD8-986BB38E0167}"/>
          </ac:picMkLst>
        </pc:picChg>
        <pc:picChg chg="del">
          <ac:chgData name="Joe Losinski" userId="2c50846a-156e-4934-a017-909bc0490263" providerId="ADAL" clId="{2FB1023E-508A-4EBA-91C7-3445EA37FFCA}" dt="2019-09-03T17:34:44.911" v="1148" actId="478"/>
          <ac:picMkLst>
            <pc:docMk/>
            <pc:sldMk cId="238956526" sldId="3770"/>
            <ac:picMk id="7" creationId="{17B8E07D-262E-4BED-AEB9-A0691C76523E}"/>
          </ac:picMkLst>
        </pc:picChg>
        <pc:picChg chg="add del">
          <ac:chgData name="Joe Losinski" userId="2c50846a-156e-4934-a017-909bc0490263" providerId="ADAL" clId="{2FB1023E-508A-4EBA-91C7-3445EA37FFCA}" dt="2019-09-03T17:34:59.525" v="1150"/>
          <ac:picMkLst>
            <pc:docMk/>
            <pc:sldMk cId="238956526" sldId="3770"/>
            <ac:picMk id="22" creationId="{5D8760B5-B662-4452-9328-EAE737E41D79}"/>
          </ac:picMkLst>
        </pc:picChg>
        <pc:picChg chg="add del">
          <ac:chgData name="Joe Losinski" userId="2c50846a-156e-4934-a017-909bc0490263" providerId="ADAL" clId="{2FB1023E-508A-4EBA-91C7-3445EA37FFCA}" dt="2019-09-03T17:34:59.525" v="1150"/>
          <ac:picMkLst>
            <pc:docMk/>
            <pc:sldMk cId="238956526" sldId="3770"/>
            <ac:picMk id="50" creationId="{BC1FC909-E477-403F-8654-6B78C987D8E9}"/>
          </ac:picMkLst>
        </pc:picChg>
        <pc:picChg chg="add del">
          <ac:chgData name="Joe Losinski" userId="2c50846a-156e-4934-a017-909bc0490263" providerId="ADAL" clId="{2FB1023E-508A-4EBA-91C7-3445EA37FFCA}" dt="2019-09-03T17:34:59.525" v="1150"/>
          <ac:picMkLst>
            <pc:docMk/>
            <pc:sldMk cId="238956526" sldId="3770"/>
            <ac:picMk id="51" creationId="{C304118A-44EF-4074-840C-6794803A51B0}"/>
          </ac:picMkLst>
        </pc:picChg>
        <pc:picChg chg="add del">
          <ac:chgData name="Joe Losinski" userId="2c50846a-156e-4934-a017-909bc0490263" providerId="ADAL" clId="{2FB1023E-508A-4EBA-91C7-3445EA37FFCA}" dt="2019-09-03T17:34:59.525" v="1150"/>
          <ac:picMkLst>
            <pc:docMk/>
            <pc:sldMk cId="238956526" sldId="3770"/>
            <ac:picMk id="52" creationId="{604AF69E-E8B1-4D0B-9C4F-71628A87CA31}"/>
          </ac:picMkLst>
        </pc:picChg>
        <pc:picChg chg="add del">
          <ac:chgData name="Joe Losinski" userId="2c50846a-156e-4934-a017-909bc0490263" providerId="ADAL" clId="{2FB1023E-508A-4EBA-91C7-3445EA37FFCA}" dt="2019-09-03T17:34:59.525" v="1150"/>
          <ac:picMkLst>
            <pc:docMk/>
            <pc:sldMk cId="238956526" sldId="3770"/>
            <ac:picMk id="53" creationId="{5EDDA3C9-2D51-45E2-A5C5-925874DC2014}"/>
          </ac:picMkLst>
        </pc:picChg>
        <pc:picChg chg="add del">
          <ac:chgData name="Joe Losinski" userId="2c50846a-156e-4934-a017-909bc0490263" providerId="ADAL" clId="{2FB1023E-508A-4EBA-91C7-3445EA37FFCA}" dt="2019-09-03T17:34:59.525" v="1150"/>
          <ac:picMkLst>
            <pc:docMk/>
            <pc:sldMk cId="238956526" sldId="3770"/>
            <ac:picMk id="54" creationId="{40EA7F40-0638-4FC0-81B3-C362E6D1B67A}"/>
          </ac:picMkLst>
        </pc:picChg>
        <pc:picChg chg="add del">
          <ac:chgData name="Joe Losinski" userId="2c50846a-156e-4934-a017-909bc0490263" providerId="ADAL" clId="{2FB1023E-508A-4EBA-91C7-3445EA37FFCA}" dt="2019-09-03T17:34:59.525" v="1150"/>
          <ac:picMkLst>
            <pc:docMk/>
            <pc:sldMk cId="238956526" sldId="3770"/>
            <ac:picMk id="55" creationId="{A9684224-18D4-426A-B05B-11105AC1CB74}"/>
          </ac:picMkLst>
        </pc:picChg>
        <pc:picChg chg="add del">
          <ac:chgData name="Joe Losinski" userId="2c50846a-156e-4934-a017-909bc0490263" providerId="ADAL" clId="{2FB1023E-508A-4EBA-91C7-3445EA37FFCA}" dt="2019-09-03T17:34:59.525" v="1150"/>
          <ac:picMkLst>
            <pc:docMk/>
            <pc:sldMk cId="238956526" sldId="3770"/>
            <ac:picMk id="56" creationId="{0E853614-6239-4A2C-8FA3-E53E06B2E3A3}"/>
          </ac:picMkLst>
        </pc:picChg>
        <pc:picChg chg="add mod">
          <ac:chgData name="Joe Losinski" userId="2c50846a-156e-4934-a017-909bc0490263" providerId="ADAL" clId="{2FB1023E-508A-4EBA-91C7-3445EA37FFCA}" dt="2019-09-03T17:44:50.067" v="1298" actId="1076"/>
          <ac:picMkLst>
            <pc:docMk/>
            <pc:sldMk cId="238956526" sldId="3770"/>
            <ac:picMk id="63" creationId="{9745B354-FD9D-41FC-BC0F-8ADD281D9E9C}"/>
          </ac:picMkLst>
        </pc:picChg>
        <pc:cxnChg chg="add del">
          <ac:chgData name="Joe Losinski" userId="2c50846a-156e-4934-a017-909bc0490263" providerId="ADAL" clId="{2FB1023E-508A-4EBA-91C7-3445EA37FFCA}" dt="2019-09-03T17:34:59.525" v="1150"/>
          <ac:cxnSpMkLst>
            <pc:docMk/>
            <pc:sldMk cId="238956526" sldId="3770"/>
            <ac:cxnSpMk id="8" creationId="{D0E5A33E-21F1-4DDE-AD45-620614C5ACAD}"/>
          </ac:cxnSpMkLst>
        </pc:cxnChg>
        <pc:cxnChg chg="add del">
          <ac:chgData name="Joe Losinski" userId="2c50846a-156e-4934-a017-909bc0490263" providerId="ADAL" clId="{2FB1023E-508A-4EBA-91C7-3445EA37FFCA}" dt="2019-09-03T17:34:59.525" v="1150"/>
          <ac:cxnSpMkLst>
            <pc:docMk/>
            <pc:sldMk cId="238956526" sldId="3770"/>
            <ac:cxnSpMk id="41" creationId="{D4A28BD8-927F-4911-A0FE-A00F7216B404}"/>
          </ac:cxnSpMkLst>
        </pc:cxnChg>
      </pc:sldChg>
      <pc:sldChg chg="delSp modSp add ord setBg modNotesTx">
        <pc:chgData name="Joe Losinski" userId="2c50846a-156e-4934-a017-909bc0490263" providerId="ADAL" clId="{2FB1023E-508A-4EBA-91C7-3445EA37FFCA}" dt="2019-09-03T17:48:29.947" v="1455" actId="20577"/>
        <pc:sldMkLst>
          <pc:docMk/>
          <pc:sldMk cId="2809788425" sldId="3771"/>
        </pc:sldMkLst>
        <pc:spChg chg="mod">
          <ac:chgData name="Joe Losinski" userId="2c50846a-156e-4934-a017-909bc0490263" providerId="ADAL" clId="{2FB1023E-508A-4EBA-91C7-3445EA37FFCA}" dt="2019-09-03T17:40:44.396" v="1280" actId="20577"/>
          <ac:spMkLst>
            <pc:docMk/>
            <pc:sldMk cId="2809788425" sldId="3771"/>
            <ac:spMk id="13" creationId="{F9E48707-1424-4496-8071-AFF076E73B66}"/>
          </ac:spMkLst>
        </pc:spChg>
        <pc:picChg chg="mod">
          <ac:chgData name="Joe Losinski" userId="2c50846a-156e-4934-a017-909bc0490263" providerId="ADAL" clId="{2FB1023E-508A-4EBA-91C7-3445EA37FFCA}" dt="2019-09-03T17:40:38.253" v="1279" actId="1037"/>
          <ac:picMkLst>
            <pc:docMk/>
            <pc:sldMk cId="2809788425" sldId="3771"/>
            <ac:picMk id="2" creationId="{01148C89-04CC-4A26-9844-92B49F17C96F}"/>
          </ac:picMkLst>
        </pc:picChg>
        <pc:picChg chg="del">
          <ac:chgData name="Joe Losinski" userId="2c50846a-156e-4934-a017-909bc0490263" providerId="ADAL" clId="{2FB1023E-508A-4EBA-91C7-3445EA37FFCA}" dt="2019-09-03T17:40:26.029" v="1272" actId="478"/>
          <ac:picMkLst>
            <pc:docMk/>
            <pc:sldMk cId="2809788425" sldId="3771"/>
            <ac:picMk id="4" creationId="{DA0F071F-5AA4-4F48-9BD8-986BB38E0167}"/>
          </ac:picMkLst>
        </pc:picChg>
      </pc:sldChg>
      <pc:sldChg chg="addSp delSp modSp add setBg">
        <pc:chgData name="Joe Losinski" userId="2c50846a-156e-4934-a017-909bc0490263" providerId="ADAL" clId="{2FB1023E-508A-4EBA-91C7-3445EA37FFCA}" dt="2019-09-03T17:54:27.583" v="1614" actId="20577"/>
        <pc:sldMkLst>
          <pc:docMk/>
          <pc:sldMk cId="2192435032" sldId="3772"/>
        </pc:sldMkLst>
        <pc:spChg chg="add mod">
          <ac:chgData name="Joe Losinski" userId="2c50846a-156e-4934-a017-909bc0490263" providerId="ADAL" clId="{2FB1023E-508A-4EBA-91C7-3445EA37FFCA}" dt="2019-09-03T17:53:35.019" v="1559" actId="1076"/>
          <ac:spMkLst>
            <pc:docMk/>
            <pc:sldMk cId="2192435032" sldId="3772"/>
            <ac:spMk id="9" creationId="{CA592B86-ECA1-4994-837B-D14F50A6BED6}"/>
          </ac:spMkLst>
        </pc:spChg>
        <pc:spChg chg="mod">
          <ac:chgData name="Joe Losinski" userId="2c50846a-156e-4934-a017-909bc0490263" providerId="ADAL" clId="{2FB1023E-508A-4EBA-91C7-3445EA37FFCA}" dt="2019-09-03T17:54:27.583" v="1614" actId="20577"/>
          <ac:spMkLst>
            <pc:docMk/>
            <pc:sldMk cId="2192435032" sldId="3772"/>
            <ac:spMk id="13" creationId="{F9E48707-1424-4496-8071-AFF076E73B66}"/>
          </ac:spMkLst>
        </pc:spChg>
        <pc:spChg chg="mod">
          <ac:chgData name="Joe Losinski" userId="2c50846a-156e-4934-a017-909bc0490263" providerId="ADAL" clId="{2FB1023E-508A-4EBA-91C7-3445EA37FFCA}" dt="2019-09-03T17:53:40.278" v="1560" actId="1076"/>
          <ac:spMkLst>
            <pc:docMk/>
            <pc:sldMk cId="2192435032" sldId="3772"/>
            <ac:spMk id="64" creationId="{5791D6A6-CE6D-44B3-A2C2-69E56B0319AD}"/>
          </ac:spMkLst>
        </pc:spChg>
        <pc:spChg chg="del">
          <ac:chgData name="Joe Losinski" userId="2c50846a-156e-4934-a017-909bc0490263" providerId="ADAL" clId="{2FB1023E-508A-4EBA-91C7-3445EA37FFCA}" dt="2019-09-03T17:49:56.576" v="1482" actId="478"/>
          <ac:spMkLst>
            <pc:docMk/>
            <pc:sldMk cId="2192435032" sldId="3772"/>
            <ac:spMk id="65" creationId="{39B46B71-9367-4BE0-8637-5F41E8428E0C}"/>
          </ac:spMkLst>
        </pc:spChg>
        <pc:picChg chg="mod">
          <ac:chgData name="Joe Losinski" userId="2c50846a-156e-4934-a017-909bc0490263" providerId="ADAL" clId="{2FB1023E-508A-4EBA-91C7-3445EA37FFCA}" dt="2019-09-03T17:53:12.109" v="1555" actId="1076"/>
          <ac:picMkLst>
            <pc:docMk/>
            <pc:sldMk cId="2192435032" sldId="3772"/>
            <ac:picMk id="4" creationId="{DA0F071F-5AA4-4F48-9BD8-986BB38E0167}"/>
          </ac:picMkLst>
        </pc:picChg>
        <pc:picChg chg="mod">
          <ac:chgData name="Joe Losinski" userId="2c50846a-156e-4934-a017-909bc0490263" providerId="ADAL" clId="{2FB1023E-508A-4EBA-91C7-3445EA37FFCA}" dt="2019-09-03T17:53:16.817" v="1557" actId="1076"/>
          <ac:picMkLst>
            <pc:docMk/>
            <pc:sldMk cId="2192435032" sldId="3772"/>
            <ac:picMk id="63" creationId="{9745B354-FD9D-41FC-BC0F-8ADD281D9E9C}"/>
          </ac:picMkLst>
        </pc:picChg>
      </pc:sldChg>
      <pc:sldMasterChg chg="delSldLayout">
        <pc:chgData name="Joe Losinski" userId="2c50846a-156e-4934-a017-909bc0490263" providerId="ADAL" clId="{2FB1023E-508A-4EBA-91C7-3445EA37FFCA}" dt="2019-09-03T20:01:31.226" v="1702" actId="47"/>
        <pc:sldMasterMkLst>
          <pc:docMk/>
          <pc:sldMasterMk cId="4170652465" sldId="2147483710"/>
        </pc:sldMasterMkLst>
        <pc:sldLayoutChg chg="del">
          <pc:chgData name="Joe Losinski" userId="2c50846a-156e-4934-a017-909bc0490263" providerId="ADAL" clId="{2FB1023E-508A-4EBA-91C7-3445EA37FFCA}" dt="2019-09-03T20:01:31.226" v="1702" actId="47"/>
          <pc:sldLayoutMkLst>
            <pc:docMk/>
            <pc:sldMasterMk cId="4170652465" sldId="2147483710"/>
            <pc:sldLayoutMk cId="3710271577" sldId="2147483730"/>
          </pc:sldLayoutMkLst>
        </pc:sldLayoutChg>
      </pc:sldMasterChg>
    </pc:docChg>
  </pc:docChgLst>
  <pc:docChgLst>
    <pc:chgData name="Joe Losinski" userId="2c50846a-156e-4934-a017-909bc0490263" providerId="ADAL" clId="{C0FCB738-9931-40CE-AAA9-EFE92EC5BA68}"/>
    <pc:docChg chg="undo custSel modSld">
      <pc:chgData name="Joe Losinski" userId="2c50846a-156e-4934-a017-909bc0490263" providerId="ADAL" clId="{C0FCB738-9931-40CE-AAA9-EFE92EC5BA68}" dt="2019-09-18T23:53:09.815" v="81" actId="1076"/>
      <pc:docMkLst>
        <pc:docMk/>
      </pc:docMkLst>
      <pc:sldChg chg="addSp modSp">
        <pc:chgData name="Joe Losinski" userId="2c50846a-156e-4934-a017-909bc0490263" providerId="ADAL" clId="{C0FCB738-9931-40CE-AAA9-EFE92EC5BA68}" dt="2019-09-18T23:53:09.815" v="81" actId="1076"/>
        <pc:sldMkLst>
          <pc:docMk/>
          <pc:sldMk cId="3571788524" sldId="256"/>
        </pc:sldMkLst>
        <pc:spChg chg="mod">
          <ac:chgData name="Joe Losinski" userId="2c50846a-156e-4934-a017-909bc0490263" providerId="ADAL" clId="{C0FCB738-9931-40CE-AAA9-EFE92EC5BA68}" dt="2019-09-18T23:53:04.029" v="80" actId="113"/>
          <ac:spMkLst>
            <pc:docMk/>
            <pc:sldMk cId="3571788524" sldId="256"/>
            <ac:spMk id="2" creationId="{FAC06841-2A4A-4D5F-BC57-38C9A91EAC2F}"/>
          </ac:spMkLst>
        </pc:spChg>
        <pc:spChg chg="add mod">
          <ac:chgData name="Joe Losinski" userId="2c50846a-156e-4934-a017-909bc0490263" providerId="ADAL" clId="{C0FCB738-9931-40CE-AAA9-EFE92EC5BA68}" dt="2019-09-18T23:53:09.815" v="81" actId="1076"/>
          <ac:spMkLst>
            <pc:docMk/>
            <pc:sldMk cId="3571788524" sldId="256"/>
            <ac:spMk id="3" creationId="{7D473837-9BC6-444E-AE2D-9BEE4DF97F6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C3A43-0CB1-4BE9-8D43-9E6E75951AB5}" type="doc">
      <dgm:prSet loTypeId="urn:microsoft.com/office/officeart/2005/8/layout/pyramid1" loCatId="pyramid" qsTypeId="urn:microsoft.com/office/officeart/2005/8/quickstyle/simple1" qsCatId="simple" csTypeId="urn:microsoft.com/office/officeart/2005/8/colors/accent3_3" csCatId="accent3" phldr="1"/>
      <dgm:spPr/>
    </dgm:pt>
    <dgm:pt modelId="{4E62E266-0906-4502-83BC-5886C973E325}">
      <dgm:prSet phldrT="[Text]" custT="1"/>
      <dgm:spPr/>
      <dgm:t>
        <a:bodyPr/>
        <a:lstStyle/>
        <a:p>
          <a:r>
            <a:rPr lang="en-US" sz="800" b="1" dirty="0">
              <a:solidFill>
                <a:schemeClr val="tx1">
                  <a:lumMod val="25000"/>
                  <a:lumOff val="75000"/>
                </a:schemeClr>
              </a:solidFill>
            </a:rPr>
            <a:t>Network</a:t>
          </a:r>
        </a:p>
      </dgm:t>
    </dgm:pt>
    <dgm:pt modelId="{7ABDEE50-2242-4935-B66A-339852DD252D}" type="parTrans" cxnId="{39EA7D03-47A4-41C6-82EE-BDAFEDDEB308}">
      <dgm:prSet/>
      <dgm:spPr/>
      <dgm:t>
        <a:bodyPr/>
        <a:lstStyle/>
        <a:p>
          <a:endParaRPr lang="en-US" sz="800" b="1"/>
        </a:p>
      </dgm:t>
    </dgm:pt>
    <dgm:pt modelId="{008B51A9-B419-4C60-B86C-41D6B286A930}" type="sibTrans" cxnId="{39EA7D03-47A4-41C6-82EE-BDAFEDDEB308}">
      <dgm:prSet/>
      <dgm:spPr/>
      <dgm:t>
        <a:bodyPr/>
        <a:lstStyle/>
        <a:p>
          <a:endParaRPr lang="en-US" sz="800" b="1"/>
        </a:p>
      </dgm:t>
    </dgm:pt>
    <dgm:pt modelId="{A15CB4F3-CAE2-415C-A211-917D750F2906}">
      <dgm:prSet phldrT="[Text]" custT="1"/>
      <dgm:spPr/>
      <dgm:t>
        <a:bodyPr/>
        <a:lstStyle/>
        <a:p>
          <a:r>
            <a:rPr lang="en-US" sz="800" b="1" dirty="0"/>
            <a:t>Data Link</a:t>
          </a:r>
        </a:p>
      </dgm:t>
    </dgm:pt>
    <dgm:pt modelId="{586D7B8F-34AF-4235-B200-C249BEA79CFA}" type="parTrans" cxnId="{82D18A68-C7E7-4695-A5C6-284E70D1C2A6}">
      <dgm:prSet/>
      <dgm:spPr/>
      <dgm:t>
        <a:bodyPr/>
        <a:lstStyle/>
        <a:p>
          <a:endParaRPr lang="en-US" sz="800" b="1"/>
        </a:p>
      </dgm:t>
    </dgm:pt>
    <dgm:pt modelId="{61BB6EA7-8260-4E25-8CDB-AFA8B010D9CE}" type="sibTrans" cxnId="{82D18A68-C7E7-4695-A5C6-284E70D1C2A6}">
      <dgm:prSet/>
      <dgm:spPr/>
      <dgm:t>
        <a:bodyPr/>
        <a:lstStyle/>
        <a:p>
          <a:endParaRPr lang="en-US" sz="800" b="1"/>
        </a:p>
      </dgm:t>
    </dgm:pt>
    <dgm:pt modelId="{8A4888E2-4C44-4D19-A834-1A0417A41F96}">
      <dgm:prSet phldrT="[Text]" custT="1"/>
      <dgm:spPr/>
      <dgm:t>
        <a:bodyPr/>
        <a:lstStyle/>
        <a:p>
          <a:r>
            <a:rPr lang="en-US" sz="800" b="1" dirty="0"/>
            <a:t>Physical</a:t>
          </a:r>
        </a:p>
      </dgm:t>
    </dgm:pt>
    <dgm:pt modelId="{5DCDD91E-B407-4C3E-BC15-265C01FE5A1E}" type="parTrans" cxnId="{2E68807E-1735-4062-BF33-9BEBD33BDDE9}">
      <dgm:prSet/>
      <dgm:spPr/>
      <dgm:t>
        <a:bodyPr/>
        <a:lstStyle/>
        <a:p>
          <a:endParaRPr lang="en-US" sz="800" b="1"/>
        </a:p>
      </dgm:t>
    </dgm:pt>
    <dgm:pt modelId="{EDC47C09-80C3-474C-9941-5AA205D3408B}" type="sibTrans" cxnId="{2E68807E-1735-4062-BF33-9BEBD33BDDE9}">
      <dgm:prSet/>
      <dgm:spPr/>
      <dgm:t>
        <a:bodyPr/>
        <a:lstStyle/>
        <a:p>
          <a:endParaRPr lang="en-US" sz="800" b="1"/>
        </a:p>
      </dgm:t>
    </dgm:pt>
    <dgm:pt modelId="{331EBAC4-3911-488F-B561-EB6A517647C1}">
      <dgm:prSet phldrT="[Text]" custT="1"/>
      <dgm:spPr/>
      <dgm:t>
        <a:bodyPr/>
        <a:lstStyle/>
        <a:p>
          <a:r>
            <a:rPr lang="en-US" sz="800" b="1" dirty="0">
              <a:solidFill>
                <a:schemeClr val="tx1">
                  <a:lumMod val="25000"/>
                  <a:lumOff val="75000"/>
                </a:schemeClr>
              </a:solidFill>
            </a:rPr>
            <a:t>Transport</a:t>
          </a:r>
        </a:p>
      </dgm:t>
    </dgm:pt>
    <dgm:pt modelId="{36168829-DC59-413C-8F9A-9E09F54B531F}" type="parTrans" cxnId="{B8DCD307-6CF8-4110-BE16-B627C5749EDF}">
      <dgm:prSet/>
      <dgm:spPr/>
      <dgm:t>
        <a:bodyPr/>
        <a:lstStyle/>
        <a:p>
          <a:endParaRPr lang="en-US" sz="800" b="1"/>
        </a:p>
      </dgm:t>
    </dgm:pt>
    <dgm:pt modelId="{28F31694-8877-4711-97A4-0F563ED7EC1C}" type="sibTrans" cxnId="{B8DCD307-6CF8-4110-BE16-B627C5749EDF}">
      <dgm:prSet/>
      <dgm:spPr/>
      <dgm:t>
        <a:bodyPr/>
        <a:lstStyle/>
        <a:p>
          <a:endParaRPr lang="en-US" sz="800" b="1"/>
        </a:p>
      </dgm:t>
    </dgm:pt>
    <dgm:pt modelId="{804DB861-88B2-400B-9D81-E80DF8EC22A2}">
      <dgm:prSet phldrT="[Text]" custT="1"/>
      <dgm:spPr/>
      <dgm:t>
        <a:bodyPr/>
        <a:lstStyle/>
        <a:p>
          <a:r>
            <a:rPr lang="en-US" sz="800" b="1" dirty="0">
              <a:solidFill>
                <a:schemeClr val="tx1">
                  <a:lumMod val="25000"/>
                  <a:lumOff val="75000"/>
                </a:schemeClr>
              </a:solidFill>
            </a:rPr>
            <a:t>Session</a:t>
          </a:r>
        </a:p>
      </dgm:t>
    </dgm:pt>
    <dgm:pt modelId="{7F26C641-BD8F-46C4-91CB-FDE918E4C954}" type="parTrans" cxnId="{887EFE02-EB4A-4460-A78A-943EE13BAF62}">
      <dgm:prSet/>
      <dgm:spPr/>
      <dgm:t>
        <a:bodyPr/>
        <a:lstStyle/>
        <a:p>
          <a:endParaRPr lang="en-US" sz="800" b="1"/>
        </a:p>
      </dgm:t>
    </dgm:pt>
    <dgm:pt modelId="{A25C0969-AF83-4F75-BCFD-F1C0C089F026}" type="sibTrans" cxnId="{887EFE02-EB4A-4460-A78A-943EE13BAF62}">
      <dgm:prSet/>
      <dgm:spPr/>
      <dgm:t>
        <a:bodyPr/>
        <a:lstStyle/>
        <a:p>
          <a:endParaRPr lang="en-US" sz="800" b="1"/>
        </a:p>
      </dgm:t>
    </dgm:pt>
    <dgm:pt modelId="{1EE9AA42-A779-4766-81BD-229B9917A228}">
      <dgm:prSet phldrT="[Text]" custT="1"/>
      <dgm:spPr/>
      <dgm:t>
        <a:bodyPr/>
        <a:lstStyle/>
        <a:p>
          <a:r>
            <a:rPr lang="en-US" sz="800" b="1" dirty="0">
              <a:solidFill>
                <a:schemeClr val="tx1">
                  <a:lumMod val="25000"/>
                  <a:lumOff val="75000"/>
                </a:schemeClr>
              </a:solidFill>
            </a:rPr>
            <a:t>Presentation</a:t>
          </a:r>
        </a:p>
      </dgm:t>
    </dgm:pt>
    <dgm:pt modelId="{C916F9DD-F06F-4975-8663-D4F83A10625B}" type="parTrans" cxnId="{51630945-EBF2-42E6-8381-E33C1B3DB4A4}">
      <dgm:prSet/>
      <dgm:spPr/>
      <dgm:t>
        <a:bodyPr/>
        <a:lstStyle/>
        <a:p>
          <a:endParaRPr lang="en-US" sz="800" b="1"/>
        </a:p>
      </dgm:t>
    </dgm:pt>
    <dgm:pt modelId="{CD83DCC7-9E8D-488F-BCFE-6F61E6674B04}" type="sibTrans" cxnId="{51630945-EBF2-42E6-8381-E33C1B3DB4A4}">
      <dgm:prSet/>
      <dgm:spPr/>
      <dgm:t>
        <a:bodyPr/>
        <a:lstStyle/>
        <a:p>
          <a:endParaRPr lang="en-US" sz="800" b="1"/>
        </a:p>
      </dgm:t>
    </dgm:pt>
    <dgm:pt modelId="{C7EA5CAA-DB4E-4E1D-B0F4-C3DD7B2F3A51}">
      <dgm:prSet phldrT="[Text]" custT="1"/>
      <dgm:spPr/>
      <dgm:t>
        <a:bodyPr/>
        <a:lstStyle/>
        <a:p>
          <a:r>
            <a:rPr lang="en-US" sz="800" b="1" dirty="0">
              <a:solidFill>
                <a:schemeClr val="tx1">
                  <a:lumMod val="25000"/>
                  <a:lumOff val="75000"/>
                </a:schemeClr>
              </a:solidFill>
            </a:rPr>
            <a:t>Application</a:t>
          </a:r>
        </a:p>
      </dgm:t>
    </dgm:pt>
    <dgm:pt modelId="{8C7132B7-2E6F-44EE-BCF7-77807000289E}" type="parTrans" cxnId="{49682869-D67A-4CE7-B465-112ED42D4467}">
      <dgm:prSet/>
      <dgm:spPr/>
      <dgm:t>
        <a:bodyPr/>
        <a:lstStyle/>
        <a:p>
          <a:endParaRPr lang="en-US" sz="800" b="1"/>
        </a:p>
      </dgm:t>
    </dgm:pt>
    <dgm:pt modelId="{0864CABD-7BB9-4081-BBFE-432D82B39D75}" type="sibTrans" cxnId="{49682869-D67A-4CE7-B465-112ED42D4467}">
      <dgm:prSet/>
      <dgm:spPr/>
      <dgm:t>
        <a:bodyPr/>
        <a:lstStyle/>
        <a:p>
          <a:endParaRPr lang="en-US" sz="800" b="1"/>
        </a:p>
      </dgm:t>
    </dgm:pt>
    <dgm:pt modelId="{327A2428-6DE6-449D-8084-16D024A8E5CE}" type="pres">
      <dgm:prSet presAssocID="{A05C3A43-0CB1-4BE9-8D43-9E6E75951AB5}" presName="Name0" presStyleCnt="0">
        <dgm:presLayoutVars>
          <dgm:dir/>
          <dgm:animLvl val="lvl"/>
          <dgm:resizeHandles val="exact"/>
        </dgm:presLayoutVars>
      </dgm:prSet>
      <dgm:spPr/>
    </dgm:pt>
    <dgm:pt modelId="{3CE9CBDB-3E35-44B6-9F51-3A933A4C7F51}" type="pres">
      <dgm:prSet presAssocID="{C7EA5CAA-DB4E-4E1D-B0F4-C3DD7B2F3A51}" presName="Name8" presStyleCnt="0"/>
      <dgm:spPr/>
    </dgm:pt>
    <dgm:pt modelId="{B7C3CBEC-7898-49AB-8A57-562BE61367C7}" type="pres">
      <dgm:prSet presAssocID="{C7EA5CAA-DB4E-4E1D-B0F4-C3DD7B2F3A51}" presName="level" presStyleLbl="node1" presStyleIdx="0" presStyleCnt="7">
        <dgm:presLayoutVars>
          <dgm:chMax val="1"/>
          <dgm:bulletEnabled val="1"/>
        </dgm:presLayoutVars>
      </dgm:prSet>
      <dgm:spPr/>
    </dgm:pt>
    <dgm:pt modelId="{DF94F443-EB91-45F4-B39E-1F35661E6FBF}" type="pres">
      <dgm:prSet presAssocID="{C7EA5CAA-DB4E-4E1D-B0F4-C3DD7B2F3A51}" presName="levelTx" presStyleLbl="revTx" presStyleIdx="0" presStyleCnt="0">
        <dgm:presLayoutVars>
          <dgm:chMax val="1"/>
          <dgm:bulletEnabled val="1"/>
        </dgm:presLayoutVars>
      </dgm:prSet>
      <dgm:spPr/>
    </dgm:pt>
    <dgm:pt modelId="{5F3330F7-0CAE-4659-B542-BBC8CD9085CA}" type="pres">
      <dgm:prSet presAssocID="{1EE9AA42-A779-4766-81BD-229B9917A228}" presName="Name8" presStyleCnt="0"/>
      <dgm:spPr/>
    </dgm:pt>
    <dgm:pt modelId="{987320F2-F763-4F07-8150-A1E953BDE827}" type="pres">
      <dgm:prSet presAssocID="{1EE9AA42-A779-4766-81BD-229B9917A228}" presName="level" presStyleLbl="node1" presStyleIdx="1" presStyleCnt="7">
        <dgm:presLayoutVars>
          <dgm:chMax val="1"/>
          <dgm:bulletEnabled val="1"/>
        </dgm:presLayoutVars>
      </dgm:prSet>
      <dgm:spPr/>
    </dgm:pt>
    <dgm:pt modelId="{CB5BD20A-D6C3-4591-BC2F-A3C9AB931670}" type="pres">
      <dgm:prSet presAssocID="{1EE9AA42-A779-4766-81BD-229B9917A228}" presName="levelTx" presStyleLbl="revTx" presStyleIdx="0" presStyleCnt="0">
        <dgm:presLayoutVars>
          <dgm:chMax val="1"/>
          <dgm:bulletEnabled val="1"/>
        </dgm:presLayoutVars>
      </dgm:prSet>
      <dgm:spPr/>
    </dgm:pt>
    <dgm:pt modelId="{5B869C62-6834-4DD9-B87F-F5BBA6F8A14A}" type="pres">
      <dgm:prSet presAssocID="{804DB861-88B2-400B-9D81-E80DF8EC22A2}" presName="Name8" presStyleCnt="0"/>
      <dgm:spPr/>
    </dgm:pt>
    <dgm:pt modelId="{8BBF02B7-FDAB-478F-8DB7-C5746E6569EE}" type="pres">
      <dgm:prSet presAssocID="{804DB861-88B2-400B-9D81-E80DF8EC22A2}" presName="level" presStyleLbl="node1" presStyleIdx="2" presStyleCnt="7">
        <dgm:presLayoutVars>
          <dgm:chMax val="1"/>
          <dgm:bulletEnabled val="1"/>
        </dgm:presLayoutVars>
      </dgm:prSet>
      <dgm:spPr/>
    </dgm:pt>
    <dgm:pt modelId="{9906BD12-8FE9-4739-94FF-5BF84C1E2F93}" type="pres">
      <dgm:prSet presAssocID="{804DB861-88B2-400B-9D81-E80DF8EC22A2}" presName="levelTx" presStyleLbl="revTx" presStyleIdx="0" presStyleCnt="0">
        <dgm:presLayoutVars>
          <dgm:chMax val="1"/>
          <dgm:bulletEnabled val="1"/>
        </dgm:presLayoutVars>
      </dgm:prSet>
      <dgm:spPr/>
    </dgm:pt>
    <dgm:pt modelId="{B4C91BBA-DAA6-47E7-A454-510D0F93D75A}" type="pres">
      <dgm:prSet presAssocID="{331EBAC4-3911-488F-B561-EB6A517647C1}" presName="Name8" presStyleCnt="0"/>
      <dgm:spPr/>
    </dgm:pt>
    <dgm:pt modelId="{A0DEC076-AA67-46DC-B6A6-595EB78B7ADC}" type="pres">
      <dgm:prSet presAssocID="{331EBAC4-3911-488F-B561-EB6A517647C1}" presName="level" presStyleLbl="node1" presStyleIdx="3" presStyleCnt="7">
        <dgm:presLayoutVars>
          <dgm:chMax val="1"/>
          <dgm:bulletEnabled val="1"/>
        </dgm:presLayoutVars>
      </dgm:prSet>
      <dgm:spPr/>
    </dgm:pt>
    <dgm:pt modelId="{53E39E0C-4335-4AF6-B247-E9CB5077F469}" type="pres">
      <dgm:prSet presAssocID="{331EBAC4-3911-488F-B561-EB6A517647C1}" presName="levelTx" presStyleLbl="revTx" presStyleIdx="0" presStyleCnt="0">
        <dgm:presLayoutVars>
          <dgm:chMax val="1"/>
          <dgm:bulletEnabled val="1"/>
        </dgm:presLayoutVars>
      </dgm:prSet>
      <dgm:spPr/>
    </dgm:pt>
    <dgm:pt modelId="{4C7DFECD-F1E3-4BBA-8284-217D6B06433C}" type="pres">
      <dgm:prSet presAssocID="{4E62E266-0906-4502-83BC-5886C973E325}" presName="Name8" presStyleCnt="0"/>
      <dgm:spPr/>
    </dgm:pt>
    <dgm:pt modelId="{1B80F9B9-DDA0-4C10-8725-8129A8575916}" type="pres">
      <dgm:prSet presAssocID="{4E62E266-0906-4502-83BC-5886C973E325}" presName="level" presStyleLbl="node1" presStyleIdx="4" presStyleCnt="7">
        <dgm:presLayoutVars>
          <dgm:chMax val="1"/>
          <dgm:bulletEnabled val="1"/>
        </dgm:presLayoutVars>
      </dgm:prSet>
      <dgm:spPr/>
    </dgm:pt>
    <dgm:pt modelId="{F43492F7-9DF3-4616-983D-1D121482C149}" type="pres">
      <dgm:prSet presAssocID="{4E62E266-0906-4502-83BC-5886C973E325}" presName="levelTx" presStyleLbl="revTx" presStyleIdx="0" presStyleCnt="0">
        <dgm:presLayoutVars>
          <dgm:chMax val="1"/>
          <dgm:bulletEnabled val="1"/>
        </dgm:presLayoutVars>
      </dgm:prSet>
      <dgm:spPr/>
    </dgm:pt>
    <dgm:pt modelId="{F9F892F6-8D04-438E-B7AB-8A7C38D75C26}" type="pres">
      <dgm:prSet presAssocID="{A15CB4F3-CAE2-415C-A211-917D750F2906}" presName="Name8" presStyleCnt="0"/>
      <dgm:spPr/>
    </dgm:pt>
    <dgm:pt modelId="{1A8E05A9-D4FE-469C-A140-E899CC7D1008}" type="pres">
      <dgm:prSet presAssocID="{A15CB4F3-CAE2-415C-A211-917D750F2906}" presName="level" presStyleLbl="node1" presStyleIdx="5" presStyleCnt="7">
        <dgm:presLayoutVars>
          <dgm:chMax val="1"/>
          <dgm:bulletEnabled val="1"/>
        </dgm:presLayoutVars>
      </dgm:prSet>
      <dgm:spPr/>
    </dgm:pt>
    <dgm:pt modelId="{BA0CA869-4DFF-409D-A70A-FEFDC2872FBF}" type="pres">
      <dgm:prSet presAssocID="{A15CB4F3-CAE2-415C-A211-917D750F2906}" presName="levelTx" presStyleLbl="revTx" presStyleIdx="0" presStyleCnt="0">
        <dgm:presLayoutVars>
          <dgm:chMax val="1"/>
          <dgm:bulletEnabled val="1"/>
        </dgm:presLayoutVars>
      </dgm:prSet>
      <dgm:spPr/>
    </dgm:pt>
    <dgm:pt modelId="{876D8F52-074B-4456-B83E-8B3CD26F97D2}" type="pres">
      <dgm:prSet presAssocID="{8A4888E2-4C44-4D19-A834-1A0417A41F96}" presName="Name8" presStyleCnt="0"/>
      <dgm:spPr/>
    </dgm:pt>
    <dgm:pt modelId="{1AF962BF-D0CA-4AB6-8426-BFB77B454FB1}" type="pres">
      <dgm:prSet presAssocID="{8A4888E2-4C44-4D19-A834-1A0417A41F96}" presName="level" presStyleLbl="node1" presStyleIdx="6" presStyleCnt="7" custLinFactNeighborX="12121" custLinFactNeighborY="64412">
        <dgm:presLayoutVars>
          <dgm:chMax val="1"/>
          <dgm:bulletEnabled val="1"/>
        </dgm:presLayoutVars>
      </dgm:prSet>
      <dgm:spPr/>
    </dgm:pt>
    <dgm:pt modelId="{FC8EFC38-9E0F-4770-BD3E-11238BA30369}" type="pres">
      <dgm:prSet presAssocID="{8A4888E2-4C44-4D19-A834-1A0417A41F96}" presName="levelTx" presStyleLbl="revTx" presStyleIdx="0" presStyleCnt="0">
        <dgm:presLayoutVars>
          <dgm:chMax val="1"/>
          <dgm:bulletEnabled val="1"/>
        </dgm:presLayoutVars>
      </dgm:prSet>
      <dgm:spPr/>
    </dgm:pt>
  </dgm:ptLst>
  <dgm:cxnLst>
    <dgm:cxn modelId="{BD323D00-7F2D-4EE3-B3B6-9C9F9E3E1519}" type="presOf" srcId="{804DB861-88B2-400B-9D81-E80DF8EC22A2}" destId="{9906BD12-8FE9-4739-94FF-5BF84C1E2F93}" srcOrd="1" destOrd="0" presId="urn:microsoft.com/office/officeart/2005/8/layout/pyramid1"/>
    <dgm:cxn modelId="{887EFE02-EB4A-4460-A78A-943EE13BAF62}" srcId="{A05C3A43-0CB1-4BE9-8D43-9E6E75951AB5}" destId="{804DB861-88B2-400B-9D81-E80DF8EC22A2}" srcOrd="2" destOrd="0" parTransId="{7F26C641-BD8F-46C4-91CB-FDE918E4C954}" sibTransId="{A25C0969-AF83-4F75-BCFD-F1C0C089F026}"/>
    <dgm:cxn modelId="{39EA7D03-47A4-41C6-82EE-BDAFEDDEB308}" srcId="{A05C3A43-0CB1-4BE9-8D43-9E6E75951AB5}" destId="{4E62E266-0906-4502-83BC-5886C973E325}" srcOrd="4" destOrd="0" parTransId="{7ABDEE50-2242-4935-B66A-339852DD252D}" sibTransId="{008B51A9-B419-4C60-B86C-41D6B286A930}"/>
    <dgm:cxn modelId="{B8DCD307-6CF8-4110-BE16-B627C5749EDF}" srcId="{A05C3A43-0CB1-4BE9-8D43-9E6E75951AB5}" destId="{331EBAC4-3911-488F-B561-EB6A517647C1}" srcOrd="3" destOrd="0" parTransId="{36168829-DC59-413C-8F9A-9E09F54B531F}" sibTransId="{28F31694-8877-4711-97A4-0F563ED7EC1C}"/>
    <dgm:cxn modelId="{C4148E19-BD88-4989-84E6-069F4D51C147}" type="presOf" srcId="{A05C3A43-0CB1-4BE9-8D43-9E6E75951AB5}" destId="{327A2428-6DE6-449D-8084-16D024A8E5CE}" srcOrd="0" destOrd="0" presId="urn:microsoft.com/office/officeart/2005/8/layout/pyramid1"/>
    <dgm:cxn modelId="{D168B13E-E4CF-4A0F-8AAF-DA4FD5C942B8}" type="presOf" srcId="{331EBAC4-3911-488F-B561-EB6A517647C1}" destId="{A0DEC076-AA67-46DC-B6A6-595EB78B7ADC}" srcOrd="0" destOrd="0" presId="urn:microsoft.com/office/officeart/2005/8/layout/pyramid1"/>
    <dgm:cxn modelId="{CB439B43-8D45-4EE5-B598-3E8960E655E3}" type="presOf" srcId="{C7EA5CAA-DB4E-4E1D-B0F4-C3DD7B2F3A51}" destId="{B7C3CBEC-7898-49AB-8A57-562BE61367C7}" srcOrd="0" destOrd="0" presId="urn:microsoft.com/office/officeart/2005/8/layout/pyramid1"/>
    <dgm:cxn modelId="{51630945-EBF2-42E6-8381-E33C1B3DB4A4}" srcId="{A05C3A43-0CB1-4BE9-8D43-9E6E75951AB5}" destId="{1EE9AA42-A779-4766-81BD-229B9917A228}" srcOrd="1" destOrd="0" parTransId="{C916F9DD-F06F-4975-8663-D4F83A10625B}" sibTransId="{CD83DCC7-9E8D-488F-BCFE-6F61E6674B04}"/>
    <dgm:cxn modelId="{82D18A68-C7E7-4695-A5C6-284E70D1C2A6}" srcId="{A05C3A43-0CB1-4BE9-8D43-9E6E75951AB5}" destId="{A15CB4F3-CAE2-415C-A211-917D750F2906}" srcOrd="5" destOrd="0" parTransId="{586D7B8F-34AF-4235-B200-C249BEA79CFA}" sibTransId="{61BB6EA7-8260-4E25-8CDB-AFA8B010D9CE}"/>
    <dgm:cxn modelId="{49682869-D67A-4CE7-B465-112ED42D4467}" srcId="{A05C3A43-0CB1-4BE9-8D43-9E6E75951AB5}" destId="{C7EA5CAA-DB4E-4E1D-B0F4-C3DD7B2F3A51}" srcOrd="0" destOrd="0" parTransId="{8C7132B7-2E6F-44EE-BCF7-77807000289E}" sibTransId="{0864CABD-7BB9-4081-BBFE-432D82B39D75}"/>
    <dgm:cxn modelId="{88B14669-006D-4077-B307-595E4A2311E0}" type="presOf" srcId="{8A4888E2-4C44-4D19-A834-1A0417A41F96}" destId="{1AF962BF-D0CA-4AB6-8426-BFB77B454FB1}" srcOrd="0" destOrd="0" presId="urn:microsoft.com/office/officeart/2005/8/layout/pyramid1"/>
    <dgm:cxn modelId="{3B1FB152-86D5-4D11-A30D-B0769ADFBA98}" type="presOf" srcId="{8A4888E2-4C44-4D19-A834-1A0417A41F96}" destId="{FC8EFC38-9E0F-4770-BD3E-11238BA30369}" srcOrd="1" destOrd="0" presId="urn:microsoft.com/office/officeart/2005/8/layout/pyramid1"/>
    <dgm:cxn modelId="{BABF5F53-810F-413A-99CF-AD1DBCBC8D51}" type="presOf" srcId="{4E62E266-0906-4502-83BC-5886C973E325}" destId="{1B80F9B9-DDA0-4C10-8725-8129A8575916}" srcOrd="0" destOrd="0" presId="urn:microsoft.com/office/officeart/2005/8/layout/pyramid1"/>
    <dgm:cxn modelId="{F4091958-82A2-40B8-B77E-E0CC38240FF7}" type="presOf" srcId="{1EE9AA42-A779-4766-81BD-229B9917A228}" destId="{987320F2-F763-4F07-8150-A1E953BDE827}" srcOrd="0" destOrd="0" presId="urn:microsoft.com/office/officeart/2005/8/layout/pyramid1"/>
    <dgm:cxn modelId="{C954817D-E82E-46C9-BA07-5584189CBE2B}" type="presOf" srcId="{A15CB4F3-CAE2-415C-A211-917D750F2906}" destId="{1A8E05A9-D4FE-469C-A140-E899CC7D1008}" srcOrd="0" destOrd="0" presId="urn:microsoft.com/office/officeart/2005/8/layout/pyramid1"/>
    <dgm:cxn modelId="{2E68807E-1735-4062-BF33-9BEBD33BDDE9}" srcId="{A05C3A43-0CB1-4BE9-8D43-9E6E75951AB5}" destId="{8A4888E2-4C44-4D19-A834-1A0417A41F96}" srcOrd="6" destOrd="0" parTransId="{5DCDD91E-B407-4C3E-BC15-265C01FE5A1E}" sibTransId="{EDC47C09-80C3-474C-9941-5AA205D3408B}"/>
    <dgm:cxn modelId="{C966D49A-9292-4F62-A3ED-CF5F9C020193}" type="presOf" srcId="{4E62E266-0906-4502-83BC-5886C973E325}" destId="{F43492F7-9DF3-4616-983D-1D121482C149}" srcOrd="1" destOrd="0" presId="urn:microsoft.com/office/officeart/2005/8/layout/pyramid1"/>
    <dgm:cxn modelId="{70CCC69E-0581-47CF-8867-95677E6E0EFA}" type="presOf" srcId="{804DB861-88B2-400B-9D81-E80DF8EC22A2}" destId="{8BBF02B7-FDAB-478F-8DB7-C5746E6569EE}" srcOrd="0" destOrd="0" presId="urn:microsoft.com/office/officeart/2005/8/layout/pyramid1"/>
    <dgm:cxn modelId="{BDB3ABCD-B7F4-48C6-8745-AED5F909F25A}" type="presOf" srcId="{1EE9AA42-A779-4766-81BD-229B9917A228}" destId="{CB5BD20A-D6C3-4591-BC2F-A3C9AB931670}" srcOrd="1" destOrd="0" presId="urn:microsoft.com/office/officeart/2005/8/layout/pyramid1"/>
    <dgm:cxn modelId="{AB23DCCE-94B1-43F3-BA6A-A2F5DE8CBE24}" type="presOf" srcId="{C7EA5CAA-DB4E-4E1D-B0F4-C3DD7B2F3A51}" destId="{DF94F443-EB91-45F4-B39E-1F35661E6FBF}" srcOrd="1" destOrd="0" presId="urn:microsoft.com/office/officeart/2005/8/layout/pyramid1"/>
    <dgm:cxn modelId="{7D011BEB-26B3-4C48-8E7B-B4656797E828}" type="presOf" srcId="{331EBAC4-3911-488F-B561-EB6A517647C1}" destId="{53E39E0C-4335-4AF6-B247-E9CB5077F469}" srcOrd="1" destOrd="0" presId="urn:microsoft.com/office/officeart/2005/8/layout/pyramid1"/>
    <dgm:cxn modelId="{A0A11FF0-B5D6-4E92-BFED-7BB9158B402D}" type="presOf" srcId="{A15CB4F3-CAE2-415C-A211-917D750F2906}" destId="{BA0CA869-4DFF-409D-A70A-FEFDC2872FBF}" srcOrd="1" destOrd="0" presId="urn:microsoft.com/office/officeart/2005/8/layout/pyramid1"/>
    <dgm:cxn modelId="{B79017EC-DC94-413F-A387-F7D52596690E}" type="presParOf" srcId="{327A2428-6DE6-449D-8084-16D024A8E5CE}" destId="{3CE9CBDB-3E35-44B6-9F51-3A933A4C7F51}" srcOrd="0" destOrd="0" presId="urn:microsoft.com/office/officeart/2005/8/layout/pyramid1"/>
    <dgm:cxn modelId="{3ECE2A89-EF62-4216-9458-C6C1B624B25B}" type="presParOf" srcId="{3CE9CBDB-3E35-44B6-9F51-3A933A4C7F51}" destId="{B7C3CBEC-7898-49AB-8A57-562BE61367C7}" srcOrd="0" destOrd="0" presId="urn:microsoft.com/office/officeart/2005/8/layout/pyramid1"/>
    <dgm:cxn modelId="{545D781A-C8B6-4A59-81AA-1BAF7CCF9359}" type="presParOf" srcId="{3CE9CBDB-3E35-44B6-9F51-3A933A4C7F51}" destId="{DF94F443-EB91-45F4-B39E-1F35661E6FBF}" srcOrd="1" destOrd="0" presId="urn:microsoft.com/office/officeart/2005/8/layout/pyramid1"/>
    <dgm:cxn modelId="{BDA8C97F-E9EE-4EFF-83AA-C1EBAC06D5A6}" type="presParOf" srcId="{327A2428-6DE6-449D-8084-16D024A8E5CE}" destId="{5F3330F7-0CAE-4659-B542-BBC8CD9085CA}" srcOrd="1" destOrd="0" presId="urn:microsoft.com/office/officeart/2005/8/layout/pyramid1"/>
    <dgm:cxn modelId="{2D412573-C189-48A1-9990-4967705F8763}" type="presParOf" srcId="{5F3330F7-0CAE-4659-B542-BBC8CD9085CA}" destId="{987320F2-F763-4F07-8150-A1E953BDE827}" srcOrd="0" destOrd="0" presId="urn:microsoft.com/office/officeart/2005/8/layout/pyramid1"/>
    <dgm:cxn modelId="{5CF77321-56EC-43AC-9082-0A33D607868E}" type="presParOf" srcId="{5F3330F7-0CAE-4659-B542-BBC8CD9085CA}" destId="{CB5BD20A-D6C3-4591-BC2F-A3C9AB931670}" srcOrd="1" destOrd="0" presId="urn:microsoft.com/office/officeart/2005/8/layout/pyramid1"/>
    <dgm:cxn modelId="{580ACE3E-D42B-463B-A619-2F1F834A16B8}" type="presParOf" srcId="{327A2428-6DE6-449D-8084-16D024A8E5CE}" destId="{5B869C62-6834-4DD9-B87F-F5BBA6F8A14A}" srcOrd="2" destOrd="0" presId="urn:microsoft.com/office/officeart/2005/8/layout/pyramid1"/>
    <dgm:cxn modelId="{C4449608-3A22-472D-9F5E-883D5E180645}" type="presParOf" srcId="{5B869C62-6834-4DD9-B87F-F5BBA6F8A14A}" destId="{8BBF02B7-FDAB-478F-8DB7-C5746E6569EE}" srcOrd="0" destOrd="0" presId="urn:microsoft.com/office/officeart/2005/8/layout/pyramid1"/>
    <dgm:cxn modelId="{01F03FDD-091E-4F31-B667-628EA25ED258}" type="presParOf" srcId="{5B869C62-6834-4DD9-B87F-F5BBA6F8A14A}" destId="{9906BD12-8FE9-4739-94FF-5BF84C1E2F93}" srcOrd="1" destOrd="0" presId="urn:microsoft.com/office/officeart/2005/8/layout/pyramid1"/>
    <dgm:cxn modelId="{4D20F26E-E471-4581-AB89-7C66E5889B59}" type="presParOf" srcId="{327A2428-6DE6-449D-8084-16D024A8E5CE}" destId="{B4C91BBA-DAA6-47E7-A454-510D0F93D75A}" srcOrd="3" destOrd="0" presId="urn:microsoft.com/office/officeart/2005/8/layout/pyramid1"/>
    <dgm:cxn modelId="{8B524BC2-291F-49EB-A810-922D9708F1D6}" type="presParOf" srcId="{B4C91BBA-DAA6-47E7-A454-510D0F93D75A}" destId="{A0DEC076-AA67-46DC-B6A6-595EB78B7ADC}" srcOrd="0" destOrd="0" presId="urn:microsoft.com/office/officeart/2005/8/layout/pyramid1"/>
    <dgm:cxn modelId="{C9F3652B-AA5F-49E6-A394-91689F1850AC}" type="presParOf" srcId="{B4C91BBA-DAA6-47E7-A454-510D0F93D75A}" destId="{53E39E0C-4335-4AF6-B247-E9CB5077F469}" srcOrd="1" destOrd="0" presId="urn:microsoft.com/office/officeart/2005/8/layout/pyramid1"/>
    <dgm:cxn modelId="{47AF505C-BEE3-4C73-8FF3-7EC2B889A62A}" type="presParOf" srcId="{327A2428-6DE6-449D-8084-16D024A8E5CE}" destId="{4C7DFECD-F1E3-4BBA-8284-217D6B06433C}" srcOrd="4" destOrd="0" presId="urn:microsoft.com/office/officeart/2005/8/layout/pyramid1"/>
    <dgm:cxn modelId="{48A24528-B925-40E4-8850-F90EABEDF615}" type="presParOf" srcId="{4C7DFECD-F1E3-4BBA-8284-217D6B06433C}" destId="{1B80F9B9-DDA0-4C10-8725-8129A8575916}" srcOrd="0" destOrd="0" presId="urn:microsoft.com/office/officeart/2005/8/layout/pyramid1"/>
    <dgm:cxn modelId="{EEDAE6DD-46E1-4515-BF95-B71609187F29}" type="presParOf" srcId="{4C7DFECD-F1E3-4BBA-8284-217D6B06433C}" destId="{F43492F7-9DF3-4616-983D-1D121482C149}" srcOrd="1" destOrd="0" presId="urn:microsoft.com/office/officeart/2005/8/layout/pyramid1"/>
    <dgm:cxn modelId="{B0A6D8B9-11F5-4ACE-B8A1-1190AB7BAFD5}" type="presParOf" srcId="{327A2428-6DE6-449D-8084-16D024A8E5CE}" destId="{F9F892F6-8D04-438E-B7AB-8A7C38D75C26}" srcOrd="5" destOrd="0" presId="urn:microsoft.com/office/officeart/2005/8/layout/pyramid1"/>
    <dgm:cxn modelId="{17A1C149-73A4-464E-9988-63433B5B577B}" type="presParOf" srcId="{F9F892F6-8D04-438E-B7AB-8A7C38D75C26}" destId="{1A8E05A9-D4FE-469C-A140-E899CC7D1008}" srcOrd="0" destOrd="0" presId="urn:microsoft.com/office/officeart/2005/8/layout/pyramid1"/>
    <dgm:cxn modelId="{6D0B12DD-452B-494A-A740-01B56B0FFD02}" type="presParOf" srcId="{F9F892F6-8D04-438E-B7AB-8A7C38D75C26}" destId="{BA0CA869-4DFF-409D-A70A-FEFDC2872FBF}" srcOrd="1" destOrd="0" presId="urn:microsoft.com/office/officeart/2005/8/layout/pyramid1"/>
    <dgm:cxn modelId="{7429BFEE-4991-4601-B8CE-44D4E1BBBBA0}" type="presParOf" srcId="{327A2428-6DE6-449D-8084-16D024A8E5CE}" destId="{876D8F52-074B-4456-B83E-8B3CD26F97D2}" srcOrd="6" destOrd="0" presId="urn:microsoft.com/office/officeart/2005/8/layout/pyramid1"/>
    <dgm:cxn modelId="{3D0015F8-F3CC-47BA-AC48-519BA42E42F5}" type="presParOf" srcId="{876D8F52-074B-4456-B83E-8B3CD26F97D2}" destId="{1AF962BF-D0CA-4AB6-8426-BFB77B454FB1}" srcOrd="0" destOrd="0" presId="urn:microsoft.com/office/officeart/2005/8/layout/pyramid1"/>
    <dgm:cxn modelId="{CF4E67A2-32A5-4D87-9513-EDED960CFA44}" type="presParOf" srcId="{876D8F52-074B-4456-B83E-8B3CD26F97D2}" destId="{FC8EFC38-9E0F-4770-BD3E-11238BA3036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3CBEC-7898-49AB-8A57-562BE61367C7}">
      <dsp:nvSpPr>
        <dsp:cNvPr id="0" name=""/>
        <dsp:cNvSpPr/>
      </dsp:nvSpPr>
      <dsp:spPr>
        <a:xfrm>
          <a:off x="1912201" y="0"/>
          <a:ext cx="637400" cy="499923"/>
        </a:xfrm>
        <a:prstGeom prst="trapezoid">
          <a:avLst>
            <a:gd name="adj" fmla="val 63750"/>
          </a:avLst>
        </a:prstGeom>
        <a:solidFill>
          <a:schemeClr val="accent3">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lumMod val="25000"/>
                  <a:lumOff val="75000"/>
                </a:schemeClr>
              </a:solidFill>
            </a:rPr>
            <a:t>Application</a:t>
          </a:r>
        </a:p>
      </dsp:txBody>
      <dsp:txXfrm>
        <a:off x="1912201" y="0"/>
        <a:ext cx="637400" cy="499923"/>
      </dsp:txXfrm>
    </dsp:sp>
    <dsp:sp modelId="{987320F2-F763-4F07-8150-A1E953BDE827}">
      <dsp:nvSpPr>
        <dsp:cNvPr id="0" name=""/>
        <dsp:cNvSpPr/>
      </dsp:nvSpPr>
      <dsp:spPr>
        <a:xfrm>
          <a:off x="1593501" y="499923"/>
          <a:ext cx="1274800" cy="499923"/>
        </a:xfrm>
        <a:prstGeom prst="trapezoid">
          <a:avLst>
            <a:gd name="adj" fmla="val 63750"/>
          </a:avLst>
        </a:prstGeom>
        <a:solidFill>
          <a:schemeClr val="accent3">
            <a:shade val="80000"/>
            <a:hueOff val="121079"/>
            <a:satOff val="-15662"/>
            <a:lumOff val="77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lumMod val="25000"/>
                  <a:lumOff val="75000"/>
                </a:schemeClr>
              </a:solidFill>
            </a:rPr>
            <a:t>Presentation</a:t>
          </a:r>
        </a:p>
      </dsp:txBody>
      <dsp:txXfrm>
        <a:off x="1816591" y="499923"/>
        <a:ext cx="828620" cy="499923"/>
      </dsp:txXfrm>
    </dsp:sp>
    <dsp:sp modelId="{8BBF02B7-FDAB-478F-8DB7-C5746E6569EE}">
      <dsp:nvSpPr>
        <dsp:cNvPr id="0" name=""/>
        <dsp:cNvSpPr/>
      </dsp:nvSpPr>
      <dsp:spPr>
        <a:xfrm>
          <a:off x="1274800" y="999846"/>
          <a:ext cx="1912201" cy="499923"/>
        </a:xfrm>
        <a:prstGeom prst="trapezoid">
          <a:avLst>
            <a:gd name="adj" fmla="val 63750"/>
          </a:avLst>
        </a:prstGeom>
        <a:solidFill>
          <a:schemeClr val="accent3">
            <a:shade val="80000"/>
            <a:hueOff val="242159"/>
            <a:satOff val="-31323"/>
            <a:lumOff val="1556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lumMod val="25000"/>
                  <a:lumOff val="75000"/>
                </a:schemeClr>
              </a:solidFill>
            </a:rPr>
            <a:t>Session</a:t>
          </a:r>
        </a:p>
      </dsp:txBody>
      <dsp:txXfrm>
        <a:off x="1609436" y="999846"/>
        <a:ext cx="1242930" cy="499923"/>
      </dsp:txXfrm>
    </dsp:sp>
    <dsp:sp modelId="{A0DEC076-AA67-46DC-B6A6-595EB78B7ADC}">
      <dsp:nvSpPr>
        <dsp:cNvPr id="0" name=""/>
        <dsp:cNvSpPr/>
      </dsp:nvSpPr>
      <dsp:spPr>
        <a:xfrm>
          <a:off x="956100" y="1499770"/>
          <a:ext cx="2549601" cy="499923"/>
        </a:xfrm>
        <a:prstGeom prst="trapezoid">
          <a:avLst>
            <a:gd name="adj" fmla="val 63750"/>
          </a:avLst>
        </a:prstGeom>
        <a:solidFill>
          <a:schemeClr val="accent3">
            <a:shade val="80000"/>
            <a:hueOff val="363238"/>
            <a:satOff val="-46984"/>
            <a:lumOff val="233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lumMod val="25000"/>
                  <a:lumOff val="75000"/>
                </a:schemeClr>
              </a:solidFill>
            </a:rPr>
            <a:t>Transport</a:t>
          </a:r>
        </a:p>
      </dsp:txBody>
      <dsp:txXfrm>
        <a:off x="1402280" y="1499770"/>
        <a:ext cx="1657241" cy="499923"/>
      </dsp:txXfrm>
    </dsp:sp>
    <dsp:sp modelId="{1B80F9B9-DDA0-4C10-8725-8129A8575916}">
      <dsp:nvSpPr>
        <dsp:cNvPr id="0" name=""/>
        <dsp:cNvSpPr/>
      </dsp:nvSpPr>
      <dsp:spPr>
        <a:xfrm>
          <a:off x="637400" y="1999693"/>
          <a:ext cx="3187002" cy="499923"/>
        </a:xfrm>
        <a:prstGeom prst="trapezoid">
          <a:avLst>
            <a:gd name="adj" fmla="val 63750"/>
          </a:avLst>
        </a:prstGeom>
        <a:solidFill>
          <a:schemeClr val="accent3">
            <a:shade val="80000"/>
            <a:hueOff val="484318"/>
            <a:satOff val="-62646"/>
            <a:lumOff val="3113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chemeClr val="tx1">
                  <a:lumMod val="25000"/>
                  <a:lumOff val="75000"/>
                </a:schemeClr>
              </a:solidFill>
            </a:rPr>
            <a:t>Network</a:t>
          </a:r>
        </a:p>
      </dsp:txBody>
      <dsp:txXfrm>
        <a:off x="1195125" y="1999693"/>
        <a:ext cx="2071551" cy="499923"/>
      </dsp:txXfrm>
    </dsp:sp>
    <dsp:sp modelId="{1A8E05A9-D4FE-469C-A140-E899CC7D1008}">
      <dsp:nvSpPr>
        <dsp:cNvPr id="0" name=""/>
        <dsp:cNvSpPr/>
      </dsp:nvSpPr>
      <dsp:spPr>
        <a:xfrm>
          <a:off x="318700" y="2499617"/>
          <a:ext cx="3824402" cy="499923"/>
        </a:xfrm>
        <a:prstGeom prst="trapezoid">
          <a:avLst>
            <a:gd name="adj" fmla="val 63750"/>
          </a:avLst>
        </a:prstGeom>
        <a:solidFill>
          <a:schemeClr val="accent3">
            <a:shade val="80000"/>
            <a:hueOff val="605397"/>
            <a:satOff val="-78307"/>
            <a:lumOff val="3891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t>Data Link</a:t>
          </a:r>
        </a:p>
      </dsp:txBody>
      <dsp:txXfrm>
        <a:off x="987970" y="2499617"/>
        <a:ext cx="2485861" cy="499923"/>
      </dsp:txXfrm>
    </dsp:sp>
    <dsp:sp modelId="{1AF962BF-D0CA-4AB6-8426-BFB77B454FB1}">
      <dsp:nvSpPr>
        <dsp:cNvPr id="0" name=""/>
        <dsp:cNvSpPr/>
      </dsp:nvSpPr>
      <dsp:spPr>
        <a:xfrm>
          <a:off x="0" y="2999540"/>
          <a:ext cx="4461802" cy="499923"/>
        </a:xfrm>
        <a:prstGeom prst="trapezoid">
          <a:avLst>
            <a:gd name="adj" fmla="val 63750"/>
          </a:avLst>
        </a:prstGeom>
        <a:solidFill>
          <a:schemeClr val="accent3">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t>Physical</a:t>
          </a:r>
        </a:p>
      </dsp:txBody>
      <dsp:txXfrm>
        <a:off x="780815" y="2999540"/>
        <a:ext cx="2900171" cy="49992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82A33-C7DD-48F2-90EF-0B2DEDD16DE9}" type="datetimeFigureOut">
              <a:rPr lang="en-US" smtClean="0"/>
              <a:t>9/18/2019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80DE37-6543-4E6D-9A26-A6E411874DD1}" type="slidenum">
              <a:rPr lang="en-US" smtClean="0"/>
              <a:t>‹#›</a:t>
            </a:fld>
            <a:endParaRPr lang="en-US"/>
          </a:p>
        </p:txBody>
      </p:sp>
    </p:spTree>
    <p:extLst>
      <p:ext uri="{BB962C8B-B14F-4D97-AF65-F5344CB8AC3E}">
        <p14:creationId xmlns:p14="http://schemas.microsoft.com/office/powerpoint/2010/main" val="366986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logs.technet.microsoft.com/hybridcloud/2016/05/26/microsoft-and-facebook-to-build-subsea-cable-across-atlantic/"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Data_compression" TargetMode="External"/><Relationship Id="rId13" Type="http://schemas.openxmlformats.org/officeDocument/2006/relationships/hyperlink" Target="https://en.wikipedia.org/wiki/Packet_segmentation" TargetMode="External"/><Relationship Id="rId18" Type="http://schemas.openxmlformats.org/officeDocument/2006/relationships/hyperlink" Target="https://en.wikipedia.org/wiki/Network_packet" TargetMode="External"/><Relationship Id="rId3" Type="http://schemas.openxmlformats.org/officeDocument/2006/relationships/hyperlink" Target="https://en.wikipedia.org/wiki/Application_layer" TargetMode="External"/><Relationship Id="rId21" Type="http://schemas.openxmlformats.org/officeDocument/2006/relationships/hyperlink" Target="https://en.wikipedia.org/wiki/Network_traffic_control" TargetMode="External"/><Relationship Id="rId7" Type="http://schemas.openxmlformats.org/officeDocument/2006/relationships/hyperlink" Target="https://en.wikipedia.org/wiki/Character_encoding" TargetMode="External"/><Relationship Id="rId12" Type="http://schemas.openxmlformats.org/officeDocument/2006/relationships/hyperlink" Target="https://en.wikipedia.org/wiki/Transport_layer" TargetMode="External"/><Relationship Id="rId17" Type="http://schemas.openxmlformats.org/officeDocument/2006/relationships/hyperlink" Target="https://en.wikipedia.org/wiki/Network_layer" TargetMode="External"/><Relationship Id="rId25" Type="http://schemas.openxmlformats.org/officeDocument/2006/relationships/hyperlink" Target="https://en.wikipedia.org/wiki/Symbol_rate#Symbols" TargetMode="External"/><Relationship Id="rId2" Type="http://schemas.openxmlformats.org/officeDocument/2006/relationships/slide" Target="../slides/slide13.xml"/><Relationship Id="rId16" Type="http://schemas.openxmlformats.org/officeDocument/2006/relationships/hyperlink" Target="https://en.wikipedia.org/wiki/Multiplexing" TargetMode="External"/><Relationship Id="rId20" Type="http://schemas.openxmlformats.org/officeDocument/2006/relationships/hyperlink" Target="https://en.wikipedia.org/wiki/Routing" TargetMode="External"/><Relationship Id="rId1" Type="http://schemas.openxmlformats.org/officeDocument/2006/relationships/notesMaster" Target="../notesMasters/notesMaster1.xml"/><Relationship Id="rId6" Type="http://schemas.openxmlformats.org/officeDocument/2006/relationships/hyperlink" Target="https://en.wikipedia.org/wiki/Presentation_layer" TargetMode="External"/><Relationship Id="rId11" Type="http://schemas.openxmlformats.org/officeDocument/2006/relationships/hyperlink" Target="https://en.wikipedia.org/wiki/Session_(computer_science)" TargetMode="External"/><Relationship Id="rId24" Type="http://schemas.openxmlformats.org/officeDocument/2006/relationships/hyperlink" Target="https://en.wikipedia.org/wiki/Physical_layer" TargetMode="External"/><Relationship Id="rId5" Type="http://schemas.openxmlformats.org/officeDocument/2006/relationships/hyperlink" Target="https://en.wikipedia.org/wiki/API" TargetMode="External"/><Relationship Id="rId15" Type="http://schemas.openxmlformats.org/officeDocument/2006/relationships/hyperlink" Target="https://en.wikipedia.org/wiki/Acknowledgement_(data_networks)" TargetMode="External"/><Relationship Id="rId23" Type="http://schemas.openxmlformats.org/officeDocument/2006/relationships/hyperlink" Target="https://en.wikipedia.org/wiki/Frame_(networking)" TargetMode="External"/><Relationship Id="rId10" Type="http://schemas.openxmlformats.org/officeDocument/2006/relationships/hyperlink" Target="https://en.wikipedia.org/wiki/Session_layer" TargetMode="External"/><Relationship Id="rId19" Type="http://schemas.openxmlformats.org/officeDocument/2006/relationships/hyperlink" Target="https://en.wikipedia.org/wiki/Address_space" TargetMode="External"/><Relationship Id="rId4" Type="http://schemas.openxmlformats.org/officeDocument/2006/relationships/hyperlink" Target="https://en.wikipedia.org/wiki/Data_(computing)" TargetMode="External"/><Relationship Id="rId9" Type="http://schemas.openxmlformats.org/officeDocument/2006/relationships/hyperlink" Target="https://en.wikipedia.org/wiki/Encryption" TargetMode="External"/><Relationship Id="rId14" Type="http://schemas.openxmlformats.org/officeDocument/2006/relationships/hyperlink" Target="https://en.wikipedia.org/wiki/Datagram" TargetMode="External"/><Relationship Id="rId22" Type="http://schemas.openxmlformats.org/officeDocument/2006/relationships/hyperlink" Target="https://en.wikipedia.org/wiki/Data_link_layer"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Data_compression" TargetMode="External"/><Relationship Id="rId13" Type="http://schemas.openxmlformats.org/officeDocument/2006/relationships/hyperlink" Target="https://en.wikipedia.org/wiki/Packet_segmentation" TargetMode="External"/><Relationship Id="rId18" Type="http://schemas.openxmlformats.org/officeDocument/2006/relationships/hyperlink" Target="https://en.wikipedia.org/wiki/Network_packet" TargetMode="External"/><Relationship Id="rId3" Type="http://schemas.openxmlformats.org/officeDocument/2006/relationships/hyperlink" Target="https://en.wikipedia.org/wiki/Application_layer" TargetMode="External"/><Relationship Id="rId21" Type="http://schemas.openxmlformats.org/officeDocument/2006/relationships/hyperlink" Target="https://en.wikipedia.org/wiki/Network_traffic_control" TargetMode="External"/><Relationship Id="rId7" Type="http://schemas.openxmlformats.org/officeDocument/2006/relationships/hyperlink" Target="https://en.wikipedia.org/wiki/Character_encoding" TargetMode="External"/><Relationship Id="rId12" Type="http://schemas.openxmlformats.org/officeDocument/2006/relationships/hyperlink" Target="https://en.wikipedia.org/wiki/Transport_layer" TargetMode="External"/><Relationship Id="rId17" Type="http://schemas.openxmlformats.org/officeDocument/2006/relationships/hyperlink" Target="https://en.wikipedia.org/wiki/Network_layer" TargetMode="External"/><Relationship Id="rId25" Type="http://schemas.openxmlformats.org/officeDocument/2006/relationships/hyperlink" Target="https://en.wikipedia.org/wiki/Symbol_rate#Symbols" TargetMode="External"/><Relationship Id="rId2" Type="http://schemas.openxmlformats.org/officeDocument/2006/relationships/slide" Target="../slides/slide14.xml"/><Relationship Id="rId16" Type="http://schemas.openxmlformats.org/officeDocument/2006/relationships/hyperlink" Target="https://en.wikipedia.org/wiki/Multiplexing" TargetMode="External"/><Relationship Id="rId20" Type="http://schemas.openxmlformats.org/officeDocument/2006/relationships/hyperlink" Target="https://en.wikipedia.org/wiki/Routing" TargetMode="External"/><Relationship Id="rId1" Type="http://schemas.openxmlformats.org/officeDocument/2006/relationships/notesMaster" Target="../notesMasters/notesMaster1.xml"/><Relationship Id="rId6" Type="http://schemas.openxmlformats.org/officeDocument/2006/relationships/hyperlink" Target="https://en.wikipedia.org/wiki/Presentation_layer" TargetMode="External"/><Relationship Id="rId11" Type="http://schemas.openxmlformats.org/officeDocument/2006/relationships/hyperlink" Target="https://en.wikipedia.org/wiki/Session_(computer_science)" TargetMode="External"/><Relationship Id="rId24" Type="http://schemas.openxmlformats.org/officeDocument/2006/relationships/hyperlink" Target="https://en.wikipedia.org/wiki/Physical_layer" TargetMode="External"/><Relationship Id="rId5" Type="http://schemas.openxmlformats.org/officeDocument/2006/relationships/hyperlink" Target="https://en.wikipedia.org/wiki/API" TargetMode="External"/><Relationship Id="rId15" Type="http://schemas.openxmlformats.org/officeDocument/2006/relationships/hyperlink" Target="https://en.wikipedia.org/wiki/Acknowledgement_(data_networks)" TargetMode="External"/><Relationship Id="rId23" Type="http://schemas.openxmlformats.org/officeDocument/2006/relationships/hyperlink" Target="https://en.wikipedia.org/wiki/Frame_(networking)" TargetMode="External"/><Relationship Id="rId10" Type="http://schemas.openxmlformats.org/officeDocument/2006/relationships/hyperlink" Target="https://en.wikipedia.org/wiki/Session_layer" TargetMode="External"/><Relationship Id="rId19" Type="http://schemas.openxmlformats.org/officeDocument/2006/relationships/hyperlink" Target="https://en.wikipedia.org/wiki/Address_space" TargetMode="External"/><Relationship Id="rId4" Type="http://schemas.openxmlformats.org/officeDocument/2006/relationships/hyperlink" Target="https://en.wikipedia.org/wiki/Data_(computing)" TargetMode="External"/><Relationship Id="rId9" Type="http://schemas.openxmlformats.org/officeDocument/2006/relationships/hyperlink" Target="https://en.wikipedia.org/wiki/Encryption" TargetMode="External"/><Relationship Id="rId14" Type="http://schemas.openxmlformats.org/officeDocument/2006/relationships/hyperlink" Target="https://en.wikipedia.org/wiki/Datagram" TargetMode="External"/><Relationship Id="rId22" Type="http://schemas.openxmlformats.org/officeDocument/2006/relationships/hyperlink" Target="https://en.wikipedia.org/wiki/Data_link_layer"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Marea</a:t>
            </a:r>
            <a:r>
              <a:rPr lang="en-US" dirty="0"/>
              <a:t> – Spanish for ‘Tide’ – project in partnership with Facebook, Microsoft and </a:t>
            </a:r>
            <a:r>
              <a:rPr lang="en-US" dirty="0" err="1"/>
              <a:t>Telxius</a:t>
            </a:r>
            <a:r>
              <a:rPr lang="en-US" dirty="0"/>
              <a:t>.  Connects VA with Spain.  </a:t>
            </a:r>
          </a:p>
          <a:p>
            <a:endParaRPr lang="en-US" dirty="0"/>
          </a:p>
          <a:p>
            <a:r>
              <a:rPr lang="en-US" sz="1200" b="0" i="0" u="none" strike="noStrike" kern="1200" dirty="0">
                <a:solidFill>
                  <a:schemeClr val="tx1"/>
                </a:solidFill>
                <a:effectLst/>
                <a:latin typeface="+mn-lt"/>
                <a:ea typeface="+mn-ea"/>
                <a:cs typeface="+mn-cs"/>
              </a:rPr>
              <a:t>Our submarine investments improve resiliency, performance, and reliability across the Pacific and Atlantic Oceans. Our latest investment is the </a:t>
            </a:r>
            <a:r>
              <a:rPr lang="en-US" sz="1200" b="0" i="0" u="none" strike="noStrike" kern="1200" dirty="0">
                <a:solidFill>
                  <a:schemeClr val="tx1"/>
                </a:solidFill>
                <a:effectLst/>
                <a:latin typeface="+mn-lt"/>
                <a:ea typeface="+mn-ea"/>
                <a:cs typeface="+mn-cs"/>
                <a:hlinkClick r:id="rId3"/>
              </a:rPr>
              <a:t>MAREA cable</a:t>
            </a:r>
            <a:r>
              <a:rPr lang="en-US" sz="1200" b="0" i="0" u="none" strike="noStrike" kern="1200" dirty="0">
                <a:solidFill>
                  <a:schemeClr val="tx1"/>
                </a:solidFill>
                <a:effectLst/>
                <a:latin typeface="+mn-lt"/>
                <a:ea typeface="+mn-ea"/>
                <a:cs typeface="+mn-cs"/>
              </a:rPr>
              <a:t>, a 6,600 km submarine cable between Virginia Beach, Virginia, USA, and Bilbao, Spain, which we jointly developed with Facebook. MAREA will be the highest-capacity subsea cable to cross the Atlantic, featuring eight fiber pairs and an initial estimated design capacity of 160 </a:t>
            </a:r>
            <a:r>
              <a:rPr lang="en-US" sz="1200" b="0" i="0" u="none" strike="noStrike" kern="1200" dirty="0" err="1">
                <a:solidFill>
                  <a:schemeClr val="tx1"/>
                </a:solidFill>
                <a:effectLst/>
                <a:latin typeface="+mn-lt"/>
                <a:ea typeface="+mn-ea"/>
                <a:cs typeface="+mn-cs"/>
              </a:rPr>
              <a:t>Tbps</a:t>
            </a:r>
            <a:r>
              <a:rPr lang="en-US" sz="1200" b="0" i="0" u="none" strike="noStrike" kern="1200" dirty="0">
                <a:solidFill>
                  <a:schemeClr val="tx1"/>
                </a:solidFill>
                <a:effectLst/>
                <a:latin typeface="+mn-lt"/>
                <a:ea typeface="+mn-ea"/>
                <a:cs typeface="+mn-cs"/>
              </a:rPr>
              <a:t>.</a:t>
            </a:r>
            <a:endParaRPr lang="en-US" dirty="0"/>
          </a:p>
          <a:p>
            <a:endParaRPr lang="en-US" dirty="0"/>
          </a:p>
          <a:p>
            <a:endParaRPr lang="en-US" dirty="0"/>
          </a:p>
          <a:p>
            <a:endParaRPr lang="en-US" dirty="0"/>
          </a:p>
          <a:p>
            <a:r>
              <a:rPr lang="en-US" dirty="0"/>
              <a:t>Microsoft’s Global Network - https://azure.microsoft.com/en-us/blog/how-microsoft-builds-its-fast-and-reliable-global-network/</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C80DE37-6543-4E6D-9A26-A6E411874DD1}" type="slidenum">
              <a:rPr lang="en-US" smtClean="0"/>
              <a:t>1</a:t>
            </a:fld>
            <a:endParaRPr lang="en-US"/>
          </a:p>
        </p:txBody>
      </p:sp>
    </p:spTree>
    <p:extLst>
      <p:ext uri="{BB962C8B-B14F-4D97-AF65-F5344CB8AC3E}">
        <p14:creationId xmlns:p14="http://schemas.microsoft.com/office/powerpoint/2010/main" val="374416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7 </a:t>
            </a:r>
            <a:r>
              <a:rPr lang="en-US" sz="1200" u="none" strike="noStrike" kern="1200" dirty="0">
                <a:solidFill>
                  <a:schemeClr val="tx1"/>
                </a:solidFill>
                <a:effectLst/>
                <a:latin typeface="+mn-lt"/>
                <a:ea typeface="+mn-ea"/>
                <a:cs typeface="+mn-cs"/>
                <a:hlinkClick r:id="rId3" tooltip="Application layer"/>
              </a:rPr>
              <a:t>Application</a:t>
            </a:r>
            <a:r>
              <a:rPr lang="en-US" dirty="0">
                <a:effectLst/>
              </a:rPr>
              <a:t> </a:t>
            </a:r>
            <a:r>
              <a:rPr lang="en-US" sz="1200" u="none" strike="noStrike" kern="1200" dirty="0">
                <a:solidFill>
                  <a:schemeClr val="tx1"/>
                </a:solidFill>
                <a:effectLst/>
                <a:latin typeface="+mn-lt"/>
                <a:ea typeface="+mn-ea"/>
                <a:cs typeface="+mn-cs"/>
                <a:hlinkClick r:id="rId4" tooltip="Data (computing)"/>
              </a:rPr>
              <a:t>Data</a:t>
            </a:r>
            <a:r>
              <a:rPr lang="en-US" dirty="0">
                <a:effectLst/>
              </a:rPr>
              <a:t> High-level </a:t>
            </a:r>
            <a:r>
              <a:rPr lang="en-US" sz="1200" u="none" strike="noStrike" kern="1200" dirty="0">
                <a:solidFill>
                  <a:schemeClr val="tx1"/>
                </a:solidFill>
                <a:effectLst/>
                <a:latin typeface="+mn-lt"/>
                <a:ea typeface="+mn-ea"/>
                <a:cs typeface="+mn-cs"/>
                <a:hlinkClick r:id="rId5" tooltip="API"/>
              </a:rPr>
              <a:t>APIs</a:t>
            </a:r>
            <a:r>
              <a:rPr lang="en-US" dirty="0">
                <a:effectLst/>
              </a:rPr>
              <a:t>, including resource sharing, remote file access </a:t>
            </a:r>
          </a:p>
          <a:p>
            <a:pPr marL="171450" indent="-171450">
              <a:buFont typeface="Arial" panose="020B0604020202020204" pitchFamily="34" charset="0"/>
              <a:buChar char="•"/>
            </a:pPr>
            <a:r>
              <a:rPr lang="en-US" dirty="0">
                <a:effectLst/>
              </a:rPr>
              <a:t>6 </a:t>
            </a:r>
            <a:r>
              <a:rPr lang="en-US" sz="1200" u="none" strike="noStrike" kern="1200" dirty="0">
                <a:solidFill>
                  <a:schemeClr val="tx1"/>
                </a:solidFill>
                <a:effectLst/>
                <a:latin typeface="+mn-lt"/>
                <a:ea typeface="+mn-ea"/>
                <a:cs typeface="+mn-cs"/>
                <a:hlinkClick r:id="rId6" tooltip="Presentation layer"/>
              </a:rPr>
              <a:t>Presentation</a:t>
            </a:r>
            <a:r>
              <a:rPr lang="en-US" dirty="0">
                <a:effectLst/>
              </a:rPr>
              <a:t> Translation of data between a networking service and an application; including </a:t>
            </a:r>
            <a:r>
              <a:rPr lang="en-US" sz="1200" u="none" strike="noStrike" kern="1200" dirty="0">
                <a:solidFill>
                  <a:schemeClr val="tx1"/>
                </a:solidFill>
                <a:effectLst/>
                <a:latin typeface="+mn-lt"/>
                <a:ea typeface="+mn-ea"/>
                <a:cs typeface="+mn-cs"/>
                <a:hlinkClick r:id="rId7" tooltip="Character encoding"/>
              </a:rPr>
              <a:t>character encoding</a:t>
            </a:r>
            <a:r>
              <a:rPr lang="en-US" dirty="0">
                <a:effectLst/>
              </a:rPr>
              <a:t>, </a:t>
            </a:r>
            <a:r>
              <a:rPr lang="en-US" sz="1200" u="none" strike="noStrike" kern="1200" dirty="0">
                <a:solidFill>
                  <a:schemeClr val="tx1"/>
                </a:solidFill>
                <a:effectLst/>
                <a:latin typeface="+mn-lt"/>
                <a:ea typeface="+mn-ea"/>
                <a:cs typeface="+mn-cs"/>
                <a:hlinkClick r:id="rId8" tooltip="Data compression"/>
              </a:rPr>
              <a:t>data compression</a:t>
            </a:r>
            <a:r>
              <a:rPr lang="en-US" dirty="0">
                <a:effectLst/>
              </a:rPr>
              <a:t> and </a:t>
            </a:r>
            <a:r>
              <a:rPr lang="en-US" sz="1200" u="none" strike="noStrike" kern="1200" dirty="0">
                <a:solidFill>
                  <a:schemeClr val="tx1"/>
                </a:solidFill>
                <a:effectLst/>
                <a:latin typeface="+mn-lt"/>
                <a:ea typeface="+mn-ea"/>
                <a:cs typeface="+mn-cs"/>
                <a:hlinkClick r:id="rId9" tooltip="Encryption"/>
              </a:rPr>
              <a:t>encryption/decryption</a:t>
            </a:r>
            <a:r>
              <a:rPr lang="en-US" dirty="0">
                <a:effectLst/>
              </a:rPr>
              <a:t> </a:t>
            </a:r>
          </a:p>
          <a:p>
            <a:pPr marL="171450" indent="-171450">
              <a:buFont typeface="Arial" panose="020B0604020202020204" pitchFamily="34" charset="0"/>
              <a:buChar char="•"/>
            </a:pPr>
            <a:r>
              <a:rPr lang="en-US" dirty="0">
                <a:effectLst/>
              </a:rPr>
              <a:t>5 </a:t>
            </a:r>
            <a:r>
              <a:rPr lang="en-US" sz="1200" u="none" strike="noStrike" kern="1200" dirty="0">
                <a:solidFill>
                  <a:schemeClr val="tx1"/>
                </a:solidFill>
                <a:effectLst/>
                <a:latin typeface="+mn-lt"/>
                <a:ea typeface="+mn-ea"/>
                <a:cs typeface="+mn-cs"/>
                <a:hlinkClick r:id="rId10" tooltip="Session layer"/>
              </a:rPr>
              <a:t>Session</a:t>
            </a:r>
            <a:r>
              <a:rPr lang="en-US" dirty="0">
                <a:effectLst/>
              </a:rPr>
              <a:t> Managing communication </a:t>
            </a:r>
            <a:r>
              <a:rPr lang="en-US" sz="1200" u="none" strike="noStrike" kern="1200" dirty="0">
                <a:solidFill>
                  <a:schemeClr val="tx1"/>
                </a:solidFill>
                <a:effectLst/>
                <a:latin typeface="+mn-lt"/>
                <a:ea typeface="+mn-ea"/>
                <a:cs typeface="+mn-cs"/>
                <a:hlinkClick r:id="rId11" tooltip="Session (computer science)"/>
              </a:rPr>
              <a:t>sessions</a:t>
            </a:r>
            <a:r>
              <a:rPr lang="en-US" dirty="0">
                <a:effectLst/>
              </a:rPr>
              <a:t>, i.e. continuous exchange of information in the form of multiple back-and-forth transmissions between two nodes </a:t>
            </a:r>
          </a:p>
          <a:p>
            <a:pPr marL="171450" indent="-171450">
              <a:buFont typeface="Arial" panose="020B0604020202020204" pitchFamily="34" charset="0"/>
              <a:buChar char="•"/>
            </a:pPr>
            <a:r>
              <a:rPr lang="en-US" dirty="0">
                <a:effectLst/>
              </a:rPr>
              <a:t>4 </a:t>
            </a:r>
            <a:r>
              <a:rPr lang="en-US" sz="1200" u="none" strike="noStrike" kern="1200" dirty="0">
                <a:solidFill>
                  <a:schemeClr val="tx1"/>
                </a:solidFill>
                <a:effectLst/>
                <a:latin typeface="+mn-lt"/>
                <a:ea typeface="+mn-ea"/>
                <a:cs typeface="+mn-cs"/>
                <a:hlinkClick r:id="rId12" tooltip="Transport layer"/>
              </a:rPr>
              <a:t>Transport</a:t>
            </a:r>
            <a:r>
              <a:rPr lang="en-US" dirty="0">
                <a:effectLst/>
              </a:rPr>
              <a:t> </a:t>
            </a:r>
            <a:r>
              <a:rPr lang="en-US" sz="1200" u="none" strike="noStrike" kern="1200" dirty="0">
                <a:solidFill>
                  <a:schemeClr val="tx1"/>
                </a:solidFill>
                <a:effectLst/>
                <a:latin typeface="+mn-lt"/>
                <a:ea typeface="+mn-ea"/>
                <a:cs typeface="+mn-cs"/>
                <a:hlinkClick r:id="rId13" tooltip="Packet segmentation"/>
              </a:rPr>
              <a:t>Segment</a:t>
            </a:r>
            <a:r>
              <a:rPr lang="en-US" dirty="0">
                <a:effectLst/>
              </a:rPr>
              <a:t>, </a:t>
            </a:r>
            <a:r>
              <a:rPr lang="en-US" sz="1200" u="none" strike="noStrike" kern="1200" dirty="0">
                <a:solidFill>
                  <a:schemeClr val="tx1"/>
                </a:solidFill>
                <a:effectLst/>
                <a:latin typeface="+mn-lt"/>
                <a:ea typeface="+mn-ea"/>
                <a:cs typeface="+mn-cs"/>
                <a:hlinkClick r:id="rId14" tooltip="Datagram"/>
              </a:rPr>
              <a:t>Datagram</a:t>
            </a:r>
            <a:r>
              <a:rPr lang="en-US" dirty="0">
                <a:effectLst/>
              </a:rPr>
              <a:t> Reliable transmission of data segments between points on a network, including </a:t>
            </a:r>
            <a:r>
              <a:rPr lang="en-US" sz="1200" u="none" strike="noStrike" kern="1200" dirty="0">
                <a:solidFill>
                  <a:schemeClr val="tx1"/>
                </a:solidFill>
                <a:effectLst/>
                <a:latin typeface="+mn-lt"/>
                <a:ea typeface="+mn-ea"/>
                <a:cs typeface="+mn-cs"/>
                <a:hlinkClick r:id="rId13" tooltip="Packet segmentation"/>
              </a:rPr>
              <a:t>segmentation</a:t>
            </a:r>
            <a:r>
              <a:rPr lang="en-US" dirty="0">
                <a:effectLst/>
              </a:rPr>
              <a:t>, </a:t>
            </a:r>
            <a:r>
              <a:rPr lang="en-US" sz="1200" u="none" strike="noStrike" kern="1200" dirty="0">
                <a:solidFill>
                  <a:schemeClr val="tx1"/>
                </a:solidFill>
                <a:effectLst/>
                <a:latin typeface="+mn-lt"/>
                <a:ea typeface="+mn-ea"/>
                <a:cs typeface="+mn-cs"/>
                <a:hlinkClick r:id="rId15" tooltip="Acknowledgement (data networks)"/>
              </a:rPr>
              <a:t>acknowledgement</a:t>
            </a:r>
            <a:r>
              <a:rPr lang="en-US" dirty="0">
                <a:effectLst/>
              </a:rPr>
              <a:t> and </a:t>
            </a:r>
            <a:r>
              <a:rPr lang="en-US" sz="1200" u="none" strike="noStrike" kern="1200" dirty="0">
                <a:solidFill>
                  <a:schemeClr val="tx1"/>
                </a:solidFill>
                <a:effectLst/>
                <a:latin typeface="+mn-lt"/>
                <a:ea typeface="+mn-ea"/>
                <a:cs typeface="+mn-cs"/>
                <a:hlinkClick r:id="rId16" tooltip="Multiplexing"/>
              </a:rPr>
              <a:t>multiplexing</a:t>
            </a:r>
            <a:r>
              <a:rPr lang="en-US" dirty="0">
                <a:effectLst/>
              </a:rPr>
              <a:t> </a:t>
            </a:r>
            <a:r>
              <a:rPr lang="en-US" dirty="0"/>
              <a:t>Media</a:t>
            </a:r>
            <a:br>
              <a:rPr lang="en-US" dirty="0"/>
            </a:br>
            <a:r>
              <a:rPr lang="en-US" dirty="0"/>
              <a:t>layers </a:t>
            </a:r>
          </a:p>
          <a:p>
            <a:pPr marL="171450" indent="-171450">
              <a:buFont typeface="Arial" panose="020B0604020202020204" pitchFamily="34" charset="0"/>
              <a:buChar char="•"/>
            </a:pPr>
            <a:r>
              <a:rPr lang="en-US" dirty="0">
                <a:effectLst/>
              </a:rPr>
              <a:t>3 </a:t>
            </a:r>
            <a:r>
              <a:rPr lang="en-US" sz="1200" u="none" strike="noStrike" kern="1200" dirty="0">
                <a:solidFill>
                  <a:schemeClr val="tx1"/>
                </a:solidFill>
                <a:effectLst/>
                <a:latin typeface="+mn-lt"/>
                <a:ea typeface="+mn-ea"/>
                <a:cs typeface="+mn-cs"/>
                <a:hlinkClick r:id="rId17" tooltip="Network layer"/>
              </a:rPr>
              <a:t>Network</a:t>
            </a:r>
            <a:r>
              <a:rPr lang="en-US" dirty="0">
                <a:effectLst/>
              </a:rPr>
              <a:t> </a:t>
            </a:r>
            <a:r>
              <a:rPr lang="en-US" sz="1200" u="none" strike="noStrike" kern="1200" dirty="0">
                <a:solidFill>
                  <a:schemeClr val="tx1"/>
                </a:solidFill>
                <a:effectLst/>
                <a:latin typeface="+mn-lt"/>
                <a:ea typeface="+mn-ea"/>
                <a:cs typeface="+mn-cs"/>
                <a:hlinkClick r:id="rId18" tooltip="Network packet"/>
              </a:rPr>
              <a:t>Packet</a:t>
            </a:r>
            <a:r>
              <a:rPr lang="en-US" dirty="0">
                <a:effectLst/>
              </a:rPr>
              <a:t> Structuring and managing a multi-node network, including </a:t>
            </a:r>
            <a:r>
              <a:rPr lang="en-US" sz="1200" u="none" strike="noStrike" kern="1200" dirty="0">
                <a:solidFill>
                  <a:schemeClr val="tx1"/>
                </a:solidFill>
                <a:effectLst/>
                <a:latin typeface="+mn-lt"/>
                <a:ea typeface="+mn-ea"/>
                <a:cs typeface="+mn-cs"/>
                <a:hlinkClick r:id="rId19" tooltip="Address space"/>
              </a:rPr>
              <a:t>addressing</a:t>
            </a:r>
            <a:r>
              <a:rPr lang="en-US" dirty="0">
                <a:effectLst/>
              </a:rPr>
              <a:t>, </a:t>
            </a:r>
            <a:r>
              <a:rPr lang="en-US" sz="1200" u="none" strike="noStrike" kern="1200" dirty="0">
                <a:solidFill>
                  <a:schemeClr val="tx1"/>
                </a:solidFill>
                <a:effectLst/>
                <a:latin typeface="+mn-lt"/>
                <a:ea typeface="+mn-ea"/>
                <a:cs typeface="+mn-cs"/>
                <a:hlinkClick r:id="rId20" tooltip="Routing"/>
              </a:rPr>
              <a:t>routing</a:t>
            </a:r>
            <a:r>
              <a:rPr lang="en-US" dirty="0">
                <a:effectLst/>
              </a:rPr>
              <a:t> and </a:t>
            </a:r>
            <a:r>
              <a:rPr lang="en-US" sz="1200" u="none" strike="noStrike" kern="1200" dirty="0">
                <a:solidFill>
                  <a:schemeClr val="tx1"/>
                </a:solidFill>
                <a:effectLst/>
                <a:latin typeface="+mn-lt"/>
                <a:ea typeface="+mn-ea"/>
                <a:cs typeface="+mn-cs"/>
                <a:hlinkClick r:id="rId21" tooltip="Network traffic control"/>
              </a:rPr>
              <a:t>traffic control</a:t>
            </a:r>
            <a:r>
              <a:rPr lang="en-US" dirty="0">
                <a:effectLst/>
              </a:rPr>
              <a:t> </a:t>
            </a:r>
          </a:p>
          <a:p>
            <a:pPr marL="171450" indent="-171450">
              <a:buFont typeface="Arial" panose="020B0604020202020204" pitchFamily="34" charset="0"/>
              <a:buChar char="•"/>
            </a:pPr>
            <a:r>
              <a:rPr lang="en-US" dirty="0">
                <a:effectLst/>
              </a:rPr>
              <a:t>2 </a:t>
            </a:r>
            <a:r>
              <a:rPr lang="en-US" sz="1200" u="none" strike="noStrike" kern="1200" dirty="0">
                <a:solidFill>
                  <a:schemeClr val="tx1"/>
                </a:solidFill>
                <a:effectLst/>
                <a:latin typeface="+mn-lt"/>
                <a:ea typeface="+mn-ea"/>
                <a:cs typeface="+mn-cs"/>
                <a:hlinkClick r:id="rId22" tooltip="Data link layer"/>
              </a:rPr>
              <a:t>Data link</a:t>
            </a:r>
            <a:r>
              <a:rPr lang="en-US" dirty="0">
                <a:effectLst/>
              </a:rPr>
              <a:t> </a:t>
            </a:r>
            <a:r>
              <a:rPr lang="en-US" sz="1200" u="none" strike="noStrike" kern="1200" dirty="0">
                <a:solidFill>
                  <a:schemeClr val="tx1"/>
                </a:solidFill>
                <a:effectLst/>
                <a:latin typeface="+mn-lt"/>
                <a:ea typeface="+mn-ea"/>
                <a:cs typeface="+mn-cs"/>
                <a:hlinkClick r:id="rId23" tooltip="Frame (networking)"/>
              </a:rPr>
              <a:t>Frame</a:t>
            </a:r>
            <a:r>
              <a:rPr lang="en-US" dirty="0">
                <a:effectLst/>
              </a:rPr>
              <a:t> Reliable transmission of data frames between two nodes connected by a physical layer </a:t>
            </a:r>
          </a:p>
          <a:p>
            <a:pPr marL="171450" indent="-171450">
              <a:buFont typeface="Arial" panose="020B0604020202020204" pitchFamily="34" charset="0"/>
              <a:buChar char="•"/>
            </a:pPr>
            <a:r>
              <a:rPr lang="en-US" dirty="0">
                <a:effectLst/>
              </a:rPr>
              <a:t>1 </a:t>
            </a:r>
            <a:r>
              <a:rPr lang="en-US" sz="1200" u="none" strike="noStrike" kern="1200" dirty="0">
                <a:solidFill>
                  <a:schemeClr val="tx1"/>
                </a:solidFill>
                <a:effectLst/>
                <a:latin typeface="+mn-lt"/>
                <a:ea typeface="+mn-ea"/>
                <a:cs typeface="+mn-cs"/>
                <a:hlinkClick r:id="rId24" tooltip="Physical layer"/>
              </a:rPr>
              <a:t>Physical</a:t>
            </a:r>
            <a:r>
              <a:rPr lang="en-US" dirty="0">
                <a:effectLst/>
              </a:rPr>
              <a:t> </a:t>
            </a:r>
            <a:r>
              <a:rPr lang="en-US" sz="1200" u="none" strike="noStrike" kern="1200" dirty="0">
                <a:solidFill>
                  <a:schemeClr val="tx1"/>
                </a:solidFill>
                <a:effectLst/>
                <a:latin typeface="+mn-lt"/>
                <a:ea typeface="+mn-ea"/>
                <a:cs typeface="+mn-cs"/>
                <a:hlinkClick r:id="rId25" tooltip="Symbol rate"/>
              </a:rPr>
              <a:t>Symbol</a:t>
            </a:r>
            <a:r>
              <a:rPr lang="en-US" dirty="0">
                <a:effectLst/>
              </a:rPr>
              <a:t> Transmission and reception of raw bit streams over a physical medium</a:t>
            </a: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363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7 </a:t>
            </a:r>
            <a:r>
              <a:rPr lang="en-US" sz="1200" u="none" strike="noStrike" kern="1200" dirty="0">
                <a:solidFill>
                  <a:schemeClr val="tx1"/>
                </a:solidFill>
                <a:effectLst/>
                <a:latin typeface="+mn-lt"/>
                <a:ea typeface="+mn-ea"/>
                <a:cs typeface="+mn-cs"/>
                <a:hlinkClick r:id="rId3" tooltip="Application layer"/>
              </a:rPr>
              <a:t>Application</a:t>
            </a:r>
            <a:r>
              <a:rPr lang="en-US" dirty="0">
                <a:effectLst/>
              </a:rPr>
              <a:t> </a:t>
            </a:r>
            <a:r>
              <a:rPr lang="en-US" sz="1200" u="none" strike="noStrike" kern="1200" dirty="0">
                <a:solidFill>
                  <a:schemeClr val="tx1"/>
                </a:solidFill>
                <a:effectLst/>
                <a:latin typeface="+mn-lt"/>
                <a:ea typeface="+mn-ea"/>
                <a:cs typeface="+mn-cs"/>
                <a:hlinkClick r:id="rId4" tooltip="Data (computing)"/>
              </a:rPr>
              <a:t>Data</a:t>
            </a:r>
            <a:r>
              <a:rPr lang="en-US" dirty="0">
                <a:effectLst/>
              </a:rPr>
              <a:t> High-level </a:t>
            </a:r>
            <a:r>
              <a:rPr lang="en-US" sz="1200" u="none" strike="noStrike" kern="1200" dirty="0">
                <a:solidFill>
                  <a:schemeClr val="tx1"/>
                </a:solidFill>
                <a:effectLst/>
                <a:latin typeface="+mn-lt"/>
                <a:ea typeface="+mn-ea"/>
                <a:cs typeface="+mn-cs"/>
                <a:hlinkClick r:id="rId5" tooltip="API"/>
              </a:rPr>
              <a:t>APIs</a:t>
            </a:r>
            <a:r>
              <a:rPr lang="en-US" dirty="0">
                <a:effectLst/>
              </a:rPr>
              <a:t>, including resource sharing, remote file access </a:t>
            </a:r>
          </a:p>
          <a:p>
            <a:pPr marL="171450" indent="-171450">
              <a:buFont typeface="Arial" panose="020B0604020202020204" pitchFamily="34" charset="0"/>
              <a:buChar char="•"/>
            </a:pPr>
            <a:r>
              <a:rPr lang="en-US" dirty="0">
                <a:effectLst/>
              </a:rPr>
              <a:t>6 </a:t>
            </a:r>
            <a:r>
              <a:rPr lang="en-US" sz="1200" u="none" strike="noStrike" kern="1200" dirty="0">
                <a:solidFill>
                  <a:schemeClr val="tx1"/>
                </a:solidFill>
                <a:effectLst/>
                <a:latin typeface="+mn-lt"/>
                <a:ea typeface="+mn-ea"/>
                <a:cs typeface="+mn-cs"/>
                <a:hlinkClick r:id="rId6" tooltip="Presentation layer"/>
              </a:rPr>
              <a:t>Presentation</a:t>
            </a:r>
            <a:r>
              <a:rPr lang="en-US" dirty="0">
                <a:effectLst/>
              </a:rPr>
              <a:t> Translation of data between a networking service and an application; including </a:t>
            </a:r>
            <a:r>
              <a:rPr lang="en-US" sz="1200" u="none" strike="noStrike" kern="1200" dirty="0">
                <a:solidFill>
                  <a:schemeClr val="tx1"/>
                </a:solidFill>
                <a:effectLst/>
                <a:latin typeface="+mn-lt"/>
                <a:ea typeface="+mn-ea"/>
                <a:cs typeface="+mn-cs"/>
                <a:hlinkClick r:id="rId7" tooltip="Character encoding"/>
              </a:rPr>
              <a:t>character encoding</a:t>
            </a:r>
            <a:r>
              <a:rPr lang="en-US" dirty="0">
                <a:effectLst/>
              </a:rPr>
              <a:t>, </a:t>
            </a:r>
            <a:r>
              <a:rPr lang="en-US" sz="1200" u="none" strike="noStrike" kern="1200" dirty="0">
                <a:solidFill>
                  <a:schemeClr val="tx1"/>
                </a:solidFill>
                <a:effectLst/>
                <a:latin typeface="+mn-lt"/>
                <a:ea typeface="+mn-ea"/>
                <a:cs typeface="+mn-cs"/>
                <a:hlinkClick r:id="rId8" tooltip="Data compression"/>
              </a:rPr>
              <a:t>data compression</a:t>
            </a:r>
            <a:r>
              <a:rPr lang="en-US" dirty="0">
                <a:effectLst/>
              </a:rPr>
              <a:t> and </a:t>
            </a:r>
            <a:r>
              <a:rPr lang="en-US" sz="1200" u="none" strike="noStrike" kern="1200" dirty="0">
                <a:solidFill>
                  <a:schemeClr val="tx1"/>
                </a:solidFill>
                <a:effectLst/>
                <a:latin typeface="+mn-lt"/>
                <a:ea typeface="+mn-ea"/>
                <a:cs typeface="+mn-cs"/>
                <a:hlinkClick r:id="rId9" tooltip="Encryption"/>
              </a:rPr>
              <a:t>encryption/decryption</a:t>
            </a:r>
            <a:r>
              <a:rPr lang="en-US" dirty="0">
                <a:effectLst/>
              </a:rPr>
              <a:t> </a:t>
            </a:r>
          </a:p>
          <a:p>
            <a:pPr marL="171450" indent="-171450">
              <a:buFont typeface="Arial" panose="020B0604020202020204" pitchFamily="34" charset="0"/>
              <a:buChar char="•"/>
            </a:pPr>
            <a:r>
              <a:rPr lang="en-US" dirty="0">
                <a:effectLst/>
              </a:rPr>
              <a:t>5 </a:t>
            </a:r>
            <a:r>
              <a:rPr lang="en-US" sz="1200" u="none" strike="noStrike" kern="1200" dirty="0">
                <a:solidFill>
                  <a:schemeClr val="tx1"/>
                </a:solidFill>
                <a:effectLst/>
                <a:latin typeface="+mn-lt"/>
                <a:ea typeface="+mn-ea"/>
                <a:cs typeface="+mn-cs"/>
                <a:hlinkClick r:id="rId10" tooltip="Session layer"/>
              </a:rPr>
              <a:t>Session</a:t>
            </a:r>
            <a:r>
              <a:rPr lang="en-US" dirty="0">
                <a:effectLst/>
              </a:rPr>
              <a:t> Managing communication </a:t>
            </a:r>
            <a:r>
              <a:rPr lang="en-US" sz="1200" u="none" strike="noStrike" kern="1200" dirty="0">
                <a:solidFill>
                  <a:schemeClr val="tx1"/>
                </a:solidFill>
                <a:effectLst/>
                <a:latin typeface="+mn-lt"/>
                <a:ea typeface="+mn-ea"/>
                <a:cs typeface="+mn-cs"/>
                <a:hlinkClick r:id="rId11" tooltip="Session (computer science)"/>
              </a:rPr>
              <a:t>sessions</a:t>
            </a:r>
            <a:r>
              <a:rPr lang="en-US" dirty="0">
                <a:effectLst/>
              </a:rPr>
              <a:t>, i.e. continuous exchange of information in the form of multiple back-and-forth transmissions between two nodes </a:t>
            </a:r>
          </a:p>
          <a:p>
            <a:pPr marL="171450" indent="-171450">
              <a:buFont typeface="Arial" panose="020B0604020202020204" pitchFamily="34" charset="0"/>
              <a:buChar char="•"/>
            </a:pPr>
            <a:r>
              <a:rPr lang="en-US" dirty="0">
                <a:effectLst/>
              </a:rPr>
              <a:t>4 </a:t>
            </a:r>
            <a:r>
              <a:rPr lang="en-US" sz="1200" u="none" strike="noStrike" kern="1200" dirty="0">
                <a:solidFill>
                  <a:schemeClr val="tx1"/>
                </a:solidFill>
                <a:effectLst/>
                <a:latin typeface="+mn-lt"/>
                <a:ea typeface="+mn-ea"/>
                <a:cs typeface="+mn-cs"/>
                <a:hlinkClick r:id="rId12" tooltip="Transport layer"/>
              </a:rPr>
              <a:t>Transport</a:t>
            </a:r>
            <a:r>
              <a:rPr lang="en-US" dirty="0">
                <a:effectLst/>
              </a:rPr>
              <a:t> </a:t>
            </a:r>
            <a:r>
              <a:rPr lang="en-US" sz="1200" u="none" strike="noStrike" kern="1200" dirty="0">
                <a:solidFill>
                  <a:schemeClr val="tx1"/>
                </a:solidFill>
                <a:effectLst/>
                <a:latin typeface="+mn-lt"/>
                <a:ea typeface="+mn-ea"/>
                <a:cs typeface="+mn-cs"/>
                <a:hlinkClick r:id="rId13" tooltip="Packet segmentation"/>
              </a:rPr>
              <a:t>Segment</a:t>
            </a:r>
            <a:r>
              <a:rPr lang="en-US" dirty="0">
                <a:effectLst/>
              </a:rPr>
              <a:t>, </a:t>
            </a:r>
            <a:r>
              <a:rPr lang="en-US" sz="1200" u="none" strike="noStrike" kern="1200" dirty="0">
                <a:solidFill>
                  <a:schemeClr val="tx1"/>
                </a:solidFill>
                <a:effectLst/>
                <a:latin typeface="+mn-lt"/>
                <a:ea typeface="+mn-ea"/>
                <a:cs typeface="+mn-cs"/>
                <a:hlinkClick r:id="rId14" tooltip="Datagram"/>
              </a:rPr>
              <a:t>Datagram</a:t>
            </a:r>
            <a:r>
              <a:rPr lang="en-US" dirty="0">
                <a:effectLst/>
              </a:rPr>
              <a:t> Reliable transmission of data segments between points on a network, including </a:t>
            </a:r>
            <a:r>
              <a:rPr lang="en-US" sz="1200" u="none" strike="noStrike" kern="1200" dirty="0">
                <a:solidFill>
                  <a:schemeClr val="tx1"/>
                </a:solidFill>
                <a:effectLst/>
                <a:latin typeface="+mn-lt"/>
                <a:ea typeface="+mn-ea"/>
                <a:cs typeface="+mn-cs"/>
                <a:hlinkClick r:id="rId13" tooltip="Packet segmentation"/>
              </a:rPr>
              <a:t>segmentation</a:t>
            </a:r>
            <a:r>
              <a:rPr lang="en-US" dirty="0">
                <a:effectLst/>
              </a:rPr>
              <a:t>, </a:t>
            </a:r>
            <a:r>
              <a:rPr lang="en-US" sz="1200" u="none" strike="noStrike" kern="1200" dirty="0">
                <a:solidFill>
                  <a:schemeClr val="tx1"/>
                </a:solidFill>
                <a:effectLst/>
                <a:latin typeface="+mn-lt"/>
                <a:ea typeface="+mn-ea"/>
                <a:cs typeface="+mn-cs"/>
                <a:hlinkClick r:id="rId15" tooltip="Acknowledgement (data networks)"/>
              </a:rPr>
              <a:t>acknowledgement</a:t>
            </a:r>
            <a:r>
              <a:rPr lang="en-US" dirty="0">
                <a:effectLst/>
              </a:rPr>
              <a:t> and </a:t>
            </a:r>
            <a:r>
              <a:rPr lang="en-US" sz="1200" u="none" strike="noStrike" kern="1200" dirty="0">
                <a:solidFill>
                  <a:schemeClr val="tx1"/>
                </a:solidFill>
                <a:effectLst/>
                <a:latin typeface="+mn-lt"/>
                <a:ea typeface="+mn-ea"/>
                <a:cs typeface="+mn-cs"/>
                <a:hlinkClick r:id="rId16" tooltip="Multiplexing"/>
              </a:rPr>
              <a:t>multiplexing</a:t>
            </a:r>
            <a:r>
              <a:rPr lang="en-US" dirty="0">
                <a:effectLst/>
              </a:rPr>
              <a:t> </a:t>
            </a:r>
            <a:r>
              <a:rPr lang="en-US" dirty="0"/>
              <a:t>Media</a:t>
            </a:r>
            <a:br>
              <a:rPr lang="en-US" dirty="0"/>
            </a:br>
            <a:r>
              <a:rPr lang="en-US" dirty="0"/>
              <a:t>layers </a:t>
            </a:r>
          </a:p>
          <a:p>
            <a:pPr marL="171450" indent="-171450">
              <a:buFont typeface="Arial" panose="020B0604020202020204" pitchFamily="34" charset="0"/>
              <a:buChar char="•"/>
            </a:pPr>
            <a:r>
              <a:rPr lang="en-US" dirty="0">
                <a:effectLst/>
              </a:rPr>
              <a:t>3 </a:t>
            </a:r>
            <a:r>
              <a:rPr lang="en-US" sz="1200" u="none" strike="noStrike" kern="1200" dirty="0">
                <a:solidFill>
                  <a:schemeClr val="tx1"/>
                </a:solidFill>
                <a:effectLst/>
                <a:latin typeface="+mn-lt"/>
                <a:ea typeface="+mn-ea"/>
                <a:cs typeface="+mn-cs"/>
                <a:hlinkClick r:id="rId17" tooltip="Network layer"/>
              </a:rPr>
              <a:t>Network</a:t>
            </a:r>
            <a:r>
              <a:rPr lang="en-US" dirty="0">
                <a:effectLst/>
              </a:rPr>
              <a:t> </a:t>
            </a:r>
            <a:r>
              <a:rPr lang="en-US" sz="1200" u="none" strike="noStrike" kern="1200" dirty="0">
                <a:solidFill>
                  <a:schemeClr val="tx1"/>
                </a:solidFill>
                <a:effectLst/>
                <a:latin typeface="+mn-lt"/>
                <a:ea typeface="+mn-ea"/>
                <a:cs typeface="+mn-cs"/>
                <a:hlinkClick r:id="rId18" tooltip="Network packet"/>
              </a:rPr>
              <a:t>Packet</a:t>
            </a:r>
            <a:r>
              <a:rPr lang="en-US" dirty="0">
                <a:effectLst/>
              </a:rPr>
              <a:t> Structuring and managing a multi-node network, including </a:t>
            </a:r>
            <a:r>
              <a:rPr lang="en-US" sz="1200" u="none" strike="noStrike" kern="1200" dirty="0">
                <a:solidFill>
                  <a:schemeClr val="tx1"/>
                </a:solidFill>
                <a:effectLst/>
                <a:latin typeface="+mn-lt"/>
                <a:ea typeface="+mn-ea"/>
                <a:cs typeface="+mn-cs"/>
                <a:hlinkClick r:id="rId19" tooltip="Address space"/>
              </a:rPr>
              <a:t>addressing</a:t>
            </a:r>
            <a:r>
              <a:rPr lang="en-US" dirty="0">
                <a:effectLst/>
              </a:rPr>
              <a:t>, </a:t>
            </a:r>
            <a:r>
              <a:rPr lang="en-US" sz="1200" u="none" strike="noStrike" kern="1200" dirty="0">
                <a:solidFill>
                  <a:schemeClr val="tx1"/>
                </a:solidFill>
                <a:effectLst/>
                <a:latin typeface="+mn-lt"/>
                <a:ea typeface="+mn-ea"/>
                <a:cs typeface="+mn-cs"/>
                <a:hlinkClick r:id="rId20" tooltip="Routing"/>
              </a:rPr>
              <a:t>routing</a:t>
            </a:r>
            <a:r>
              <a:rPr lang="en-US" dirty="0">
                <a:effectLst/>
              </a:rPr>
              <a:t> and </a:t>
            </a:r>
            <a:r>
              <a:rPr lang="en-US" sz="1200" u="none" strike="noStrike" kern="1200" dirty="0">
                <a:solidFill>
                  <a:schemeClr val="tx1"/>
                </a:solidFill>
                <a:effectLst/>
                <a:latin typeface="+mn-lt"/>
                <a:ea typeface="+mn-ea"/>
                <a:cs typeface="+mn-cs"/>
                <a:hlinkClick r:id="rId21" tooltip="Network traffic control"/>
              </a:rPr>
              <a:t>traffic control</a:t>
            </a:r>
            <a:r>
              <a:rPr lang="en-US" dirty="0">
                <a:effectLst/>
              </a:rPr>
              <a:t> </a:t>
            </a:r>
          </a:p>
          <a:p>
            <a:pPr marL="171450" indent="-171450">
              <a:buFont typeface="Arial" panose="020B0604020202020204" pitchFamily="34" charset="0"/>
              <a:buChar char="•"/>
            </a:pPr>
            <a:r>
              <a:rPr lang="en-US" dirty="0">
                <a:effectLst/>
              </a:rPr>
              <a:t>2 </a:t>
            </a:r>
            <a:r>
              <a:rPr lang="en-US" sz="1200" u="none" strike="noStrike" kern="1200" dirty="0">
                <a:solidFill>
                  <a:schemeClr val="tx1"/>
                </a:solidFill>
                <a:effectLst/>
                <a:latin typeface="+mn-lt"/>
                <a:ea typeface="+mn-ea"/>
                <a:cs typeface="+mn-cs"/>
                <a:hlinkClick r:id="rId22" tooltip="Data link layer"/>
              </a:rPr>
              <a:t>Data link</a:t>
            </a:r>
            <a:r>
              <a:rPr lang="en-US" dirty="0">
                <a:effectLst/>
              </a:rPr>
              <a:t> </a:t>
            </a:r>
            <a:r>
              <a:rPr lang="en-US" sz="1200" u="none" strike="noStrike" kern="1200" dirty="0">
                <a:solidFill>
                  <a:schemeClr val="tx1"/>
                </a:solidFill>
                <a:effectLst/>
                <a:latin typeface="+mn-lt"/>
                <a:ea typeface="+mn-ea"/>
                <a:cs typeface="+mn-cs"/>
                <a:hlinkClick r:id="rId23" tooltip="Frame (networking)"/>
              </a:rPr>
              <a:t>Frame</a:t>
            </a:r>
            <a:r>
              <a:rPr lang="en-US" dirty="0">
                <a:effectLst/>
              </a:rPr>
              <a:t> Reliable transmission of data frames between two nodes connected by a physical layer </a:t>
            </a:r>
          </a:p>
          <a:p>
            <a:pPr marL="171450" indent="-171450">
              <a:buFont typeface="Arial" panose="020B0604020202020204" pitchFamily="34" charset="0"/>
              <a:buChar char="•"/>
            </a:pPr>
            <a:r>
              <a:rPr lang="en-US" dirty="0">
                <a:effectLst/>
              </a:rPr>
              <a:t>1 </a:t>
            </a:r>
            <a:r>
              <a:rPr lang="en-US" sz="1200" u="none" strike="noStrike" kern="1200" dirty="0">
                <a:solidFill>
                  <a:schemeClr val="tx1"/>
                </a:solidFill>
                <a:effectLst/>
                <a:latin typeface="+mn-lt"/>
                <a:ea typeface="+mn-ea"/>
                <a:cs typeface="+mn-cs"/>
                <a:hlinkClick r:id="rId24" tooltip="Physical layer"/>
              </a:rPr>
              <a:t>Physical</a:t>
            </a:r>
            <a:r>
              <a:rPr lang="en-US" dirty="0">
                <a:effectLst/>
              </a:rPr>
              <a:t> </a:t>
            </a:r>
            <a:r>
              <a:rPr lang="en-US" sz="1200" u="none" strike="noStrike" kern="1200" dirty="0">
                <a:solidFill>
                  <a:schemeClr val="tx1"/>
                </a:solidFill>
                <a:effectLst/>
                <a:latin typeface="+mn-lt"/>
                <a:ea typeface="+mn-ea"/>
                <a:cs typeface="+mn-cs"/>
                <a:hlinkClick r:id="rId25" tooltip="Symbol rate"/>
              </a:rPr>
              <a:t>Symbol</a:t>
            </a:r>
            <a:r>
              <a:rPr lang="en-US" dirty="0">
                <a:effectLst/>
              </a:rPr>
              <a:t> Transmission and reception of raw bit streams over a physical medium</a:t>
            </a: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771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32472" eaLnBrk="1" fontAlgn="base" latinLnBrk="0" hangingPunct="1">
              <a:lnSpc>
                <a:spcPct val="90000"/>
              </a:lnSpc>
              <a:spcBef>
                <a:spcPct val="0"/>
              </a:spcBef>
              <a:spcAft>
                <a:spcPct val="0"/>
              </a:spcAft>
              <a:buClrTx/>
              <a:buSzTx/>
              <a:buFont typeface="Arial" panose="020B0604020202020204" pitchFamily="34" charset="0"/>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080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979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163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887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811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8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pitchFamily="34" charset="0"/>
              </a:rPr>
              <a:t>With Azure, there are many ways that we’re working hard to save customers money.</a:t>
            </a:r>
          </a:p>
          <a:p>
            <a:endParaRPr lang="en-US" dirty="0">
              <a:latin typeface="Segoe UI Light" pitchFamily="34" charset="0"/>
            </a:endParaRPr>
          </a:p>
          <a:p>
            <a:r>
              <a:rPr lang="en-US" dirty="0">
                <a:latin typeface="Segoe UI Light" pitchFamily="34" charset="0"/>
              </a:rPr>
              <a:t>This starts with our Price Match Commitment</a:t>
            </a:r>
          </a:p>
          <a:p>
            <a:pPr marL="174708" indent="-174708">
              <a:buFont typeface="Arial" panose="020B0604020202020204" pitchFamily="34" charset="0"/>
              <a:buChar char="•"/>
            </a:pPr>
            <a:r>
              <a:rPr lang="en-US" dirty="0">
                <a:latin typeface="Segoe UI Light" pitchFamily="34" charset="0"/>
              </a:rPr>
              <a:t>Take price of the equation on commodity services, relative to AWS</a:t>
            </a:r>
          </a:p>
          <a:p>
            <a:pPr marL="174708" indent="-174708">
              <a:buFont typeface="Arial" panose="020B0604020202020204" pitchFamily="34" charset="0"/>
              <a:buChar char="•"/>
            </a:pPr>
            <a:r>
              <a:rPr lang="en-US" dirty="0">
                <a:latin typeface="Segoe UI Light" pitchFamily="34" charset="0"/>
              </a:rPr>
              <a:t>If there is a comparable service, we’ll have the same price.</a:t>
            </a:r>
          </a:p>
          <a:p>
            <a:endParaRPr lang="en-US" dirty="0">
              <a:latin typeface="Segoe UI Light" pitchFamily="34" charset="0"/>
            </a:endParaRPr>
          </a:p>
          <a:p>
            <a:r>
              <a:rPr lang="en-US" dirty="0">
                <a:latin typeface="Segoe UI Light" pitchFamily="34" charset="0"/>
              </a:rPr>
              <a:t>Innovative Products and Services </a:t>
            </a:r>
          </a:p>
          <a:p>
            <a:pPr marL="174708" indent="-174708">
              <a:buFont typeface="Arial" panose="020B0604020202020204" pitchFamily="34" charset="0"/>
              <a:buChar char="•"/>
            </a:pPr>
            <a:r>
              <a:rPr lang="en-US" dirty="0">
                <a:latin typeface="Segoe UI Light" pitchFamily="34" charset="0"/>
              </a:rPr>
              <a:t>Low priority VMs</a:t>
            </a:r>
          </a:p>
          <a:p>
            <a:pPr marL="174708" indent="-174708">
              <a:buFont typeface="Arial" panose="020B0604020202020204" pitchFamily="34" charset="0"/>
              <a:buChar char="•"/>
            </a:pPr>
            <a:r>
              <a:rPr lang="en-US" dirty="0">
                <a:latin typeface="Segoe UI Light" pitchFamily="34" charset="0"/>
              </a:rPr>
              <a:t>B-Series – a new burstable core VM size we’re disclosing soon</a:t>
            </a:r>
          </a:p>
          <a:p>
            <a:pPr marL="174708" indent="-174708">
              <a:buFont typeface="Arial" panose="020B0604020202020204" pitchFamily="34" charset="0"/>
              <a:buChar char="•"/>
            </a:pPr>
            <a:r>
              <a:rPr lang="en-US" dirty="0">
                <a:latin typeface="Segoe UI Light" pitchFamily="34" charset="0"/>
              </a:rPr>
              <a:t>Archival Storage and other low-cost solutions</a:t>
            </a:r>
          </a:p>
          <a:p>
            <a:endParaRPr lang="en-US" dirty="0">
              <a:latin typeface="Segoe UI Light" pitchFamily="34" charset="0"/>
            </a:endParaRPr>
          </a:p>
          <a:p>
            <a:r>
              <a:rPr lang="en-US" dirty="0">
                <a:latin typeface="Segoe UI Light" pitchFamily="34" charset="0"/>
              </a:rPr>
              <a:t>Cost and Governance</a:t>
            </a:r>
          </a:p>
          <a:p>
            <a:pPr marL="174708" indent="-174708">
              <a:buFont typeface="Arial" panose="020B0604020202020204" pitchFamily="34" charset="0"/>
              <a:buChar char="•"/>
            </a:pPr>
            <a:r>
              <a:rPr lang="en-US" dirty="0" err="1">
                <a:latin typeface="Segoe UI Light" pitchFamily="34" charset="0"/>
              </a:rPr>
              <a:t>Cloudyn</a:t>
            </a:r>
            <a:r>
              <a:rPr lang="en-US" dirty="0">
                <a:latin typeface="Segoe UI Light" pitchFamily="34" charset="0"/>
              </a:rPr>
              <a:t> capabilities to help customers better understand and manage their spend.</a:t>
            </a:r>
          </a:p>
          <a:p>
            <a:pPr marL="174708" indent="-174708">
              <a:buFont typeface="Arial" panose="020B0604020202020204" pitchFamily="34" charset="0"/>
              <a:buChar char="•"/>
            </a:pPr>
            <a:r>
              <a:rPr lang="en-US" dirty="0">
                <a:latin typeface="Segoe UI Light" pitchFamily="34" charset="0"/>
              </a:rPr>
              <a:t>Azure Advisor – helps customers optimize their resources for better performance, security, and costs</a:t>
            </a:r>
          </a:p>
          <a:p>
            <a:endParaRPr lang="en-US" dirty="0">
              <a:latin typeface="Segoe UI Light" pitchFamily="34" charset="0"/>
            </a:endParaRPr>
          </a:p>
          <a:p>
            <a:r>
              <a:rPr lang="en-US" dirty="0">
                <a:latin typeface="Segoe UI Light" pitchFamily="34" charset="0"/>
              </a:rPr>
              <a:t>Compelling Offers </a:t>
            </a:r>
          </a:p>
          <a:p>
            <a:pPr marL="174708" indent="-174708">
              <a:buFont typeface="Arial" panose="020B0604020202020204" pitchFamily="34" charset="0"/>
              <a:buChar char="•"/>
            </a:pPr>
            <a:r>
              <a:rPr lang="en-US" dirty="0">
                <a:latin typeface="Segoe UI Light" pitchFamily="34" charset="0"/>
              </a:rPr>
              <a:t>Azure Hybrid Benefit – provides the lowest cost for WS in the cloud</a:t>
            </a:r>
          </a:p>
          <a:p>
            <a:pPr marL="174708" indent="-174708">
              <a:buFont typeface="Arial" panose="020B0604020202020204" pitchFamily="34" charset="0"/>
              <a:buChar char="•"/>
            </a:pPr>
            <a:r>
              <a:rPr lang="en-US" dirty="0">
                <a:latin typeface="Segoe UI Light" pitchFamily="34" charset="0"/>
              </a:rPr>
              <a:t>License Mobility – bring SQL server to the cloud</a:t>
            </a:r>
          </a:p>
          <a:p>
            <a:pPr marL="174708" indent="-174708">
              <a:buFont typeface="Arial" panose="020B0604020202020204" pitchFamily="34" charset="0"/>
              <a:buChar char="•"/>
            </a:pPr>
            <a:r>
              <a:rPr lang="en-US" dirty="0">
                <a:latin typeface="Segoe UI Light" pitchFamily="34" charset="0"/>
              </a:rPr>
              <a:t>Visual Studio Subscription Azure Benefits</a:t>
            </a:r>
          </a:p>
          <a:p>
            <a:pPr marL="174708" indent="-174708">
              <a:buFont typeface="Arial" panose="020B0604020202020204" pitchFamily="34" charset="0"/>
              <a:buChar char="•"/>
            </a:pPr>
            <a:r>
              <a:rPr lang="en-US" dirty="0">
                <a:latin typeface="Segoe UI Light" pitchFamily="34" charset="0"/>
              </a:rPr>
              <a:t>And to be announced soon, an updated Free Tier/Account to provide a broad range of services at no cost </a:t>
            </a:r>
            <a:endParaRPr lang="en-US" sz="4500" dirty="0"/>
          </a:p>
          <a:p>
            <a:pPr defTabSz="950464">
              <a:lnSpc>
                <a:spcPct val="90000"/>
              </a:lnSpc>
              <a:spcAft>
                <a:spcPts val="346"/>
              </a:spcAft>
              <a:defRPr/>
            </a:pPr>
            <a:endParaRPr lang="en-US" sz="4500" dirty="0"/>
          </a:p>
          <a:p>
            <a:pPr defTabSz="950464">
              <a:lnSpc>
                <a:spcPct val="90000"/>
              </a:lnSpc>
              <a:spcAft>
                <a:spcPts val="346"/>
              </a:spcAft>
              <a:defRPr/>
            </a:pPr>
            <a:r>
              <a:rPr lang="en-US" sz="4500" dirty="0"/>
              <a:t>In addition, to help you save more on VMs … RI</a:t>
            </a:r>
          </a:p>
          <a:p>
            <a:pPr defTabSz="950464">
              <a:lnSpc>
                <a:spcPct val="90000"/>
              </a:lnSpc>
              <a:spcAft>
                <a:spcPts val="346"/>
              </a:spcAft>
              <a:defRPr/>
            </a:pPr>
            <a:endParaRPr lang="en-US" sz="4500" dirty="0"/>
          </a:p>
          <a:p>
            <a:endParaRPr lang="en-US" dirty="0"/>
          </a:p>
          <a:p>
            <a:pPr defTabSz="950189"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1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pitchFamily="34" charset="0"/>
              </a:rPr>
              <a:t>With Azure, there are many ways that we’re working hard to save customers money.</a:t>
            </a:r>
          </a:p>
          <a:p>
            <a:endParaRPr lang="en-US">
              <a:latin typeface="Segoe UI Light" pitchFamily="34" charset="0"/>
            </a:endParaRPr>
          </a:p>
          <a:p>
            <a:r>
              <a:rPr lang="en-US">
                <a:latin typeface="Segoe UI Light" pitchFamily="34" charset="0"/>
              </a:rPr>
              <a:t>This starts with our Price Match Commitment</a:t>
            </a:r>
          </a:p>
          <a:p>
            <a:pPr marL="174708" indent="-174708">
              <a:buFont typeface="Arial" panose="020B0604020202020204" pitchFamily="34" charset="0"/>
              <a:buChar char="•"/>
            </a:pPr>
            <a:r>
              <a:rPr lang="en-US">
                <a:latin typeface="Segoe UI Light" pitchFamily="34" charset="0"/>
              </a:rPr>
              <a:t>Take price of the equation on commodity services, relative to AWS</a:t>
            </a:r>
          </a:p>
          <a:p>
            <a:pPr marL="174708" indent="-174708">
              <a:buFont typeface="Arial" panose="020B0604020202020204" pitchFamily="34" charset="0"/>
              <a:buChar char="•"/>
            </a:pPr>
            <a:r>
              <a:rPr lang="en-US">
                <a:latin typeface="Segoe UI Light" pitchFamily="34" charset="0"/>
              </a:rPr>
              <a:t>If there is a comparable service, we’ll have the same price.</a:t>
            </a:r>
          </a:p>
          <a:p>
            <a:endParaRPr lang="en-US">
              <a:latin typeface="Segoe UI Light" pitchFamily="34" charset="0"/>
            </a:endParaRPr>
          </a:p>
          <a:p>
            <a:r>
              <a:rPr lang="en-US">
                <a:latin typeface="Segoe UI Light" pitchFamily="34" charset="0"/>
              </a:rPr>
              <a:t>Innovative Products and Services </a:t>
            </a:r>
          </a:p>
          <a:p>
            <a:pPr marL="174708" indent="-174708">
              <a:buFont typeface="Arial" panose="020B0604020202020204" pitchFamily="34" charset="0"/>
              <a:buChar char="•"/>
            </a:pPr>
            <a:r>
              <a:rPr lang="en-US">
                <a:latin typeface="Segoe UI Light" pitchFamily="34" charset="0"/>
              </a:rPr>
              <a:t>Low priority VMs</a:t>
            </a:r>
          </a:p>
          <a:p>
            <a:pPr marL="174708" indent="-174708">
              <a:buFont typeface="Arial" panose="020B0604020202020204" pitchFamily="34" charset="0"/>
              <a:buChar char="•"/>
            </a:pPr>
            <a:r>
              <a:rPr lang="en-US">
                <a:latin typeface="Segoe UI Light" pitchFamily="34" charset="0"/>
              </a:rPr>
              <a:t>B-Series – a new burstable core VM size we’re disclosing soon</a:t>
            </a:r>
          </a:p>
          <a:p>
            <a:pPr marL="174708" indent="-174708">
              <a:buFont typeface="Arial" panose="020B0604020202020204" pitchFamily="34" charset="0"/>
              <a:buChar char="•"/>
            </a:pPr>
            <a:r>
              <a:rPr lang="en-US">
                <a:latin typeface="Segoe UI Light" pitchFamily="34" charset="0"/>
              </a:rPr>
              <a:t>Archival Storage and other low-cost solutions</a:t>
            </a:r>
          </a:p>
          <a:p>
            <a:endParaRPr lang="en-US">
              <a:latin typeface="Segoe UI Light" pitchFamily="34" charset="0"/>
            </a:endParaRPr>
          </a:p>
          <a:p>
            <a:r>
              <a:rPr lang="en-US">
                <a:latin typeface="Segoe UI Light" pitchFamily="34" charset="0"/>
              </a:rPr>
              <a:t>Cost and Governance</a:t>
            </a:r>
          </a:p>
          <a:p>
            <a:pPr marL="174708" indent="-174708">
              <a:buFont typeface="Arial" panose="020B0604020202020204" pitchFamily="34" charset="0"/>
              <a:buChar char="•"/>
            </a:pPr>
            <a:r>
              <a:rPr lang="en-US" err="1">
                <a:latin typeface="Segoe UI Light" pitchFamily="34" charset="0"/>
              </a:rPr>
              <a:t>Cloudyn</a:t>
            </a:r>
            <a:r>
              <a:rPr lang="en-US">
                <a:latin typeface="Segoe UI Light" pitchFamily="34" charset="0"/>
              </a:rPr>
              <a:t> capabilities to help customers better understand and manage their spend.</a:t>
            </a:r>
          </a:p>
          <a:p>
            <a:pPr marL="174708" indent="-174708">
              <a:buFont typeface="Arial" panose="020B0604020202020204" pitchFamily="34" charset="0"/>
              <a:buChar char="•"/>
            </a:pPr>
            <a:r>
              <a:rPr lang="en-US">
                <a:latin typeface="Segoe UI Light" pitchFamily="34" charset="0"/>
              </a:rPr>
              <a:t>Azure Advisor – helps customers optimize their resources for better performance, security, and costs</a:t>
            </a:r>
          </a:p>
          <a:p>
            <a:endParaRPr lang="en-US">
              <a:latin typeface="Segoe UI Light" pitchFamily="34" charset="0"/>
            </a:endParaRPr>
          </a:p>
          <a:p>
            <a:r>
              <a:rPr lang="en-US">
                <a:latin typeface="Segoe UI Light" pitchFamily="34" charset="0"/>
              </a:rPr>
              <a:t>Compelling Offers </a:t>
            </a:r>
          </a:p>
          <a:p>
            <a:pPr marL="174708" indent="-174708">
              <a:buFont typeface="Arial" panose="020B0604020202020204" pitchFamily="34" charset="0"/>
              <a:buChar char="•"/>
            </a:pPr>
            <a:r>
              <a:rPr lang="en-US">
                <a:latin typeface="Segoe UI Light" pitchFamily="34" charset="0"/>
              </a:rPr>
              <a:t>Azure Hybrid Benefit – provides the lowest cost for WS in the cloud</a:t>
            </a:r>
          </a:p>
          <a:p>
            <a:pPr marL="174708" indent="-174708">
              <a:buFont typeface="Arial" panose="020B0604020202020204" pitchFamily="34" charset="0"/>
              <a:buChar char="•"/>
            </a:pPr>
            <a:r>
              <a:rPr lang="en-US">
                <a:latin typeface="Segoe UI Light" pitchFamily="34" charset="0"/>
              </a:rPr>
              <a:t>License Mobility – bring SQL server to the cloud</a:t>
            </a:r>
          </a:p>
          <a:p>
            <a:pPr marL="174708" indent="-174708">
              <a:buFont typeface="Arial" panose="020B0604020202020204" pitchFamily="34" charset="0"/>
              <a:buChar char="•"/>
            </a:pPr>
            <a:r>
              <a:rPr lang="en-US">
                <a:latin typeface="Segoe UI Light" pitchFamily="34" charset="0"/>
              </a:rPr>
              <a:t>Visual Studio Subscription Azure Benefits</a:t>
            </a:r>
          </a:p>
          <a:p>
            <a:pPr marL="174708" indent="-174708">
              <a:buFont typeface="Arial" panose="020B0604020202020204" pitchFamily="34" charset="0"/>
              <a:buChar char="•"/>
            </a:pPr>
            <a:r>
              <a:rPr lang="en-US">
                <a:latin typeface="Segoe UI Light" pitchFamily="34" charset="0"/>
              </a:rPr>
              <a:t>And to be announced soon, an updated Free Tier/Account to provide a broad range of services at no cost </a:t>
            </a:r>
            <a:endParaRPr lang="en-US" sz="4500"/>
          </a:p>
          <a:p>
            <a:pPr defTabSz="950464">
              <a:lnSpc>
                <a:spcPct val="90000"/>
              </a:lnSpc>
              <a:spcAft>
                <a:spcPts val="346"/>
              </a:spcAft>
              <a:defRPr/>
            </a:pPr>
            <a:endParaRPr lang="en-US" sz="4500"/>
          </a:p>
          <a:p>
            <a:pPr defTabSz="950464">
              <a:lnSpc>
                <a:spcPct val="90000"/>
              </a:lnSpc>
              <a:spcAft>
                <a:spcPts val="346"/>
              </a:spcAft>
              <a:defRPr/>
            </a:pPr>
            <a:r>
              <a:rPr lang="en-US" sz="4500"/>
              <a:t>In addition, to help you save more on VMs … RI</a:t>
            </a:r>
          </a:p>
          <a:p>
            <a:pPr defTabSz="950464">
              <a:lnSpc>
                <a:spcPct val="90000"/>
              </a:lnSpc>
              <a:spcAft>
                <a:spcPts val="346"/>
              </a:spcAft>
              <a:defRPr/>
            </a:pPr>
            <a:endParaRPr lang="en-US" sz="4500"/>
          </a:p>
          <a:p>
            <a:endParaRPr lang="en-US"/>
          </a:p>
          <a:p>
            <a:pPr defTabSz="950189"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a:ea typeface="Segoe UI" pitchFamily="34" charset="0"/>
              <a:cs typeface="Segoe UI" pitchFamily="34" charset="0"/>
            </a:endParaRP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445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204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353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Open WEB Application Security Project</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915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83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198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454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135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873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824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927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650BD0-6A65-4521-BA25-5D3155EF04D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CCDBC-C576-44E3-ACB4-07BFEBBCCA4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682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D8A1414-A082-40CA-ABEA-9E910D2345F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203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 Natick - https://natick.azurewebsites.net/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50% of the world lives near the coast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Launched in 2015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Planned to operate for 5 years without maintenance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Uses 100% renewable energy – tide, solar and wave energy from Scotland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Has performed better than land counterpart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Uses AI to detect and respond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Payload - </a:t>
            </a:r>
            <a:r>
              <a:rPr lang="en-US" sz="1200" b="0" i="0" u="none" strike="noStrike" kern="1200" dirty="0">
                <a:solidFill>
                  <a:schemeClr val="tx1"/>
                </a:solidFill>
                <a:effectLst/>
                <a:latin typeface="+mn-lt"/>
                <a:ea typeface="+mn-ea"/>
                <a:cs typeface="+mn-cs"/>
              </a:rPr>
              <a:t>12 racks containing 864 standard Microsoft datacenter servers with FPGA acceleration and 27.6 petabytes of disk. This Natick datacenter is as powerful as several thousand high end consumer PCs and has enough storage for about 5 million movies.</a:t>
            </a:r>
            <a:endParaRPr lang="en-US" dirty="0"/>
          </a:p>
          <a:p>
            <a:endParaRPr lang="en-US" dirty="0"/>
          </a:p>
        </p:txBody>
      </p:sp>
      <p:sp>
        <p:nvSpPr>
          <p:cNvPr id="4" name="Slide Number Placeholder 3"/>
          <p:cNvSpPr>
            <a:spLocks noGrp="1"/>
          </p:cNvSpPr>
          <p:nvPr>
            <p:ph type="sldNum" sz="quarter" idx="5"/>
          </p:nvPr>
        </p:nvSpPr>
        <p:spPr/>
        <p:txBody>
          <a:bodyPr/>
          <a:lstStyle/>
          <a:p>
            <a:fld id="{DC80DE37-6543-4E6D-9A26-A6E411874DD1}" type="slidenum">
              <a:rPr lang="en-US" smtClean="0"/>
              <a:t>33</a:t>
            </a:fld>
            <a:endParaRPr lang="en-US"/>
          </a:p>
        </p:txBody>
      </p:sp>
    </p:spTree>
    <p:extLst>
      <p:ext uri="{BB962C8B-B14F-4D97-AF65-F5344CB8AC3E}">
        <p14:creationId xmlns:p14="http://schemas.microsoft.com/office/powerpoint/2010/main" val="4107864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7922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194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962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4124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614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9387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183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80DE37-6543-4E6D-9A26-A6E411874DD1}" type="slidenum">
              <a:rPr lang="en-US" smtClean="0"/>
              <a:t>45</a:t>
            </a:fld>
            <a:endParaRPr lang="en-US"/>
          </a:p>
        </p:txBody>
      </p:sp>
    </p:spTree>
    <p:extLst>
      <p:ext uri="{BB962C8B-B14F-4D97-AF65-F5344CB8AC3E}">
        <p14:creationId xmlns:p14="http://schemas.microsoft.com/office/powerpoint/2010/main" val="3076996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87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Internet – Private, Public and PNI (private Network Interconnect)</a:t>
            </a:r>
          </a:p>
          <a:p>
            <a:r>
              <a:rPr lang="en-US" b="1" dirty="0"/>
              <a:t>Architecture &amp; Resilience </a:t>
            </a:r>
          </a:p>
          <a:p>
            <a:r>
              <a:rPr lang="en-US" dirty="0"/>
              <a:t>2 Per region</a:t>
            </a:r>
          </a:p>
          <a:p>
            <a:r>
              <a:rPr lang="en-US" dirty="0"/>
              <a:t>4 size options</a:t>
            </a:r>
          </a:p>
          <a:p>
            <a:r>
              <a:rPr lang="en-US" dirty="0"/>
              <a:t>~70km to all DCs</a:t>
            </a:r>
          </a:p>
          <a:p>
            <a:r>
              <a:rPr lang="en-US" dirty="0"/>
              <a:t>East/west banked</a:t>
            </a:r>
          </a:p>
          <a:p>
            <a:r>
              <a:rPr lang="en-US" dirty="0"/>
              <a:t>Location spaced and separated</a:t>
            </a:r>
          </a:p>
          <a:p>
            <a:r>
              <a:rPr lang="en-US" dirty="0"/>
              <a:t>5 9s</a:t>
            </a:r>
          </a:p>
          <a:p>
            <a:r>
              <a:rPr lang="en-US" b="1" i="0" dirty="0"/>
              <a:t>Backbone Access</a:t>
            </a:r>
          </a:p>
          <a:p>
            <a:r>
              <a:rPr lang="en-US" dirty="0"/>
              <a:t>Access to inter-DC</a:t>
            </a:r>
          </a:p>
          <a:p>
            <a:r>
              <a:rPr lang="en-US" dirty="0"/>
              <a:t>At least 3 directions per region</a:t>
            </a:r>
          </a:p>
          <a:p>
            <a:r>
              <a:rPr lang="en-US" b="1" dirty="0"/>
              <a:t>Design </a:t>
            </a:r>
          </a:p>
          <a:p>
            <a:r>
              <a:rPr lang="en-US" dirty="0"/>
              <a:t>Hyper scale spine/leaf</a:t>
            </a:r>
          </a:p>
          <a:p>
            <a:r>
              <a:rPr lang="en-US" dirty="0"/>
              <a:t>32 chassis wide</a:t>
            </a:r>
          </a:p>
          <a:p>
            <a:r>
              <a:rPr lang="en-US" dirty="0"/>
              <a:t>BGP + ISIS</a:t>
            </a:r>
          </a:p>
          <a:p>
            <a:r>
              <a:rPr lang="en-US" dirty="0"/>
              <a:t>Parallel 100G</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175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1411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3802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4432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4898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6710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21654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3809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222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0170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86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593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2691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31565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72036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249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780DF-5E1F-4C7B-B950-C69C4DCD67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0166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62459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50548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9374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11962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673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0">
                <a:gradFill>
                  <a:gsLst>
                    <a:gs pos="0">
                      <a:srgbClr val="FFFFFF"/>
                    </a:gs>
                    <a:gs pos="100000">
                      <a:srgbClr val="FFFFFF"/>
                    </a:gs>
                  </a:gsLst>
                  <a:lin ang="5400000" scaled="0"/>
                </a:gradFill>
                <a:latin typeface="Segoe UI"/>
                <a:ea typeface="Segoe UI" pitchFamily="34" charset="0"/>
                <a:cs typeface="Segoe UI" pitchFamily="34" charset="0"/>
              </a:rPr>
              <a:t>These are all the component pieces of Azure’s networking infrastructure</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7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91085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2420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766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613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Add another slide </a:t>
            </a:r>
            <a:r>
              <a:rPr lang="en-US">
                <a:sym typeface="Wingdings" panose="05000000000000000000" pitchFamily="2" charset="2"/>
              </a:rPr>
              <a:t> Azure Private Workload and Azure Public Services (storage, AAD, Azure Website, SQL</a:t>
            </a:r>
            <a:r>
              <a:rPr lang="en-US" baseline="0">
                <a:sym typeface="Wingdings" panose="05000000000000000000" pitchFamily="2" charset="2"/>
              </a:rPr>
              <a:t> Azure, etc.)</a:t>
            </a:r>
            <a:endParaRPr lang="en-US"/>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37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9/18/2019 7:50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473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729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19.sv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19.sv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F26C-03FC-4F99-82C6-92C9E9B9F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C1AD1C-3566-42CE-8B3A-A2F4E171DF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37646B-9290-4E37-88B3-9E0B346F3F6E}"/>
              </a:ext>
            </a:extLst>
          </p:cNvPr>
          <p:cNvSpPr>
            <a:spLocks noGrp="1"/>
          </p:cNvSpPr>
          <p:nvPr>
            <p:ph type="dt" sz="half" idx="10"/>
          </p:nvPr>
        </p:nvSpPr>
        <p:spPr/>
        <p:txBody>
          <a:bodyPr/>
          <a:lstStyle/>
          <a:p>
            <a:fld id="{BABA84E4-4C02-4160-99E0-2067F6A67B63}" type="datetimeFigureOut">
              <a:rPr lang="en-US" smtClean="0"/>
              <a:t>9/18/2019</a:t>
            </a:fld>
            <a:endParaRPr lang="en-US"/>
          </a:p>
        </p:txBody>
      </p:sp>
      <p:sp>
        <p:nvSpPr>
          <p:cNvPr id="5" name="Footer Placeholder 4">
            <a:extLst>
              <a:ext uri="{FF2B5EF4-FFF2-40B4-BE49-F238E27FC236}">
                <a16:creationId xmlns:a16="http://schemas.microsoft.com/office/drawing/2014/main" id="{E72525B3-CE36-4FCA-B5F7-ED0925073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2E479-099F-4CA7-8DD0-850FE56A6B3F}"/>
              </a:ext>
            </a:extLst>
          </p:cNvPr>
          <p:cNvSpPr>
            <a:spLocks noGrp="1"/>
          </p:cNvSpPr>
          <p:nvPr>
            <p:ph type="sldNum" sz="quarter" idx="12"/>
          </p:nvPr>
        </p:nvSpPr>
        <p:spPr/>
        <p:txBody>
          <a:bodyPr/>
          <a:lstStyle/>
          <a:p>
            <a:fld id="{19C41B80-F349-489B-91FA-F9C5B400A99E}" type="slidenum">
              <a:rPr lang="en-US" smtClean="0"/>
              <a:t>‹#›</a:t>
            </a:fld>
            <a:endParaRPr lang="en-US"/>
          </a:p>
        </p:txBody>
      </p:sp>
    </p:spTree>
    <p:extLst>
      <p:ext uri="{BB962C8B-B14F-4D97-AF65-F5344CB8AC3E}">
        <p14:creationId xmlns:p14="http://schemas.microsoft.com/office/powerpoint/2010/main" val="3373847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14E65-B7C0-4F45-9502-C175AACE3E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6968BF-CF8A-411F-9D69-7311AB69D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D71D4-E11C-4984-A598-53C527A02E93}"/>
              </a:ext>
            </a:extLst>
          </p:cNvPr>
          <p:cNvSpPr>
            <a:spLocks noGrp="1"/>
          </p:cNvSpPr>
          <p:nvPr>
            <p:ph type="dt" sz="half" idx="10"/>
          </p:nvPr>
        </p:nvSpPr>
        <p:spPr/>
        <p:txBody>
          <a:bodyPr/>
          <a:lstStyle/>
          <a:p>
            <a:fld id="{BABA84E4-4C02-4160-99E0-2067F6A67B63}" type="datetimeFigureOut">
              <a:rPr lang="en-US" smtClean="0"/>
              <a:t>9/18/2019</a:t>
            </a:fld>
            <a:endParaRPr lang="en-US"/>
          </a:p>
        </p:txBody>
      </p:sp>
      <p:sp>
        <p:nvSpPr>
          <p:cNvPr id="5" name="Footer Placeholder 4">
            <a:extLst>
              <a:ext uri="{FF2B5EF4-FFF2-40B4-BE49-F238E27FC236}">
                <a16:creationId xmlns:a16="http://schemas.microsoft.com/office/drawing/2014/main" id="{F03940CD-821B-4A11-9085-B8AFD79F3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689F5-4B13-4E8D-A8D9-F483BF5F157F}"/>
              </a:ext>
            </a:extLst>
          </p:cNvPr>
          <p:cNvSpPr>
            <a:spLocks noGrp="1"/>
          </p:cNvSpPr>
          <p:nvPr>
            <p:ph type="sldNum" sz="quarter" idx="12"/>
          </p:nvPr>
        </p:nvSpPr>
        <p:spPr/>
        <p:txBody>
          <a:bodyPr/>
          <a:lstStyle/>
          <a:p>
            <a:fld id="{19C41B80-F349-489B-91FA-F9C5B400A99E}" type="slidenum">
              <a:rPr lang="en-US" smtClean="0"/>
              <a:t>‹#›</a:t>
            </a:fld>
            <a:endParaRPr lang="en-US"/>
          </a:p>
        </p:txBody>
      </p:sp>
    </p:spTree>
    <p:extLst>
      <p:ext uri="{BB962C8B-B14F-4D97-AF65-F5344CB8AC3E}">
        <p14:creationId xmlns:p14="http://schemas.microsoft.com/office/powerpoint/2010/main" val="20680522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564390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3175450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21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211032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9769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753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449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5108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7226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26358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F41537-589E-44DA-8E2B-6342DA27AC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EFE3C5-A910-4ABC-BE93-57F3711D95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3A69AD-E5D5-4F49-A341-F1A827E97386}"/>
              </a:ext>
            </a:extLst>
          </p:cNvPr>
          <p:cNvSpPr>
            <a:spLocks noGrp="1"/>
          </p:cNvSpPr>
          <p:nvPr>
            <p:ph type="dt" sz="half" idx="10"/>
          </p:nvPr>
        </p:nvSpPr>
        <p:spPr/>
        <p:txBody>
          <a:bodyPr/>
          <a:lstStyle/>
          <a:p>
            <a:fld id="{BABA84E4-4C02-4160-99E0-2067F6A67B63}" type="datetimeFigureOut">
              <a:rPr lang="en-US" smtClean="0"/>
              <a:t>9/18/2019</a:t>
            </a:fld>
            <a:endParaRPr lang="en-US"/>
          </a:p>
        </p:txBody>
      </p:sp>
      <p:sp>
        <p:nvSpPr>
          <p:cNvPr id="5" name="Footer Placeholder 4">
            <a:extLst>
              <a:ext uri="{FF2B5EF4-FFF2-40B4-BE49-F238E27FC236}">
                <a16:creationId xmlns:a16="http://schemas.microsoft.com/office/drawing/2014/main" id="{8913E2DD-CD68-40B4-8B8A-E05B83712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1934A-D8E4-406E-818C-0C79AC40E7FF}"/>
              </a:ext>
            </a:extLst>
          </p:cNvPr>
          <p:cNvSpPr>
            <a:spLocks noGrp="1"/>
          </p:cNvSpPr>
          <p:nvPr>
            <p:ph type="sldNum" sz="quarter" idx="12"/>
          </p:nvPr>
        </p:nvSpPr>
        <p:spPr/>
        <p:txBody>
          <a:bodyPr/>
          <a:lstStyle/>
          <a:p>
            <a:fld id="{19C41B80-F349-489B-91FA-F9C5B400A99E}" type="slidenum">
              <a:rPr lang="en-US" smtClean="0"/>
              <a:t>‹#›</a:t>
            </a:fld>
            <a:endParaRPr lang="en-US"/>
          </a:p>
        </p:txBody>
      </p:sp>
    </p:spTree>
    <p:extLst>
      <p:ext uri="{BB962C8B-B14F-4D97-AF65-F5344CB8AC3E}">
        <p14:creationId xmlns:p14="http://schemas.microsoft.com/office/powerpoint/2010/main" val="614118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732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42915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5907234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22167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8544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4354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3129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3142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385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72007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57539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8854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9C190E-4E39-4241-AA68-1BA69376D192}"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899A5-316F-4C6C-8EBD-7ABB827B40CE}" type="slidenum">
              <a:rPr lang="en-US" smtClean="0"/>
              <a:t>‹#›</a:t>
            </a:fld>
            <a:endParaRPr lang="en-US"/>
          </a:p>
        </p:txBody>
      </p:sp>
    </p:spTree>
    <p:extLst>
      <p:ext uri="{BB962C8B-B14F-4D97-AF65-F5344CB8AC3E}">
        <p14:creationId xmlns:p14="http://schemas.microsoft.com/office/powerpoint/2010/main" val="19174623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71658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22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20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78401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4775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21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8151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884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7551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297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7257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4178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12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88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13485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1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49877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253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76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0"/>
            <a:ext cx="12009120" cy="68580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 name="Rectangle 2"/>
          <p:cNvSpPr/>
          <p:nvPr userDrawn="1"/>
        </p:nvSpPr>
        <p:spPr>
          <a:xfrm>
            <a:off x="0" y="-1"/>
            <a:ext cx="384048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87680" y="365760"/>
            <a:ext cx="3048000" cy="914096"/>
          </a:xfrm>
        </p:spPr>
        <p:txBody>
          <a:bodyPr/>
          <a:lstStyle>
            <a:lvl1pPr>
              <a:defRPr sz="220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145280" y="2971224"/>
            <a:ext cx="7741920" cy="433965"/>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145280" y="6077637"/>
            <a:ext cx="7741920" cy="323165"/>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Source line (will not appear in presentation mode if left blank)</a:t>
            </a:r>
          </a:p>
        </p:txBody>
      </p:sp>
    </p:spTree>
    <p:extLst>
      <p:ext uri="{BB962C8B-B14F-4D97-AF65-F5344CB8AC3E}">
        <p14:creationId xmlns:p14="http://schemas.microsoft.com/office/powerpoint/2010/main" val="3252488970"/>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009657"/>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009657"/>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17159"/>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7391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cSld name="컨텐츠Typ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1673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932993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029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4797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240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2518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141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1031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8455418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094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8208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9778840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1807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5724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2486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6630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5039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7366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32610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20259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3462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07664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3560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BDE0E-3D02-4005-87DC-F51D5475C0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B5D6E1-76C4-418A-BA4B-909A148A21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33E81-D38D-4A1C-9812-61D26F8261D4}"/>
              </a:ext>
            </a:extLst>
          </p:cNvPr>
          <p:cNvSpPr>
            <a:spLocks noGrp="1"/>
          </p:cNvSpPr>
          <p:nvPr>
            <p:ph type="dt" sz="half" idx="10"/>
          </p:nvPr>
        </p:nvSpPr>
        <p:spPr/>
        <p:txBody>
          <a:bodyPr/>
          <a:lstStyle/>
          <a:p>
            <a:fld id="{806E2E92-5496-4AA1-80D8-CE81E9B81C14}" type="datetimeFigureOut">
              <a:rPr lang="en-US" smtClean="0"/>
              <a:t>9/18/2019</a:t>
            </a:fld>
            <a:endParaRPr lang="en-US"/>
          </a:p>
        </p:txBody>
      </p:sp>
      <p:sp>
        <p:nvSpPr>
          <p:cNvPr id="5" name="Footer Placeholder 4">
            <a:extLst>
              <a:ext uri="{FF2B5EF4-FFF2-40B4-BE49-F238E27FC236}">
                <a16:creationId xmlns:a16="http://schemas.microsoft.com/office/drawing/2014/main" id="{9F9E17D6-E610-49DB-8933-183B0CC0B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2BD63-B80A-40E7-A872-3CB61DAA2656}"/>
              </a:ext>
            </a:extLst>
          </p:cNvPr>
          <p:cNvSpPr>
            <a:spLocks noGrp="1"/>
          </p:cNvSpPr>
          <p:nvPr>
            <p:ph type="sldNum" sz="quarter" idx="12"/>
          </p:nvPr>
        </p:nvSpPr>
        <p:spPr/>
        <p:txBody>
          <a:bodyPr/>
          <a:lstStyle/>
          <a:p>
            <a:fld id="{4F9EAE2D-D48A-4D45-8E9F-24C30599446F}" type="slidenum">
              <a:rPr lang="en-US" smtClean="0"/>
              <a:t>‹#›</a:t>
            </a:fld>
            <a:endParaRPr lang="en-US"/>
          </a:p>
        </p:txBody>
      </p:sp>
    </p:spTree>
    <p:extLst>
      <p:ext uri="{BB962C8B-B14F-4D97-AF65-F5344CB8AC3E}">
        <p14:creationId xmlns:p14="http://schemas.microsoft.com/office/powerpoint/2010/main" val="23626622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2365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0"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1" y="856631"/>
            <a:ext cx="7184571" cy="5300329"/>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1"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38732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3BD5-2208-42C8-BA37-A598CEA07C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DEE54-8059-4C56-949E-2357676EAC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19BA6F-7A3D-4089-ACE4-49DC571C058C}"/>
              </a:ext>
            </a:extLst>
          </p:cNvPr>
          <p:cNvSpPr>
            <a:spLocks noGrp="1"/>
          </p:cNvSpPr>
          <p:nvPr>
            <p:ph type="dt" sz="half" idx="10"/>
          </p:nvPr>
        </p:nvSpPr>
        <p:spPr/>
        <p:txBody>
          <a:bodyPr/>
          <a:lstStyle/>
          <a:p>
            <a:fld id="{8D90CFD6-EA5C-475A-9D6A-18981603281A}" type="datetime1">
              <a:rPr lang="en-US" smtClean="0"/>
              <a:t>9/18/2019</a:t>
            </a:fld>
            <a:endParaRPr lang="en-US"/>
          </a:p>
        </p:txBody>
      </p:sp>
      <p:sp>
        <p:nvSpPr>
          <p:cNvPr id="5" name="Footer Placeholder 4">
            <a:extLst>
              <a:ext uri="{FF2B5EF4-FFF2-40B4-BE49-F238E27FC236}">
                <a16:creationId xmlns:a16="http://schemas.microsoft.com/office/drawing/2014/main" id="{3CA4AA48-2D3C-4749-BA46-31C120423175}"/>
              </a:ext>
            </a:extLst>
          </p:cNvPr>
          <p:cNvSpPr>
            <a:spLocks noGrp="1"/>
          </p:cNvSpPr>
          <p:nvPr>
            <p:ph type="ftr" sz="quarter" idx="11"/>
          </p:nvPr>
        </p:nvSpPr>
        <p:spPr/>
        <p:txBody>
          <a:bodyPr/>
          <a:lstStyle/>
          <a:p>
            <a:r>
              <a:rPr lang="en-US"/>
              <a:t>Microsoft Confidential - Under NDA</a:t>
            </a:r>
          </a:p>
        </p:txBody>
      </p:sp>
      <p:sp>
        <p:nvSpPr>
          <p:cNvPr id="6" name="Slide Number Placeholder 5">
            <a:extLst>
              <a:ext uri="{FF2B5EF4-FFF2-40B4-BE49-F238E27FC236}">
                <a16:creationId xmlns:a16="http://schemas.microsoft.com/office/drawing/2014/main" id="{4264659C-09A4-4DB6-90D4-74E61CE6139D}"/>
              </a:ext>
            </a:extLst>
          </p:cNvPr>
          <p:cNvSpPr>
            <a:spLocks noGrp="1"/>
          </p:cNvSpPr>
          <p:nvPr>
            <p:ph type="sldNum" sz="quarter" idx="12"/>
          </p:nvPr>
        </p:nvSpPr>
        <p:spPr/>
        <p:txBody>
          <a:bodyPr/>
          <a:lstStyle/>
          <a:p>
            <a:fld id="{4D79B465-4663-4039-BF9C-0CBB189CEE68}" type="slidenum">
              <a:rPr lang="en-US" smtClean="0"/>
              <a:t>‹#›</a:t>
            </a:fld>
            <a:endParaRPr lang="en-US"/>
          </a:p>
        </p:txBody>
      </p:sp>
    </p:spTree>
    <p:extLst>
      <p:ext uri="{BB962C8B-B14F-4D97-AF65-F5344CB8AC3E}">
        <p14:creationId xmlns:p14="http://schemas.microsoft.com/office/powerpoint/2010/main" val="267656540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7912-F00E-47BA-BF6D-B22E378921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BF4C3-13A2-4DD9-8937-8725EF118F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21EF8-F74E-4207-9456-24270654A769}"/>
              </a:ext>
            </a:extLst>
          </p:cNvPr>
          <p:cNvSpPr>
            <a:spLocks noGrp="1"/>
          </p:cNvSpPr>
          <p:nvPr>
            <p:ph type="dt" sz="half" idx="10"/>
          </p:nvPr>
        </p:nvSpPr>
        <p:spPr/>
        <p:txBody>
          <a:bodyPr/>
          <a:lstStyle/>
          <a:p>
            <a:fld id="{682F60C3-99E3-4089-A89A-A0A2E87A25F4}" type="datetime1">
              <a:rPr lang="en-US" smtClean="0"/>
              <a:t>9/18/2019</a:t>
            </a:fld>
            <a:endParaRPr lang="en-US"/>
          </a:p>
        </p:txBody>
      </p:sp>
      <p:sp>
        <p:nvSpPr>
          <p:cNvPr id="5" name="Footer Placeholder 4">
            <a:extLst>
              <a:ext uri="{FF2B5EF4-FFF2-40B4-BE49-F238E27FC236}">
                <a16:creationId xmlns:a16="http://schemas.microsoft.com/office/drawing/2014/main" id="{5B8AEEF7-1F4E-44FA-ADE5-80DE928AEE1F}"/>
              </a:ext>
            </a:extLst>
          </p:cNvPr>
          <p:cNvSpPr>
            <a:spLocks noGrp="1"/>
          </p:cNvSpPr>
          <p:nvPr>
            <p:ph type="ftr" sz="quarter" idx="11"/>
          </p:nvPr>
        </p:nvSpPr>
        <p:spPr/>
        <p:txBody>
          <a:bodyPr/>
          <a:lstStyle/>
          <a:p>
            <a:r>
              <a:rPr lang="en-US"/>
              <a:t>Microsoft Confidential - Under NDA</a:t>
            </a:r>
          </a:p>
        </p:txBody>
      </p:sp>
      <p:sp>
        <p:nvSpPr>
          <p:cNvPr id="6" name="Slide Number Placeholder 5">
            <a:extLst>
              <a:ext uri="{FF2B5EF4-FFF2-40B4-BE49-F238E27FC236}">
                <a16:creationId xmlns:a16="http://schemas.microsoft.com/office/drawing/2014/main" id="{772CB28F-5296-48B5-85BF-CF20A8A6F70E}"/>
              </a:ext>
            </a:extLst>
          </p:cNvPr>
          <p:cNvSpPr>
            <a:spLocks noGrp="1"/>
          </p:cNvSpPr>
          <p:nvPr>
            <p:ph type="sldNum" sz="quarter" idx="12"/>
          </p:nvPr>
        </p:nvSpPr>
        <p:spPr/>
        <p:txBody>
          <a:bodyPr/>
          <a:lstStyle/>
          <a:p>
            <a:fld id="{4D79B465-4663-4039-BF9C-0CBB189CEE68}" type="slidenum">
              <a:rPr lang="en-US" smtClean="0"/>
              <a:t>‹#›</a:t>
            </a:fld>
            <a:endParaRPr lang="en-US"/>
          </a:p>
        </p:txBody>
      </p:sp>
    </p:spTree>
    <p:extLst>
      <p:ext uri="{BB962C8B-B14F-4D97-AF65-F5344CB8AC3E}">
        <p14:creationId xmlns:p14="http://schemas.microsoft.com/office/powerpoint/2010/main" val="288323317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CDA5-03F5-428A-831D-B67FC7411B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B6ED30-17AB-46C4-958E-9483BBE850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4596E7-A3D0-475E-8B03-7C65F9DD12CD}"/>
              </a:ext>
            </a:extLst>
          </p:cNvPr>
          <p:cNvSpPr>
            <a:spLocks noGrp="1"/>
          </p:cNvSpPr>
          <p:nvPr>
            <p:ph type="dt" sz="half" idx="10"/>
          </p:nvPr>
        </p:nvSpPr>
        <p:spPr/>
        <p:txBody>
          <a:bodyPr/>
          <a:lstStyle/>
          <a:p>
            <a:fld id="{4F503357-1279-4A0B-8DFD-BFA936358898}" type="datetime1">
              <a:rPr lang="en-US" smtClean="0"/>
              <a:t>9/18/2019</a:t>
            </a:fld>
            <a:endParaRPr lang="en-US"/>
          </a:p>
        </p:txBody>
      </p:sp>
      <p:sp>
        <p:nvSpPr>
          <p:cNvPr id="5" name="Footer Placeholder 4">
            <a:extLst>
              <a:ext uri="{FF2B5EF4-FFF2-40B4-BE49-F238E27FC236}">
                <a16:creationId xmlns:a16="http://schemas.microsoft.com/office/drawing/2014/main" id="{F0FB46AE-FF86-4DD2-BC41-F294F25779E9}"/>
              </a:ext>
            </a:extLst>
          </p:cNvPr>
          <p:cNvSpPr>
            <a:spLocks noGrp="1"/>
          </p:cNvSpPr>
          <p:nvPr>
            <p:ph type="ftr" sz="quarter" idx="11"/>
          </p:nvPr>
        </p:nvSpPr>
        <p:spPr/>
        <p:txBody>
          <a:bodyPr/>
          <a:lstStyle/>
          <a:p>
            <a:r>
              <a:rPr lang="en-US"/>
              <a:t>Microsoft Confidential - Under NDA</a:t>
            </a:r>
          </a:p>
        </p:txBody>
      </p:sp>
      <p:sp>
        <p:nvSpPr>
          <p:cNvPr id="6" name="Slide Number Placeholder 5">
            <a:extLst>
              <a:ext uri="{FF2B5EF4-FFF2-40B4-BE49-F238E27FC236}">
                <a16:creationId xmlns:a16="http://schemas.microsoft.com/office/drawing/2014/main" id="{10FF4747-1E36-4897-A810-2DEEFC7BD42E}"/>
              </a:ext>
            </a:extLst>
          </p:cNvPr>
          <p:cNvSpPr>
            <a:spLocks noGrp="1"/>
          </p:cNvSpPr>
          <p:nvPr>
            <p:ph type="sldNum" sz="quarter" idx="12"/>
          </p:nvPr>
        </p:nvSpPr>
        <p:spPr/>
        <p:txBody>
          <a:bodyPr/>
          <a:lstStyle/>
          <a:p>
            <a:fld id="{4D79B465-4663-4039-BF9C-0CBB189CEE68}" type="slidenum">
              <a:rPr lang="en-US" smtClean="0"/>
              <a:t>‹#›</a:t>
            </a:fld>
            <a:endParaRPr lang="en-US"/>
          </a:p>
        </p:txBody>
      </p:sp>
    </p:spTree>
    <p:extLst>
      <p:ext uri="{BB962C8B-B14F-4D97-AF65-F5344CB8AC3E}">
        <p14:creationId xmlns:p14="http://schemas.microsoft.com/office/powerpoint/2010/main" val="3386055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DAA0-EC74-4904-BD58-035B1B0B12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B6076D-A001-4A53-867F-11B48CD4BC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D6DBD1-B3B8-4B52-9FF0-F147FCEAA7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3C3823-886B-4AEE-A5FE-81F91827BFC2}"/>
              </a:ext>
            </a:extLst>
          </p:cNvPr>
          <p:cNvSpPr>
            <a:spLocks noGrp="1"/>
          </p:cNvSpPr>
          <p:nvPr>
            <p:ph type="dt" sz="half" idx="10"/>
          </p:nvPr>
        </p:nvSpPr>
        <p:spPr/>
        <p:txBody>
          <a:bodyPr/>
          <a:lstStyle/>
          <a:p>
            <a:fld id="{4B9DD621-529A-4946-91B8-91B83FEF1C83}" type="datetime1">
              <a:rPr lang="en-US" smtClean="0"/>
              <a:t>9/18/2019</a:t>
            </a:fld>
            <a:endParaRPr lang="en-US"/>
          </a:p>
        </p:txBody>
      </p:sp>
      <p:sp>
        <p:nvSpPr>
          <p:cNvPr id="6" name="Footer Placeholder 5">
            <a:extLst>
              <a:ext uri="{FF2B5EF4-FFF2-40B4-BE49-F238E27FC236}">
                <a16:creationId xmlns:a16="http://schemas.microsoft.com/office/drawing/2014/main" id="{B6AE6B9B-1259-4CAA-9B57-D5BB66D47030}"/>
              </a:ext>
            </a:extLst>
          </p:cNvPr>
          <p:cNvSpPr>
            <a:spLocks noGrp="1"/>
          </p:cNvSpPr>
          <p:nvPr>
            <p:ph type="ftr" sz="quarter" idx="11"/>
          </p:nvPr>
        </p:nvSpPr>
        <p:spPr/>
        <p:txBody>
          <a:bodyPr/>
          <a:lstStyle/>
          <a:p>
            <a:r>
              <a:rPr lang="en-US"/>
              <a:t>Microsoft Confidential - Under NDA</a:t>
            </a:r>
          </a:p>
        </p:txBody>
      </p:sp>
      <p:sp>
        <p:nvSpPr>
          <p:cNvPr id="7" name="Slide Number Placeholder 6">
            <a:extLst>
              <a:ext uri="{FF2B5EF4-FFF2-40B4-BE49-F238E27FC236}">
                <a16:creationId xmlns:a16="http://schemas.microsoft.com/office/drawing/2014/main" id="{95CA450B-9F5F-483C-8561-DE238E510880}"/>
              </a:ext>
            </a:extLst>
          </p:cNvPr>
          <p:cNvSpPr>
            <a:spLocks noGrp="1"/>
          </p:cNvSpPr>
          <p:nvPr>
            <p:ph type="sldNum" sz="quarter" idx="12"/>
          </p:nvPr>
        </p:nvSpPr>
        <p:spPr/>
        <p:txBody>
          <a:bodyPr/>
          <a:lstStyle/>
          <a:p>
            <a:fld id="{4D79B465-4663-4039-BF9C-0CBB189CEE68}" type="slidenum">
              <a:rPr lang="en-US" smtClean="0"/>
              <a:t>‹#›</a:t>
            </a:fld>
            <a:endParaRPr lang="en-US"/>
          </a:p>
        </p:txBody>
      </p:sp>
    </p:spTree>
    <p:extLst>
      <p:ext uri="{BB962C8B-B14F-4D97-AF65-F5344CB8AC3E}">
        <p14:creationId xmlns:p14="http://schemas.microsoft.com/office/powerpoint/2010/main" val="306324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623876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6730-D018-4635-BAD1-994F8108FA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B8252D-FCE5-49D7-9424-60A839A59B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FF4969-3E3F-49F2-AD54-8889D4B31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18A23F-6867-4AAB-8737-0C667388D0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B25391-5C93-45B0-9AC5-10426B6BBB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571FE8-3524-4279-83A6-629D132D0FE1}"/>
              </a:ext>
            </a:extLst>
          </p:cNvPr>
          <p:cNvSpPr>
            <a:spLocks noGrp="1"/>
          </p:cNvSpPr>
          <p:nvPr>
            <p:ph type="dt" sz="half" idx="10"/>
          </p:nvPr>
        </p:nvSpPr>
        <p:spPr/>
        <p:txBody>
          <a:bodyPr/>
          <a:lstStyle/>
          <a:p>
            <a:fld id="{2E8A9129-20C2-47E5-889F-96AAED568A6A}" type="datetime1">
              <a:rPr lang="en-US" smtClean="0"/>
              <a:t>9/18/2019</a:t>
            </a:fld>
            <a:endParaRPr lang="en-US"/>
          </a:p>
        </p:txBody>
      </p:sp>
      <p:sp>
        <p:nvSpPr>
          <p:cNvPr id="8" name="Footer Placeholder 7">
            <a:extLst>
              <a:ext uri="{FF2B5EF4-FFF2-40B4-BE49-F238E27FC236}">
                <a16:creationId xmlns:a16="http://schemas.microsoft.com/office/drawing/2014/main" id="{0AEB2C65-E233-4DFC-80CC-A100E2FAEAA0}"/>
              </a:ext>
            </a:extLst>
          </p:cNvPr>
          <p:cNvSpPr>
            <a:spLocks noGrp="1"/>
          </p:cNvSpPr>
          <p:nvPr>
            <p:ph type="ftr" sz="quarter" idx="11"/>
          </p:nvPr>
        </p:nvSpPr>
        <p:spPr/>
        <p:txBody>
          <a:bodyPr/>
          <a:lstStyle/>
          <a:p>
            <a:r>
              <a:rPr lang="en-US"/>
              <a:t>Microsoft Confidential - Under NDA</a:t>
            </a:r>
          </a:p>
        </p:txBody>
      </p:sp>
      <p:sp>
        <p:nvSpPr>
          <p:cNvPr id="9" name="Slide Number Placeholder 8">
            <a:extLst>
              <a:ext uri="{FF2B5EF4-FFF2-40B4-BE49-F238E27FC236}">
                <a16:creationId xmlns:a16="http://schemas.microsoft.com/office/drawing/2014/main" id="{7CFC564C-CA04-4A32-B09B-06E0995329B3}"/>
              </a:ext>
            </a:extLst>
          </p:cNvPr>
          <p:cNvSpPr>
            <a:spLocks noGrp="1"/>
          </p:cNvSpPr>
          <p:nvPr>
            <p:ph type="sldNum" sz="quarter" idx="12"/>
          </p:nvPr>
        </p:nvSpPr>
        <p:spPr/>
        <p:txBody>
          <a:bodyPr/>
          <a:lstStyle/>
          <a:p>
            <a:fld id="{4D79B465-4663-4039-BF9C-0CBB189CEE68}" type="slidenum">
              <a:rPr lang="en-US" smtClean="0"/>
              <a:t>‹#›</a:t>
            </a:fld>
            <a:endParaRPr lang="en-US"/>
          </a:p>
        </p:txBody>
      </p:sp>
    </p:spTree>
    <p:extLst>
      <p:ext uri="{BB962C8B-B14F-4D97-AF65-F5344CB8AC3E}">
        <p14:creationId xmlns:p14="http://schemas.microsoft.com/office/powerpoint/2010/main" val="17199986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61D81-F966-4759-8877-D2A711E441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6BBB79-B13B-4A61-8132-F88E76ED427B}"/>
              </a:ext>
            </a:extLst>
          </p:cNvPr>
          <p:cNvSpPr>
            <a:spLocks noGrp="1"/>
          </p:cNvSpPr>
          <p:nvPr>
            <p:ph type="dt" sz="half" idx="10"/>
          </p:nvPr>
        </p:nvSpPr>
        <p:spPr/>
        <p:txBody>
          <a:bodyPr/>
          <a:lstStyle/>
          <a:p>
            <a:fld id="{FF7241D3-016C-450E-A41C-96DA255CB66F}" type="datetime1">
              <a:rPr lang="en-US" smtClean="0"/>
              <a:t>9/18/2019</a:t>
            </a:fld>
            <a:endParaRPr lang="en-US"/>
          </a:p>
        </p:txBody>
      </p:sp>
      <p:sp>
        <p:nvSpPr>
          <p:cNvPr id="4" name="Footer Placeholder 3">
            <a:extLst>
              <a:ext uri="{FF2B5EF4-FFF2-40B4-BE49-F238E27FC236}">
                <a16:creationId xmlns:a16="http://schemas.microsoft.com/office/drawing/2014/main" id="{7828873D-754D-4A87-8D74-9674408951CA}"/>
              </a:ext>
            </a:extLst>
          </p:cNvPr>
          <p:cNvSpPr>
            <a:spLocks noGrp="1"/>
          </p:cNvSpPr>
          <p:nvPr>
            <p:ph type="ftr" sz="quarter" idx="11"/>
          </p:nvPr>
        </p:nvSpPr>
        <p:spPr/>
        <p:txBody>
          <a:bodyPr/>
          <a:lstStyle/>
          <a:p>
            <a:r>
              <a:rPr lang="en-US"/>
              <a:t>Microsoft Confidential - Under NDA</a:t>
            </a:r>
          </a:p>
        </p:txBody>
      </p:sp>
      <p:sp>
        <p:nvSpPr>
          <p:cNvPr id="5" name="Slide Number Placeholder 4">
            <a:extLst>
              <a:ext uri="{FF2B5EF4-FFF2-40B4-BE49-F238E27FC236}">
                <a16:creationId xmlns:a16="http://schemas.microsoft.com/office/drawing/2014/main" id="{2AE0E776-F03B-469C-AAEB-F4421749610F}"/>
              </a:ext>
            </a:extLst>
          </p:cNvPr>
          <p:cNvSpPr>
            <a:spLocks noGrp="1"/>
          </p:cNvSpPr>
          <p:nvPr>
            <p:ph type="sldNum" sz="quarter" idx="12"/>
          </p:nvPr>
        </p:nvSpPr>
        <p:spPr/>
        <p:txBody>
          <a:bodyPr/>
          <a:lstStyle/>
          <a:p>
            <a:fld id="{4D79B465-4663-4039-BF9C-0CBB189CEE68}" type="slidenum">
              <a:rPr lang="en-US" smtClean="0"/>
              <a:t>‹#›</a:t>
            </a:fld>
            <a:endParaRPr lang="en-US"/>
          </a:p>
        </p:txBody>
      </p:sp>
    </p:spTree>
    <p:extLst>
      <p:ext uri="{BB962C8B-B14F-4D97-AF65-F5344CB8AC3E}">
        <p14:creationId xmlns:p14="http://schemas.microsoft.com/office/powerpoint/2010/main" val="234548632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B14322-27A6-4A13-9191-126C4A9A7A0D}"/>
              </a:ext>
            </a:extLst>
          </p:cNvPr>
          <p:cNvSpPr>
            <a:spLocks noGrp="1"/>
          </p:cNvSpPr>
          <p:nvPr>
            <p:ph type="dt" sz="half" idx="10"/>
          </p:nvPr>
        </p:nvSpPr>
        <p:spPr/>
        <p:txBody>
          <a:bodyPr/>
          <a:lstStyle/>
          <a:p>
            <a:fld id="{9B6D8EF6-221D-4DD1-8CE5-B4C56FEA8567}" type="datetime1">
              <a:rPr lang="en-US" smtClean="0"/>
              <a:t>9/18/2019</a:t>
            </a:fld>
            <a:endParaRPr lang="en-US"/>
          </a:p>
        </p:txBody>
      </p:sp>
      <p:sp>
        <p:nvSpPr>
          <p:cNvPr id="3" name="Footer Placeholder 2">
            <a:extLst>
              <a:ext uri="{FF2B5EF4-FFF2-40B4-BE49-F238E27FC236}">
                <a16:creationId xmlns:a16="http://schemas.microsoft.com/office/drawing/2014/main" id="{958FAA9E-64A3-4600-9686-D47B3FF9943D}"/>
              </a:ext>
            </a:extLst>
          </p:cNvPr>
          <p:cNvSpPr>
            <a:spLocks noGrp="1"/>
          </p:cNvSpPr>
          <p:nvPr>
            <p:ph type="ftr" sz="quarter" idx="11"/>
          </p:nvPr>
        </p:nvSpPr>
        <p:spPr/>
        <p:txBody>
          <a:bodyPr/>
          <a:lstStyle/>
          <a:p>
            <a:r>
              <a:rPr lang="en-US"/>
              <a:t>Microsoft Confidential - Under NDA</a:t>
            </a:r>
          </a:p>
        </p:txBody>
      </p:sp>
      <p:sp>
        <p:nvSpPr>
          <p:cNvPr id="4" name="Slide Number Placeholder 3">
            <a:extLst>
              <a:ext uri="{FF2B5EF4-FFF2-40B4-BE49-F238E27FC236}">
                <a16:creationId xmlns:a16="http://schemas.microsoft.com/office/drawing/2014/main" id="{B85ECC82-2363-40D3-A1AD-F37940A9E1EB}"/>
              </a:ext>
            </a:extLst>
          </p:cNvPr>
          <p:cNvSpPr>
            <a:spLocks noGrp="1"/>
          </p:cNvSpPr>
          <p:nvPr>
            <p:ph type="sldNum" sz="quarter" idx="12"/>
          </p:nvPr>
        </p:nvSpPr>
        <p:spPr/>
        <p:txBody>
          <a:bodyPr/>
          <a:lstStyle/>
          <a:p>
            <a:fld id="{4D79B465-4663-4039-BF9C-0CBB189CEE68}" type="slidenum">
              <a:rPr lang="en-US" smtClean="0"/>
              <a:t>‹#›</a:t>
            </a:fld>
            <a:endParaRPr lang="en-US"/>
          </a:p>
        </p:txBody>
      </p:sp>
    </p:spTree>
    <p:extLst>
      <p:ext uri="{BB962C8B-B14F-4D97-AF65-F5344CB8AC3E}">
        <p14:creationId xmlns:p14="http://schemas.microsoft.com/office/powerpoint/2010/main" val="8648958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B176D-F79C-4A62-9567-69B48B2B3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7F20FA-DFC7-416A-84AB-CA9670AA1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D9654A-8012-4D03-8EB0-2C8F477F4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4562C1-EF22-4E64-8A19-2369E35C2B65}"/>
              </a:ext>
            </a:extLst>
          </p:cNvPr>
          <p:cNvSpPr>
            <a:spLocks noGrp="1"/>
          </p:cNvSpPr>
          <p:nvPr>
            <p:ph type="dt" sz="half" idx="10"/>
          </p:nvPr>
        </p:nvSpPr>
        <p:spPr/>
        <p:txBody>
          <a:bodyPr/>
          <a:lstStyle/>
          <a:p>
            <a:fld id="{B42DCF22-F7F6-4C02-8AD7-1CB82706191C}" type="datetime1">
              <a:rPr lang="en-US" smtClean="0"/>
              <a:t>9/18/2019</a:t>
            </a:fld>
            <a:endParaRPr lang="en-US"/>
          </a:p>
        </p:txBody>
      </p:sp>
      <p:sp>
        <p:nvSpPr>
          <p:cNvPr id="6" name="Footer Placeholder 5">
            <a:extLst>
              <a:ext uri="{FF2B5EF4-FFF2-40B4-BE49-F238E27FC236}">
                <a16:creationId xmlns:a16="http://schemas.microsoft.com/office/drawing/2014/main" id="{762DDC03-24CC-4118-980C-164B1EBF9BFB}"/>
              </a:ext>
            </a:extLst>
          </p:cNvPr>
          <p:cNvSpPr>
            <a:spLocks noGrp="1"/>
          </p:cNvSpPr>
          <p:nvPr>
            <p:ph type="ftr" sz="quarter" idx="11"/>
          </p:nvPr>
        </p:nvSpPr>
        <p:spPr/>
        <p:txBody>
          <a:bodyPr/>
          <a:lstStyle/>
          <a:p>
            <a:r>
              <a:rPr lang="en-US"/>
              <a:t>Microsoft Confidential - Under NDA</a:t>
            </a:r>
          </a:p>
        </p:txBody>
      </p:sp>
      <p:sp>
        <p:nvSpPr>
          <p:cNvPr id="7" name="Slide Number Placeholder 6">
            <a:extLst>
              <a:ext uri="{FF2B5EF4-FFF2-40B4-BE49-F238E27FC236}">
                <a16:creationId xmlns:a16="http://schemas.microsoft.com/office/drawing/2014/main" id="{867CD689-533D-4C57-919E-F4480768471D}"/>
              </a:ext>
            </a:extLst>
          </p:cNvPr>
          <p:cNvSpPr>
            <a:spLocks noGrp="1"/>
          </p:cNvSpPr>
          <p:nvPr>
            <p:ph type="sldNum" sz="quarter" idx="12"/>
          </p:nvPr>
        </p:nvSpPr>
        <p:spPr/>
        <p:txBody>
          <a:bodyPr/>
          <a:lstStyle/>
          <a:p>
            <a:fld id="{4D79B465-4663-4039-BF9C-0CBB189CEE68}" type="slidenum">
              <a:rPr lang="en-US" smtClean="0"/>
              <a:t>‹#›</a:t>
            </a:fld>
            <a:endParaRPr lang="en-US"/>
          </a:p>
        </p:txBody>
      </p:sp>
    </p:spTree>
    <p:extLst>
      <p:ext uri="{BB962C8B-B14F-4D97-AF65-F5344CB8AC3E}">
        <p14:creationId xmlns:p14="http://schemas.microsoft.com/office/powerpoint/2010/main" val="262936442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4806-2969-4004-9287-13904EB90D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DE6E32-815A-4D18-91DE-166C4E6DA3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DB5E82-F030-414F-9F80-D0DA0F638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C835C-C602-46EB-8701-3A0754D5016D}"/>
              </a:ext>
            </a:extLst>
          </p:cNvPr>
          <p:cNvSpPr>
            <a:spLocks noGrp="1"/>
          </p:cNvSpPr>
          <p:nvPr>
            <p:ph type="dt" sz="half" idx="10"/>
          </p:nvPr>
        </p:nvSpPr>
        <p:spPr/>
        <p:txBody>
          <a:bodyPr/>
          <a:lstStyle/>
          <a:p>
            <a:fld id="{5197EFA9-9514-4296-AABE-60C39E1EB9E7}" type="datetime1">
              <a:rPr lang="en-US" smtClean="0"/>
              <a:t>9/18/2019</a:t>
            </a:fld>
            <a:endParaRPr lang="en-US"/>
          </a:p>
        </p:txBody>
      </p:sp>
      <p:sp>
        <p:nvSpPr>
          <p:cNvPr id="6" name="Footer Placeholder 5">
            <a:extLst>
              <a:ext uri="{FF2B5EF4-FFF2-40B4-BE49-F238E27FC236}">
                <a16:creationId xmlns:a16="http://schemas.microsoft.com/office/drawing/2014/main" id="{9976FDB7-99CB-49EB-AE25-DBC4FCEC5C03}"/>
              </a:ext>
            </a:extLst>
          </p:cNvPr>
          <p:cNvSpPr>
            <a:spLocks noGrp="1"/>
          </p:cNvSpPr>
          <p:nvPr>
            <p:ph type="ftr" sz="quarter" idx="11"/>
          </p:nvPr>
        </p:nvSpPr>
        <p:spPr/>
        <p:txBody>
          <a:bodyPr/>
          <a:lstStyle/>
          <a:p>
            <a:r>
              <a:rPr lang="en-US"/>
              <a:t>Microsoft Confidential - Under NDA</a:t>
            </a:r>
          </a:p>
        </p:txBody>
      </p:sp>
      <p:sp>
        <p:nvSpPr>
          <p:cNvPr id="7" name="Slide Number Placeholder 6">
            <a:extLst>
              <a:ext uri="{FF2B5EF4-FFF2-40B4-BE49-F238E27FC236}">
                <a16:creationId xmlns:a16="http://schemas.microsoft.com/office/drawing/2014/main" id="{2B3F46A7-DA8E-432F-B2CB-5005D392FDBF}"/>
              </a:ext>
            </a:extLst>
          </p:cNvPr>
          <p:cNvSpPr>
            <a:spLocks noGrp="1"/>
          </p:cNvSpPr>
          <p:nvPr>
            <p:ph type="sldNum" sz="quarter" idx="12"/>
          </p:nvPr>
        </p:nvSpPr>
        <p:spPr/>
        <p:txBody>
          <a:bodyPr/>
          <a:lstStyle/>
          <a:p>
            <a:fld id="{4D79B465-4663-4039-BF9C-0CBB189CEE68}" type="slidenum">
              <a:rPr lang="en-US" smtClean="0"/>
              <a:t>‹#›</a:t>
            </a:fld>
            <a:endParaRPr lang="en-US"/>
          </a:p>
        </p:txBody>
      </p:sp>
    </p:spTree>
    <p:extLst>
      <p:ext uri="{BB962C8B-B14F-4D97-AF65-F5344CB8AC3E}">
        <p14:creationId xmlns:p14="http://schemas.microsoft.com/office/powerpoint/2010/main" val="189702637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2D6D8-BBFD-472F-8DE5-9416A00A5F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AB8895-3308-4168-9E2B-09A5DE4D29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D002B-10B4-485A-B8CE-61CC77D039CA}"/>
              </a:ext>
            </a:extLst>
          </p:cNvPr>
          <p:cNvSpPr>
            <a:spLocks noGrp="1"/>
          </p:cNvSpPr>
          <p:nvPr>
            <p:ph type="dt" sz="half" idx="10"/>
          </p:nvPr>
        </p:nvSpPr>
        <p:spPr/>
        <p:txBody>
          <a:bodyPr/>
          <a:lstStyle/>
          <a:p>
            <a:fld id="{6FC0AF37-0C36-45EA-BE54-FDEC5CE60279}" type="datetime1">
              <a:rPr lang="en-US" smtClean="0"/>
              <a:t>9/18/2019</a:t>
            </a:fld>
            <a:endParaRPr lang="en-US"/>
          </a:p>
        </p:txBody>
      </p:sp>
      <p:sp>
        <p:nvSpPr>
          <p:cNvPr id="5" name="Footer Placeholder 4">
            <a:extLst>
              <a:ext uri="{FF2B5EF4-FFF2-40B4-BE49-F238E27FC236}">
                <a16:creationId xmlns:a16="http://schemas.microsoft.com/office/drawing/2014/main" id="{2273BB46-DD6C-49DB-A714-C67429972B0B}"/>
              </a:ext>
            </a:extLst>
          </p:cNvPr>
          <p:cNvSpPr>
            <a:spLocks noGrp="1"/>
          </p:cNvSpPr>
          <p:nvPr>
            <p:ph type="ftr" sz="quarter" idx="11"/>
          </p:nvPr>
        </p:nvSpPr>
        <p:spPr/>
        <p:txBody>
          <a:bodyPr/>
          <a:lstStyle/>
          <a:p>
            <a:r>
              <a:rPr lang="en-US"/>
              <a:t>Microsoft Confidential - Under NDA</a:t>
            </a:r>
          </a:p>
        </p:txBody>
      </p:sp>
      <p:sp>
        <p:nvSpPr>
          <p:cNvPr id="6" name="Slide Number Placeholder 5">
            <a:extLst>
              <a:ext uri="{FF2B5EF4-FFF2-40B4-BE49-F238E27FC236}">
                <a16:creationId xmlns:a16="http://schemas.microsoft.com/office/drawing/2014/main" id="{B709AACC-AB90-4FBD-82BD-8669F93563E2}"/>
              </a:ext>
            </a:extLst>
          </p:cNvPr>
          <p:cNvSpPr>
            <a:spLocks noGrp="1"/>
          </p:cNvSpPr>
          <p:nvPr>
            <p:ph type="sldNum" sz="quarter" idx="12"/>
          </p:nvPr>
        </p:nvSpPr>
        <p:spPr/>
        <p:txBody>
          <a:bodyPr/>
          <a:lstStyle/>
          <a:p>
            <a:fld id="{4D79B465-4663-4039-BF9C-0CBB189CEE68}" type="slidenum">
              <a:rPr lang="en-US" smtClean="0"/>
              <a:t>‹#›</a:t>
            </a:fld>
            <a:endParaRPr lang="en-US"/>
          </a:p>
        </p:txBody>
      </p:sp>
    </p:spTree>
    <p:extLst>
      <p:ext uri="{BB962C8B-B14F-4D97-AF65-F5344CB8AC3E}">
        <p14:creationId xmlns:p14="http://schemas.microsoft.com/office/powerpoint/2010/main" val="192787451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94B5C7-D36C-4A6E-A1B6-16B5AA9C3A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3D93B6-9429-437B-A884-B13D01E5A9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1D1F9-C271-488E-872E-C74AAF5A53CE}"/>
              </a:ext>
            </a:extLst>
          </p:cNvPr>
          <p:cNvSpPr>
            <a:spLocks noGrp="1"/>
          </p:cNvSpPr>
          <p:nvPr>
            <p:ph type="dt" sz="half" idx="10"/>
          </p:nvPr>
        </p:nvSpPr>
        <p:spPr/>
        <p:txBody>
          <a:bodyPr/>
          <a:lstStyle/>
          <a:p>
            <a:fld id="{A3AAC67C-E7D3-4F01-95E5-CEA1451A6373}" type="datetime1">
              <a:rPr lang="en-US" smtClean="0"/>
              <a:t>9/18/2019</a:t>
            </a:fld>
            <a:endParaRPr lang="en-US"/>
          </a:p>
        </p:txBody>
      </p:sp>
      <p:sp>
        <p:nvSpPr>
          <p:cNvPr id="5" name="Footer Placeholder 4">
            <a:extLst>
              <a:ext uri="{FF2B5EF4-FFF2-40B4-BE49-F238E27FC236}">
                <a16:creationId xmlns:a16="http://schemas.microsoft.com/office/drawing/2014/main" id="{214931B4-F20B-45B8-B96B-5E5D4E8E81EA}"/>
              </a:ext>
            </a:extLst>
          </p:cNvPr>
          <p:cNvSpPr>
            <a:spLocks noGrp="1"/>
          </p:cNvSpPr>
          <p:nvPr>
            <p:ph type="ftr" sz="quarter" idx="11"/>
          </p:nvPr>
        </p:nvSpPr>
        <p:spPr/>
        <p:txBody>
          <a:bodyPr/>
          <a:lstStyle/>
          <a:p>
            <a:r>
              <a:rPr lang="en-US"/>
              <a:t>Microsoft Confidential - Under NDA</a:t>
            </a:r>
          </a:p>
        </p:txBody>
      </p:sp>
      <p:sp>
        <p:nvSpPr>
          <p:cNvPr id="6" name="Slide Number Placeholder 5">
            <a:extLst>
              <a:ext uri="{FF2B5EF4-FFF2-40B4-BE49-F238E27FC236}">
                <a16:creationId xmlns:a16="http://schemas.microsoft.com/office/drawing/2014/main" id="{0F92B248-43E4-43AC-ABA1-71B935BB8C68}"/>
              </a:ext>
            </a:extLst>
          </p:cNvPr>
          <p:cNvSpPr>
            <a:spLocks noGrp="1"/>
          </p:cNvSpPr>
          <p:nvPr>
            <p:ph type="sldNum" sz="quarter" idx="12"/>
          </p:nvPr>
        </p:nvSpPr>
        <p:spPr/>
        <p:txBody>
          <a:bodyPr/>
          <a:lstStyle/>
          <a:p>
            <a:fld id="{4D79B465-4663-4039-BF9C-0CBB189CEE68}" type="slidenum">
              <a:rPr lang="en-US" smtClean="0"/>
              <a:t>‹#›</a:t>
            </a:fld>
            <a:endParaRPr lang="en-US"/>
          </a:p>
        </p:txBody>
      </p:sp>
    </p:spTree>
    <p:extLst>
      <p:ext uri="{BB962C8B-B14F-4D97-AF65-F5344CB8AC3E}">
        <p14:creationId xmlns:p14="http://schemas.microsoft.com/office/powerpoint/2010/main" val="3271573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4888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880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1FBE-B5B7-4564-A4B5-867C21D9E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EB5B7E-9BEF-438D-BF34-E96A165C2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BB0FC6-D719-4B59-B0AE-225FA36C9C09}"/>
              </a:ext>
            </a:extLst>
          </p:cNvPr>
          <p:cNvSpPr>
            <a:spLocks noGrp="1"/>
          </p:cNvSpPr>
          <p:nvPr>
            <p:ph type="dt" sz="half" idx="10"/>
          </p:nvPr>
        </p:nvSpPr>
        <p:spPr/>
        <p:txBody>
          <a:bodyPr/>
          <a:lstStyle/>
          <a:p>
            <a:fld id="{BABA84E4-4C02-4160-99E0-2067F6A67B63}" type="datetimeFigureOut">
              <a:rPr lang="en-US" smtClean="0"/>
              <a:t>9/18/2019</a:t>
            </a:fld>
            <a:endParaRPr lang="en-US"/>
          </a:p>
        </p:txBody>
      </p:sp>
      <p:sp>
        <p:nvSpPr>
          <p:cNvPr id="5" name="Footer Placeholder 4">
            <a:extLst>
              <a:ext uri="{FF2B5EF4-FFF2-40B4-BE49-F238E27FC236}">
                <a16:creationId xmlns:a16="http://schemas.microsoft.com/office/drawing/2014/main" id="{EF8AAFDB-C834-44C7-922D-48E8237DF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3FD42-497D-489A-9297-F5877EBCB94C}"/>
              </a:ext>
            </a:extLst>
          </p:cNvPr>
          <p:cNvSpPr>
            <a:spLocks noGrp="1"/>
          </p:cNvSpPr>
          <p:nvPr>
            <p:ph type="sldNum" sz="quarter" idx="12"/>
          </p:nvPr>
        </p:nvSpPr>
        <p:spPr/>
        <p:txBody>
          <a:bodyPr/>
          <a:lstStyle/>
          <a:p>
            <a:fld id="{19C41B80-F349-489B-91FA-F9C5B400A99E}" type="slidenum">
              <a:rPr lang="en-US" smtClean="0"/>
              <a:t>‹#›</a:t>
            </a:fld>
            <a:endParaRPr lang="en-US"/>
          </a:p>
        </p:txBody>
      </p:sp>
    </p:spTree>
    <p:extLst>
      <p:ext uri="{BB962C8B-B14F-4D97-AF65-F5344CB8AC3E}">
        <p14:creationId xmlns:p14="http://schemas.microsoft.com/office/powerpoint/2010/main" val="437177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6890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4029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352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391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5737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3645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0254646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142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8421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601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832A2-C6EF-45A8-8E55-09323B3C6B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F05EE1-1231-4DF6-8CBA-1CF8FBD492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BB389F-F516-493D-B2F4-01497B51FF8E}"/>
              </a:ext>
            </a:extLst>
          </p:cNvPr>
          <p:cNvSpPr>
            <a:spLocks noGrp="1"/>
          </p:cNvSpPr>
          <p:nvPr>
            <p:ph type="dt" sz="half" idx="10"/>
          </p:nvPr>
        </p:nvSpPr>
        <p:spPr/>
        <p:txBody>
          <a:bodyPr/>
          <a:lstStyle/>
          <a:p>
            <a:fld id="{BABA84E4-4C02-4160-99E0-2067F6A67B63}" type="datetimeFigureOut">
              <a:rPr lang="en-US" smtClean="0"/>
              <a:t>9/18/2019</a:t>
            </a:fld>
            <a:endParaRPr lang="en-US"/>
          </a:p>
        </p:txBody>
      </p:sp>
      <p:sp>
        <p:nvSpPr>
          <p:cNvPr id="5" name="Footer Placeholder 4">
            <a:extLst>
              <a:ext uri="{FF2B5EF4-FFF2-40B4-BE49-F238E27FC236}">
                <a16:creationId xmlns:a16="http://schemas.microsoft.com/office/drawing/2014/main" id="{FBA31F01-7441-4066-BCBC-09E2CDB22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DB371F-CC98-4783-93EA-6C8FC2CE20B3}"/>
              </a:ext>
            </a:extLst>
          </p:cNvPr>
          <p:cNvSpPr>
            <a:spLocks noGrp="1"/>
          </p:cNvSpPr>
          <p:nvPr>
            <p:ph type="sldNum" sz="quarter" idx="12"/>
          </p:nvPr>
        </p:nvSpPr>
        <p:spPr/>
        <p:txBody>
          <a:bodyPr/>
          <a:lstStyle/>
          <a:p>
            <a:fld id="{19C41B80-F349-489B-91FA-F9C5B400A99E}" type="slidenum">
              <a:rPr lang="en-US" smtClean="0"/>
              <a:t>‹#›</a:t>
            </a:fld>
            <a:endParaRPr lang="en-US"/>
          </a:p>
        </p:txBody>
      </p:sp>
    </p:spTree>
    <p:extLst>
      <p:ext uri="{BB962C8B-B14F-4D97-AF65-F5344CB8AC3E}">
        <p14:creationId xmlns:p14="http://schemas.microsoft.com/office/powerpoint/2010/main" val="15315442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5336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0994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92161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5459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11083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401241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4722F-D11D-44C5-BAA6-DEBF00B5C8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2EFED4-6BC2-4202-BA8F-48BDEA245F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2D0DA-A769-4594-838F-E7F0AABC739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34C4E11-8632-416E-BF55-E20992F86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B8E98-8764-4CCD-A570-ADAFDFFD738D}"/>
              </a:ext>
            </a:extLst>
          </p:cNvPr>
          <p:cNvSpPr>
            <a:spLocks noGrp="1"/>
          </p:cNvSpPr>
          <p:nvPr>
            <p:ph type="sldNum" sz="quarter" idx="12"/>
          </p:nvPr>
        </p:nvSpPr>
        <p:spPr/>
        <p:txBody>
          <a:bodyPr/>
          <a:lstStyle/>
          <a:p>
            <a:fld id="{5874732A-A978-402C-B632-8564E7683582}" type="slidenum">
              <a:rPr lang="en-US" smtClean="0"/>
              <a:t>‹#›</a:t>
            </a:fld>
            <a:endParaRPr lang="en-US"/>
          </a:p>
        </p:txBody>
      </p:sp>
    </p:spTree>
    <p:extLst>
      <p:ext uri="{BB962C8B-B14F-4D97-AF65-F5344CB8AC3E}">
        <p14:creationId xmlns:p14="http://schemas.microsoft.com/office/powerpoint/2010/main" val="19149922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47880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Rectangle 1"/>
          <p:cNvSpPr/>
          <p:nvPr userDrawn="1"/>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42874" y="6415788"/>
            <a:ext cx="986733" cy="362962"/>
          </a:xfrm>
          <a:prstGeom prst="rect">
            <a:avLst/>
          </a:prstGeom>
        </p:spPr>
      </p:pic>
      <p:sp>
        <p:nvSpPr>
          <p:cNvPr id="5" name="Title 1"/>
          <p:cNvSpPr>
            <a:spLocks noGrp="1"/>
          </p:cNvSpPr>
          <p:nvPr>
            <p:ph type="title" hasCustomPrompt="1"/>
          </p:nvPr>
        </p:nvSpPr>
        <p:spPr bwMode="auto">
          <a:xfrm>
            <a:off x="301336" y="273254"/>
            <a:ext cx="11589328" cy="786619"/>
          </a:xfrm>
          <a:noFill/>
        </p:spPr>
        <p:txBody>
          <a:bodyPr lIns="195067" tIns="121917" rIns="195067" bIns="121917" anchor="t" anchorCtr="0">
            <a:normAutofit/>
          </a:bodyPr>
          <a:lstStyle>
            <a:lvl1pPr>
              <a:defRPr sz="3600" spc="0" baseline="0">
                <a:solidFill>
                  <a:srgbClr val="FFFFFF"/>
                </a:solidFill>
                <a:latin typeface="Segoe UI Light"/>
                <a:cs typeface="Segoe UI Light"/>
              </a:defRPr>
            </a:lvl1pPr>
          </a:lstStyle>
          <a:p>
            <a:r>
              <a:rPr lang="en-US"/>
              <a:t>Slide title</a:t>
            </a:r>
          </a:p>
        </p:txBody>
      </p:sp>
      <p:sp>
        <p:nvSpPr>
          <p:cNvPr id="6" name="Text Placeholder 13"/>
          <p:cNvSpPr>
            <a:spLocks noGrp="1"/>
          </p:cNvSpPr>
          <p:nvPr>
            <p:ph type="body" sz="quarter" idx="14" hasCustomPrompt="1"/>
          </p:nvPr>
        </p:nvSpPr>
        <p:spPr>
          <a:xfrm>
            <a:off x="301625" y="1971376"/>
            <a:ext cx="3023466" cy="571307"/>
          </a:xfrm>
        </p:spPr>
        <p:txBody>
          <a:bodyPr/>
          <a:lstStyle>
            <a:lvl1pPr marL="0" indent="0">
              <a:buNone/>
              <a:defRPr b="0" i="0" spc="0">
                <a:latin typeface="Segoe UI Light" charset="0"/>
                <a:ea typeface="Segoe UI Light" charset="0"/>
                <a:cs typeface="Segoe U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7" name="Text Placeholder 13"/>
          <p:cNvSpPr>
            <a:spLocks noGrp="1"/>
          </p:cNvSpPr>
          <p:nvPr>
            <p:ph type="body" sz="quarter" idx="15" hasCustomPrompt="1"/>
          </p:nvPr>
        </p:nvSpPr>
        <p:spPr>
          <a:xfrm>
            <a:off x="301625" y="2757995"/>
            <a:ext cx="3023466" cy="3346065"/>
          </a:xfrm>
        </p:spPr>
        <p:txBody>
          <a:bodyPr>
            <a:normAutofit/>
          </a:bodyPr>
          <a:lstStyle>
            <a:lvl1pPr marL="0" indent="0">
              <a:buNone/>
              <a:defRPr sz="1600" spc="0"/>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8" name="Text Placeholder 13"/>
          <p:cNvSpPr>
            <a:spLocks noGrp="1"/>
          </p:cNvSpPr>
          <p:nvPr>
            <p:ph type="body" sz="quarter" idx="16" hasCustomPrompt="1"/>
          </p:nvPr>
        </p:nvSpPr>
        <p:spPr>
          <a:xfrm>
            <a:off x="4437207" y="1971376"/>
            <a:ext cx="3023466" cy="571307"/>
          </a:xfrm>
        </p:spPr>
        <p:txBody>
          <a:bodyPr/>
          <a:lstStyle>
            <a:lvl1pPr marL="0" indent="0">
              <a:buNone/>
              <a:defRPr b="0" i="0" spc="0">
                <a:latin typeface="Segoe UI Light" charset="0"/>
                <a:ea typeface="Segoe UI Light" charset="0"/>
                <a:cs typeface="Segoe U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9" name="Text Placeholder 13"/>
          <p:cNvSpPr>
            <a:spLocks noGrp="1"/>
          </p:cNvSpPr>
          <p:nvPr>
            <p:ph type="body" sz="quarter" idx="17" hasCustomPrompt="1"/>
          </p:nvPr>
        </p:nvSpPr>
        <p:spPr>
          <a:xfrm>
            <a:off x="4437207" y="2757995"/>
            <a:ext cx="3023466" cy="3346065"/>
          </a:xfrm>
        </p:spPr>
        <p:txBody>
          <a:bodyPr>
            <a:normAutofit/>
          </a:bodyPr>
          <a:lstStyle>
            <a:lvl1pPr marL="0" indent="0">
              <a:buNone/>
              <a:defRPr sz="1600" spc="0"/>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0" name="Text Placeholder 13"/>
          <p:cNvSpPr>
            <a:spLocks noGrp="1"/>
          </p:cNvSpPr>
          <p:nvPr>
            <p:ph type="body" sz="quarter" idx="18" hasCustomPrompt="1"/>
          </p:nvPr>
        </p:nvSpPr>
        <p:spPr>
          <a:xfrm>
            <a:off x="8572789" y="1971376"/>
            <a:ext cx="3023466" cy="571307"/>
          </a:xfrm>
        </p:spPr>
        <p:txBody>
          <a:bodyPr/>
          <a:lstStyle>
            <a:lvl1pPr marL="0" indent="0">
              <a:buNone/>
              <a:defRPr b="0" i="0" spc="0">
                <a:latin typeface="Segoe UI Light" charset="0"/>
                <a:ea typeface="Segoe UI Light" charset="0"/>
                <a:cs typeface="Segoe U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13"/>
          <p:cNvSpPr>
            <a:spLocks noGrp="1"/>
          </p:cNvSpPr>
          <p:nvPr>
            <p:ph type="body" sz="quarter" idx="19" hasCustomPrompt="1"/>
          </p:nvPr>
        </p:nvSpPr>
        <p:spPr>
          <a:xfrm>
            <a:off x="8572789" y="2757995"/>
            <a:ext cx="3023466" cy="3346065"/>
          </a:xfrm>
        </p:spPr>
        <p:txBody>
          <a:bodyPr>
            <a:normAutofit/>
          </a:bodyPr>
          <a:lstStyle>
            <a:lvl1pPr marL="0" indent="0">
              <a:buNone/>
              <a:defRPr sz="1600" spc="0"/>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Tree>
    <p:extLst>
      <p:ext uri="{BB962C8B-B14F-4D97-AF65-F5344CB8AC3E}">
        <p14:creationId xmlns:p14="http://schemas.microsoft.com/office/powerpoint/2010/main" val="382514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3276134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3EDBF-4CA1-42E4-B430-9A9AAB2D89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7431E1-16DC-4943-84D8-2D208BCE94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F467CD-B2C7-40A4-9425-F7499467BA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B8359-6890-4AAD-8FF4-8810262382D3}"/>
              </a:ext>
            </a:extLst>
          </p:cNvPr>
          <p:cNvSpPr>
            <a:spLocks noGrp="1"/>
          </p:cNvSpPr>
          <p:nvPr>
            <p:ph type="dt" sz="half" idx="10"/>
          </p:nvPr>
        </p:nvSpPr>
        <p:spPr/>
        <p:txBody>
          <a:bodyPr/>
          <a:lstStyle/>
          <a:p>
            <a:fld id="{BABA84E4-4C02-4160-99E0-2067F6A67B63}" type="datetimeFigureOut">
              <a:rPr lang="en-US" smtClean="0"/>
              <a:t>9/18/2019</a:t>
            </a:fld>
            <a:endParaRPr lang="en-US"/>
          </a:p>
        </p:txBody>
      </p:sp>
      <p:sp>
        <p:nvSpPr>
          <p:cNvPr id="6" name="Footer Placeholder 5">
            <a:extLst>
              <a:ext uri="{FF2B5EF4-FFF2-40B4-BE49-F238E27FC236}">
                <a16:creationId xmlns:a16="http://schemas.microsoft.com/office/drawing/2014/main" id="{6BAB728B-173E-404B-9CC6-7C90C0335D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454148-EF0F-4B06-BB48-71D50AFD5FBF}"/>
              </a:ext>
            </a:extLst>
          </p:cNvPr>
          <p:cNvSpPr>
            <a:spLocks noGrp="1"/>
          </p:cNvSpPr>
          <p:nvPr>
            <p:ph type="sldNum" sz="quarter" idx="12"/>
          </p:nvPr>
        </p:nvSpPr>
        <p:spPr/>
        <p:txBody>
          <a:bodyPr/>
          <a:lstStyle/>
          <a:p>
            <a:fld id="{19C41B80-F349-489B-91FA-F9C5B400A99E}" type="slidenum">
              <a:rPr lang="en-US" smtClean="0"/>
              <a:t>‹#›</a:t>
            </a:fld>
            <a:endParaRPr lang="en-US"/>
          </a:p>
        </p:txBody>
      </p:sp>
    </p:spTree>
    <p:extLst>
      <p:ext uri="{BB962C8B-B14F-4D97-AF65-F5344CB8AC3E}">
        <p14:creationId xmlns:p14="http://schemas.microsoft.com/office/powerpoint/2010/main" val="251339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4779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046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1056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4142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7568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49957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358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96717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78293463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472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2808-CBC3-4511-AF27-D16588C4E6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86C429-F964-41DC-9826-334572CBB5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4D0C96-7B83-40AD-A1E3-8B0E620AC8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6074E6-7624-44DF-8750-3E876FA0B5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736DA0-FE6A-4558-B13F-11354BC150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73F940-B5B3-47D4-91AE-19EDF609992F}"/>
              </a:ext>
            </a:extLst>
          </p:cNvPr>
          <p:cNvSpPr>
            <a:spLocks noGrp="1"/>
          </p:cNvSpPr>
          <p:nvPr>
            <p:ph type="dt" sz="half" idx="10"/>
          </p:nvPr>
        </p:nvSpPr>
        <p:spPr/>
        <p:txBody>
          <a:bodyPr/>
          <a:lstStyle/>
          <a:p>
            <a:fld id="{BABA84E4-4C02-4160-99E0-2067F6A67B63}" type="datetimeFigureOut">
              <a:rPr lang="en-US" smtClean="0"/>
              <a:t>9/18/2019</a:t>
            </a:fld>
            <a:endParaRPr lang="en-US"/>
          </a:p>
        </p:txBody>
      </p:sp>
      <p:sp>
        <p:nvSpPr>
          <p:cNvPr id="8" name="Footer Placeholder 7">
            <a:extLst>
              <a:ext uri="{FF2B5EF4-FFF2-40B4-BE49-F238E27FC236}">
                <a16:creationId xmlns:a16="http://schemas.microsoft.com/office/drawing/2014/main" id="{070F6AD7-74D3-4FA8-873C-D890596C79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F86B08-D2F4-4307-888F-E1F3C5D727AE}"/>
              </a:ext>
            </a:extLst>
          </p:cNvPr>
          <p:cNvSpPr>
            <a:spLocks noGrp="1"/>
          </p:cNvSpPr>
          <p:nvPr>
            <p:ph type="sldNum" sz="quarter" idx="12"/>
          </p:nvPr>
        </p:nvSpPr>
        <p:spPr/>
        <p:txBody>
          <a:bodyPr/>
          <a:lstStyle/>
          <a:p>
            <a:fld id="{19C41B80-F349-489B-91FA-F9C5B400A99E}" type="slidenum">
              <a:rPr lang="en-US" smtClean="0"/>
              <a:t>‹#›</a:t>
            </a:fld>
            <a:endParaRPr lang="en-US"/>
          </a:p>
        </p:txBody>
      </p:sp>
    </p:spTree>
    <p:extLst>
      <p:ext uri="{BB962C8B-B14F-4D97-AF65-F5344CB8AC3E}">
        <p14:creationId xmlns:p14="http://schemas.microsoft.com/office/powerpoint/2010/main" val="42684638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2306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6947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12704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4045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1652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96926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06169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713904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59888857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002196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3E71-F808-4F09-8F46-3358147394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FA0315-0AF6-4304-9F79-0B4A7B731199}"/>
              </a:ext>
            </a:extLst>
          </p:cNvPr>
          <p:cNvSpPr>
            <a:spLocks noGrp="1"/>
          </p:cNvSpPr>
          <p:nvPr>
            <p:ph type="dt" sz="half" idx="10"/>
          </p:nvPr>
        </p:nvSpPr>
        <p:spPr/>
        <p:txBody>
          <a:bodyPr/>
          <a:lstStyle/>
          <a:p>
            <a:fld id="{BABA84E4-4C02-4160-99E0-2067F6A67B63}" type="datetimeFigureOut">
              <a:rPr lang="en-US" smtClean="0"/>
              <a:t>9/18/2019</a:t>
            </a:fld>
            <a:endParaRPr lang="en-US"/>
          </a:p>
        </p:txBody>
      </p:sp>
      <p:sp>
        <p:nvSpPr>
          <p:cNvPr id="4" name="Footer Placeholder 3">
            <a:extLst>
              <a:ext uri="{FF2B5EF4-FFF2-40B4-BE49-F238E27FC236}">
                <a16:creationId xmlns:a16="http://schemas.microsoft.com/office/drawing/2014/main" id="{B0203C5C-3014-4845-99E7-8D130FFD58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64E2D5-2193-46FB-ADC1-F116F43895E9}"/>
              </a:ext>
            </a:extLst>
          </p:cNvPr>
          <p:cNvSpPr>
            <a:spLocks noGrp="1"/>
          </p:cNvSpPr>
          <p:nvPr>
            <p:ph type="sldNum" sz="quarter" idx="12"/>
          </p:nvPr>
        </p:nvSpPr>
        <p:spPr/>
        <p:txBody>
          <a:bodyPr/>
          <a:lstStyle/>
          <a:p>
            <a:fld id="{19C41B80-F349-489B-91FA-F9C5B400A99E}" type="slidenum">
              <a:rPr lang="en-US" smtClean="0"/>
              <a:t>‹#›</a:t>
            </a:fld>
            <a:endParaRPr lang="en-US"/>
          </a:p>
        </p:txBody>
      </p:sp>
    </p:spTree>
    <p:extLst>
      <p:ext uri="{BB962C8B-B14F-4D97-AF65-F5344CB8AC3E}">
        <p14:creationId xmlns:p14="http://schemas.microsoft.com/office/powerpoint/2010/main" val="4683499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8469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5061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57871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67099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2114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999859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531490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73868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721844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180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B4420-7D52-447F-8602-6E8A624FE751}"/>
              </a:ext>
            </a:extLst>
          </p:cNvPr>
          <p:cNvSpPr>
            <a:spLocks noGrp="1"/>
          </p:cNvSpPr>
          <p:nvPr>
            <p:ph type="dt" sz="half" idx="10"/>
          </p:nvPr>
        </p:nvSpPr>
        <p:spPr/>
        <p:txBody>
          <a:bodyPr/>
          <a:lstStyle/>
          <a:p>
            <a:fld id="{BABA84E4-4C02-4160-99E0-2067F6A67B63}" type="datetimeFigureOut">
              <a:rPr lang="en-US" smtClean="0"/>
              <a:t>9/18/2019</a:t>
            </a:fld>
            <a:endParaRPr lang="en-US"/>
          </a:p>
        </p:txBody>
      </p:sp>
      <p:sp>
        <p:nvSpPr>
          <p:cNvPr id="3" name="Footer Placeholder 2">
            <a:extLst>
              <a:ext uri="{FF2B5EF4-FFF2-40B4-BE49-F238E27FC236}">
                <a16:creationId xmlns:a16="http://schemas.microsoft.com/office/drawing/2014/main" id="{A1A0F4AC-5AA4-4410-ACBC-B656BDAC61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F49C64-355C-41C2-85C8-2C994E3B7317}"/>
              </a:ext>
            </a:extLst>
          </p:cNvPr>
          <p:cNvSpPr>
            <a:spLocks noGrp="1"/>
          </p:cNvSpPr>
          <p:nvPr>
            <p:ph type="sldNum" sz="quarter" idx="12"/>
          </p:nvPr>
        </p:nvSpPr>
        <p:spPr/>
        <p:txBody>
          <a:bodyPr/>
          <a:lstStyle/>
          <a:p>
            <a:fld id="{19C41B80-F349-489B-91FA-F9C5B400A99E}" type="slidenum">
              <a:rPr lang="en-US" smtClean="0"/>
              <a:t>‹#›</a:t>
            </a:fld>
            <a:endParaRPr lang="en-US"/>
          </a:p>
        </p:txBody>
      </p:sp>
    </p:spTree>
    <p:extLst>
      <p:ext uri="{BB962C8B-B14F-4D97-AF65-F5344CB8AC3E}">
        <p14:creationId xmlns:p14="http://schemas.microsoft.com/office/powerpoint/2010/main" val="22679001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9017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359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53929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001803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248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89436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7037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74597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0834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3280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78851-2051-41F6-B3C0-1FC7F4C155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FB5F50-0E3E-4828-B0CE-35F28972F8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2CC512-D82D-4C12-A5FA-65EBB67CC4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EEC632-C8B7-45EB-9F50-D4BB6BDC0C9E}"/>
              </a:ext>
            </a:extLst>
          </p:cNvPr>
          <p:cNvSpPr>
            <a:spLocks noGrp="1"/>
          </p:cNvSpPr>
          <p:nvPr>
            <p:ph type="dt" sz="half" idx="10"/>
          </p:nvPr>
        </p:nvSpPr>
        <p:spPr/>
        <p:txBody>
          <a:bodyPr/>
          <a:lstStyle/>
          <a:p>
            <a:fld id="{BABA84E4-4C02-4160-99E0-2067F6A67B63}" type="datetimeFigureOut">
              <a:rPr lang="en-US" smtClean="0"/>
              <a:t>9/18/2019</a:t>
            </a:fld>
            <a:endParaRPr lang="en-US"/>
          </a:p>
        </p:txBody>
      </p:sp>
      <p:sp>
        <p:nvSpPr>
          <p:cNvPr id="6" name="Footer Placeholder 5">
            <a:extLst>
              <a:ext uri="{FF2B5EF4-FFF2-40B4-BE49-F238E27FC236}">
                <a16:creationId xmlns:a16="http://schemas.microsoft.com/office/drawing/2014/main" id="{04136480-54EB-4011-BEF1-9D9AABA722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AD57BE-D052-4BD3-A0C6-22FFE7924C7D}"/>
              </a:ext>
            </a:extLst>
          </p:cNvPr>
          <p:cNvSpPr>
            <a:spLocks noGrp="1"/>
          </p:cNvSpPr>
          <p:nvPr>
            <p:ph type="sldNum" sz="quarter" idx="12"/>
          </p:nvPr>
        </p:nvSpPr>
        <p:spPr/>
        <p:txBody>
          <a:bodyPr/>
          <a:lstStyle/>
          <a:p>
            <a:fld id="{19C41B80-F349-489B-91FA-F9C5B400A99E}" type="slidenum">
              <a:rPr lang="en-US" smtClean="0"/>
              <a:t>‹#›</a:t>
            </a:fld>
            <a:endParaRPr lang="en-US"/>
          </a:p>
        </p:txBody>
      </p:sp>
    </p:spTree>
    <p:extLst>
      <p:ext uri="{BB962C8B-B14F-4D97-AF65-F5344CB8AC3E}">
        <p14:creationId xmlns:p14="http://schemas.microsoft.com/office/powerpoint/2010/main" val="27482863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978226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1928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4441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1978-4A9F-4F3D-B99D-045A7B6E95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49F5B3-04D9-43A9-A98A-DE0CD0D7C9F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500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994365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25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032841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59718509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7749930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8438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6886-0F33-4CC4-8A9E-3C1FF309A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F8EC10-ED9B-4043-9E4A-B0F3B9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7BCCF-162F-4702-9E3E-3CBEB3A843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8AF61B-D0D1-419C-9BCE-4AFBCB0C5E32}"/>
              </a:ext>
            </a:extLst>
          </p:cNvPr>
          <p:cNvSpPr>
            <a:spLocks noGrp="1"/>
          </p:cNvSpPr>
          <p:nvPr>
            <p:ph type="dt" sz="half" idx="10"/>
          </p:nvPr>
        </p:nvSpPr>
        <p:spPr/>
        <p:txBody>
          <a:bodyPr/>
          <a:lstStyle/>
          <a:p>
            <a:fld id="{BABA84E4-4C02-4160-99E0-2067F6A67B63}" type="datetimeFigureOut">
              <a:rPr lang="en-US" smtClean="0"/>
              <a:t>9/18/2019</a:t>
            </a:fld>
            <a:endParaRPr lang="en-US"/>
          </a:p>
        </p:txBody>
      </p:sp>
      <p:sp>
        <p:nvSpPr>
          <p:cNvPr id="6" name="Footer Placeholder 5">
            <a:extLst>
              <a:ext uri="{FF2B5EF4-FFF2-40B4-BE49-F238E27FC236}">
                <a16:creationId xmlns:a16="http://schemas.microsoft.com/office/drawing/2014/main" id="{29B7611B-EC2D-4557-86DB-C75442B41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DF5033-FD46-411D-A2DA-88F9C01D832D}"/>
              </a:ext>
            </a:extLst>
          </p:cNvPr>
          <p:cNvSpPr>
            <a:spLocks noGrp="1"/>
          </p:cNvSpPr>
          <p:nvPr>
            <p:ph type="sldNum" sz="quarter" idx="12"/>
          </p:nvPr>
        </p:nvSpPr>
        <p:spPr/>
        <p:txBody>
          <a:bodyPr/>
          <a:lstStyle/>
          <a:p>
            <a:fld id="{19C41B80-F349-489B-91FA-F9C5B400A99E}" type="slidenum">
              <a:rPr lang="en-US" smtClean="0"/>
              <a:t>‹#›</a:t>
            </a:fld>
            <a:endParaRPr lang="en-US"/>
          </a:p>
        </p:txBody>
      </p:sp>
    </p:spTree>
    <p:extLst>
      <p:ext uri="{BB962C8B-B14F-4D97-AF65-F5344CB8AC3E}">
        <p14:creationId xmlns:p14="http://schemas.microsoft.com/office/powerpoint/2010/main" val="30706546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049595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6931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7564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73410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33400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0538084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32263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95283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0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2647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0.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image" Target="../media/image1.emf"/><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heme" Target="../theme/theme3.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theme" Target="../theme/theme4.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theme" Target="../theme/theme5.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image" Target="../media/image14.emf"/><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image" Target="../media/image1.emf"/><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theme" Target="../theme/theme7.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image" Target="../media/image14.emf"/><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image" Target="../media/image1.emf"/><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theme" Target="../theme/theme9.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0A81C4-494C-463D-94BF-DDF277343F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88AF0F-27FE-4B5C-B6EA-EE97E106F3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C8B199-BC54-487F-B2A4-5FA378638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BA84E4-4C02-4160-99E0-2067F6A67B63}" type="datetimeFigureOut">
              <a:rPr lang="en-US" smtClean="0"/>
              <a:t>9/18/2019</a:t>
            </a:fld>
            <a:endParaRPr lang="en-US"/>
          </a:p>
        </p:txBody>
      </p:sp>
      <p:sp>
        <p:nvSpPr>
          <p:cNvPr id="5" name="Footer Placeholder 4">
            <a:extLst>
              <a:ext uri="{FF2B5EF4-FFF2-40B4-BE49-F238E27FC236}">
                <a16:creationId xmlns:a16="http://schemas.microsoft.com/office/drawing/2014/main" id="{159215D1-BFA1-4B32-A913-7197F337BF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CF9326-5466-4F5A-A74F-C635F3FAE0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41B80-F349-489B-91FA-F9C5B400A99E}" type="slidenum">
              <a:rPr lang="en-US" smtClean="0"/>
              <a:t>‹#›</a:t>
            </a:fld>
            <a:endParaRPr lang="en-US"/>
          </a:p>
        </p:txBody>
      </p:sp>
    </p:spTree>
    <p:extLst>
      <p:ext uri="{BB962C8B-B14F-4D97-AF65-F5344CB8AC3E}">
        <p14:creationId xmlns:p14="http://schemas.microsoft.com/office/powerpoint/2010/main" val="1488791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F7F1B-FCDC-4D01-AA68-5816F22974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3545A8-DD54-4C3E-ACE2-00C17058F9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619BB1-3EC4-4ADD-885A-413C32768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2FF176-5778-4854-B2D8-F99ECAF7B9E9}" type="datetime1">
              <a:rPr lang="en-US" smtClean="0"/>
              <a:t>9/18/2019</a:t>
            </a:fld>
            <a:endParaRPr lang="en-US"/>
          </a:p>
        </p:txBody>
      </p:sp>
      <p:sp>
        <p:nvSpPr>
          <p:cNvPr id="5" name="Footer Placeholder 4">
            <a:extLst>
              <a:ext uri="{FF2B5EF4-FFF2-40B4-BE49-F238E27FC236}">
                <a16:creationId xmlns:a16="http://schemas.microsoft.com/office/drawing/2014/main" id="{D60400F0-46DB-4D37-9E73-A37CDF269A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 - Under NDA</a:t>
            </a:r>
          </a:p>
        </p:txBody>
      </p:sp>
      <p:sp>
        <p:nvSpPr>
          <p:cNvPr id="6" name="Slide Number Placeholder 5">
            <a:extLst>
              <a:ext uri="{FF2B5EF4-FFF2-40B4-BE49-F238E27FC236}">
                <a16:creationId xmlns:a16="http://schemas.microsoft.com/office/drawing/2014/main" id="{CB666687-1DC2-44B4-BC34-DBC7BE8D34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79B465-4663-4039-BF9C-0CBB189CEE68}" type="slidenum">
              <a:rPr lang="en-US" smtClean="0"/>
              <a:t>‹#›</a:t>
            </a:fld>
            <a:endParaRPr lang="en-US"/>
          </a:p>
        </p:txBody>
      </p:sp>
    </p:spTree>
    <p:extLst>
      <p:ext uri="{BB962C8B-B14F-4D97-AF65-F5344CB8AC3E}">
        <p14:creationId xmlns:p14="http://schemas.microsoft.com/office/powerpoint/2010/main" val="131359285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031059"/>
            <a:ext cx="11653521" cy="207633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299576" y="0"/>
            <a:ext cx="331694"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888274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fade/>
  </p:transition>
  <p:txStyles>
    <p:titleStyle>
      <a:lvl1pPr marL="0" algn="l" defTabSz="914367"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656837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255929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TextBox 7">
            <a:extLst>
              <a:ext uri="{FF2B5EF4-FFF2-40B4-BE49-F238E27FC236}">
                <a16:creationId xmlns:a16="http://schemas.microsoft.com/office/drawing/2014/main" id="{BEADC6D0-855D-44DC-A5A3-FFE1F2FF842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065246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1" r:id="rId20"/>
    <p:sldLayoutId id="2147483732" r:id="rId21"/>
    <p:sldLayoutId id="2147483733" r:id="rId22"/>
    <p:sldLayoutId id="2147483734" r:id="rId23"/>
    <p:sldLayoutId id="2147483735" r:id="rId24"/>
    <p:sldLayoutId id="2147483738"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37475523"/>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706871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487637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912071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29.png"/><Relationship Id="rId12" Type="http://schemas.microsoft.com/office/2007/relationships/hdphoto" Target="../media/hdphoto6.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3.wdp"/><Relationship Id="rId11" Type="http://schemas.openxmlformats.org/officeDocument/2006/relationships/image" Target="../media/image52.png"/><Relationship Id="rId5" Type="http://schemas.openxmlformats.org/officeDocument/2006/relationships/image" Target="../media/image28.png"/><Relationship Id="rId15" Type="http://schemas.openxmlformats.org/officeDocument/2006/relationships/image" Target="../media/image33.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30.png"/><Relationship Id="rId14" Type="http://schemas.microsoft.com/office/2007/relationships/hdphoto" Target="../media/hdphoto7.wdp"/></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9.svg"/><Relationship Id="rId18" Type="http://schemas.microsoft.com/office/2007/relationships/hdphoto" Target="../media/hdphoto8.wdp"/><Relationship Id="rId26" Type="http://schemas.openxmlformats.org/officeDocument/2006/relationships/image" Target="../media/image67.png"/><Relationship Id="rId3" Type="http://schemas.openxmlformats.org/officeDocument/2006/relationships/image" Target="../media/image53.tiff"/><Relationship Id="rId21" Type="http://schemas.openxmlformats.org/officeDocument/2006/relationships/image" Target="../media/image64.emf"/><Relationship Id="rId7" Type="http://schemas.openxmlformats.org/officeDocument/2006/relationships/image" Target="../media/image57.svg"/><Relationship Id="rId12" Type="http://schemas.openxmlformats.org/officeDocument/2006/relationships/image" Target="../media/image58.png"/><Relationship Id="rId17" Type="http://schemas.openxmlformats.org/officeDocument/2006/relationships/image" Target="../media/image61.png"/><Relationship Id="rId25" Type="http://schemas.openxmlformats.org/officeDocument/2006/relationships/image" Target="../media/image50.pn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63.svg"/><Relationship Id="rId1" Type="http://schemas.openxmlformats.org/officeDocument/2006/relationships/slideLayout" Target="../slideLayouts/slideLayout65.xml"/><Relationship Id="rId6" Type="http://schemas.openxmlformats.org/officeDocument/2006/relationships/image" Target="../media/image56.png"/><Relationship Id="rId11" Type="http://schemas.openxmlformats.org/officeDocument/2006/relationships/image" Target="../media/image45.png"/><Relationship Id="rId24" Type="http://schemas.microsoft.com/office/2007/relationships/hdphoto" Target="../media/hdphoto9.wdp"/><Relationship Id="rId5" Type="http://schemas.openxmlformats.org/officeDocument/2006/relationships/image" Target="../media/image55.svg"/><Relationship Id="rId15" Type="http://schemas.openxmlformats.org/officeDocument/2006/relationships/image" Target="../media/image36.png"/><Relationship Id="rId23" Type="http://schemas.openxmlformats.org/officeDocument/2006/relationships/image" Target="../media/image66.png"/><Relationship Id="rId10" Type="http://schemas.openxmlformats.org/officeDocument/2006/relationships/image" Target="../media/image44.png"/><Relationship Id="rId19" Type="http://schemas.openxmlformats.org/officeDocument/2006/relationships/image" Target="../media/image62.png"/><Relationship Id="rId4" Type="http://schemas.openxmlformats.org/officeDocument/2006/relationships/image" Target="../media/image54.png"/><Relationship Id="rId9" Type="http://schemas.openxmlformats.org/officeDocument/2006/relationships/image" Target="../media/image46.png"/><Relationship Id="rId14" Type="http://schemas.openxmlformats.org/officeDocument/2006/relationships/image" Target="../media/image47.png"/><Relationship Id="rId22" Type="http://schemas.openxmlformats.org/officeDocument/2006/relationships/image" Target="../media/image65.emf"/><Relationship Id="rId27" Type="http://schemas.openxmlformats.org/officeDocument/2006/relationships/image" Target="../media/image68.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7.png"/><Relationship Id="rId7"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82.png"/><Relationship Id="rId3" Type="http://schemas.openxmlformats.org/officeDocument/2006/relationships/image" Target="../media/image37.png"/><Relationship Id="rId7" Type="http://schemas.openxmlformats.org/officeDocument/2006/relationships/image" Target="../media/image77.png"/><Relationship Id="rId12" Type="http://schemas.openxmlformats.org/officeDocument/2006/relationships/image" Target="../media/image81.png"/><Relationship Id="rId17" Type="http://schemas.openxmlformats.org/officeDocument/2006/relationships/image" Target="../media/image86.jpg"/><Relationship Id="rId2" Type="http://schemas.openxmlformats.org/officeDocument/2006/relationships/notesSlide" Target="../notesSlides/notesSlide13.xml"/><Relationship Id="rId16" Type="http://schemas.openxmlformats.org/officeDocument/2006/relationships/image" Target="../media/image85.png"/><Relationship Id="rId1" Type="http://schemas.openxmlformats.org/officeDocument/2006/relationships/slideLayout" Target="../slideLayouts/slideLayout15.xml"/><Relationship Id="rId6" Type="http://schemas.openxmlformats.org/officeDocument/2006/relationships/image" Target="../media/image73.png"/><Relationship Id="rId11" Type="http://schemas.openxmlformats.org/officeDocument/2006/relationships/image" Target="../media/image80.png"/><Relationship Id="rId5" Type="http://schemas.openxmlformats.org/officeDocument/2006/relationships/image" Target="../media/image76.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78.png"/><Relationship Id="rId1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2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73.png"/><Relationship Id="rId3" Type="http://schemas.openxmlformats.org/officeDocument/2006/relationships/image" Target="../media/image91.png"/><Relationship Id="rId7" Type="http://schemas.openxmlformats.org/officeDocument/2006/relationships/image" Target="../media/image94.png"/><Relationship Id="rId12" Type="http://schemas.microsoft.com/office/2007/relationships/hdphoto" Target="../media/hdphoto10.wdp"/><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93.png"/><Relationship Id="rId11" Type="http://schemas.openxmlformats.org/officeDocument/2006/relationships/image" Target="../media/image96.png"/><Relationship Id="rId5" Type="http://schemas.openxmlformats.org/officeDocument/2006/relationships/image" Target="../media/image92.png"/><Relationship Id="rId10" Type="http://schemas.openxmlformats.org/officeDocument/2006/relationships/image" Target="../media/image70.png"/><Relationship Id="rId4" Type="http://schemas.openxmlformats.org/officeDocument/2006/relationships/image" Target="../media/image33.png"/><Relationship Id="rId9" Type="http://schemas.openxmlformats.org/officeDocument/2006/relationships/image" Target="../media/image7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7.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microsoft.com/office/2007/relationships/hdphoto" Target="../media/hdphoto3.wdp"/><Relationship Id="rId5" Type="http://schemas.openxmlformats.org/officeDocument/2006/relationships/image" Target="../media/image28.png"/><Relationship Id="rId4" Type="http://schemas.microsoft.com/office/2007/relationships/hdphoto" Target="../media/hdphoto2.wdp"/><Relationship Id="rId9"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98.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svg"/><Relationship Id="rId3" Type="http://schemas.openxmlformats.org/officeDocument/2006/relationships/image" Target="../media/image99.png"/><Relationship Id="rId7" Type="http://schemas.openxmlformats.org/officeDocument/2006/relationships/image" Target="../media/image101.png"/><Relationship Id="rId12"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100.png"/><Relationship Id="rId11" Type="http://schemas.openxmlformats.org/officeDocument/2006/relationships/image" Target="../media/image103.png"/><Relationship Id="rId5" Type="http://schemas.openxmlformats.org/officeDocument/2006/relationships/image" Target="../media/image70.png"/><Relationship Id="rId10" Type="http://schemas.openxmlformats.org/officeDocument/2006/relationships/image" Target="../media/image37.png"/><Relationship Id="rId4" Type="http://schemas.openxmlformats.org/officeDocument/2006/relationships/image" Target="../media/image74.png"/><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01.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6.wdp"/><Relationship Id="rId3" Type="http://schemas.openxmlformats.org/officeDocument/2006/relationships/image" Target="../media/image26.png"/><Relationship Id="rId7" Type="http://schemas.microsoft.com/office/2007/relationships/hdphoto" Target="../media/hdphoto3.wdp"/><Relationship Id="rId12" Type="http://schemas.openxmlformats.org/officeDocument/2006/relationships/image" Target="../media/image31.png"/><Relationship Id="rId17" Type="http://schemas.openxmlformats.org/officeDocument/2006/relationships/image" Target="../media/image34.png"/><Relationship Id="rId2" Type="http://schemas.openxmlformats.org/officeDocument/2006/relationships/notesSlide" Target="../notesSlides/notesSlide3.xml"/><Relationship Id="rId16"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image" Target="../media/image28.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30.png"/><Relationship Id="rId4" Type="http://schemas.openxmlformats.org/officeDocument/2006/relationships/image" Target="../media/image27.png"/><Relationship Id="rId9" Type="http://schemas.microsoft.com/office/2007/relationships/hdphoto" Target="../media/hdphoto4.wdp"/><Relationship Id="rId14"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16.xml"/><Relationship Id="rId1" Type="http://schemas.openxmlformats.org/officeDocument/2006/relationships/themeOverride" Target="../theme/themeOverride1.xml"/></Relationships>
</file>

<file path=ppt/slides/_rels/slide3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57.svg"/><Relationship Id="rId18" Type="http://schemas.openxmlformats.org/officeDocument/2006/relationships/image" Target="../media/image133.png"/><Relationship Id="rId3" Type="http://schemas.openxmlformats.org/officeDocument/2006/relationships/notesSlide" Target="../notesSlides/notesSlide32.xml"/><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2.png"/><Relationship Id="rId2" Type="http://schemas.openxmlformats.org/officeDocument/2006/relationships/slideLayout" Target="../slideLayouts/slideLayout85.xml"/><Relationship Id="rId16" Type="http://schemas.openxmlformats.org/officeDocument/2006/relationships/image" Target="../media/image131.jpeg"/><Relationship Id="rId20" Type="http://schemas.microsoft.com/office/2007/relationships/hdphoto" Target="../media/hdphoto11.wdp"/><Relationship Id="rId1" Type="http://schemas.openxmlformats.org/officeDocument/2006/relationships/themeOverride" Target="../theme/themeOverride2.xml"/><Relationship Id="rId6" Type="http://schemas.openxmlformats.org/officeDocument/2006/relationships/image" Target="../media/image123.jp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0.emf"/><Relationship Id="rId10" Type="http://schemas.openxmlformats.org/officeDocument/2006/relationships/image" Target="../media/image127.png"/><Relationship Id="rId19" Type="http://schemas.openxmlformats.org/officeDocument/2006/relationships/image" Target="../media/image134.png"/><Relationship Id="rId4" Type="http://schemas.openxmlformats.org/officeDocument/2006/relationships/image" Target="../media/image70.png"/><Relationship Id="rId9" Type="http://schemas.openxmlformats.org/officeDocument/2006/relationships/image" Target="../media/image126.png"/><Relationship Id="rId14"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0.png"/><Relationship Id="rId3" Type="http://schemas.openxmlformats.org/officeDocument/2006/relationships/notesSlide" Target="../notesSlides/notesSlide33.xml"/><Relationship Id="rId7" Type="http://schemas.openxmlformats.org/officeDocument/2006/relationships/image" Target="../media/image73.png"/><Relationship Id="rId12" Type="http://schemas.openxmlformats.org/officeDocument/2006/relationships/image" Target="../media/image79.png"/><Relationship Id="rId2" Type="http://schemas.openxmlformats.org/officeDocument/2006/relationships/slideLayout" Target="../slideLayouts/slideLayout86.xml"/><Relationship Id="rId16" Type="http://schemas.openxmlformats.org/officeDocument/2006/relationships/image" Target="../media/image139.png"/><Relationship Id="rId1" Type="http://schemas.openxmlformats.org/officeDocument/2006/relationships/themeOverride" Target="../theme/themeOverride3.xml"/><Relationship Id="rId6" Type="http://schemas.openxmlformats.org/officeDocument/2006/relationships/image" Target="../media/image136.png"/><Relationship Id="rId11" Type="http://schemas.openxmlformats.org/officeDocument/2006/relationships/image" Target="../media/image137.png"/><Relationship Id="rId5" Type="http://schemas.openxmlformats.org/officeDocument/2006/relationships/image" Target="../media/image70.png"/><Relationship Id="rId15" Type="http://schemas.openxmlformats.org/officeDocument/2006/relationships/image" Target="../media/image138.png"/><Relationship Id="rId10" Type="http://schemas.openxmlformats.org/officeDocument/2006/relationships/image" Target="../media/image78.png"/><Relationship Id="rId4" Type="http://schemas.openxmlformats.org/officeDocument/2006/relationships/image" Target="../media/image135.png"/><Relationship Id="rId9" Type="http://schemas.openxmlformats.org/officeDocument/2006/relationships/image" Target="../media/image33.png"/><Relationship Id="rId1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6.xml"/><Relationship Id="rId1" Type="http://schemas.openxmlformats.org/officeDocument/2006/relationships/themeOverride" Target="../theme/themeOverride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9.png"/><Relationship Id="rId18" Type="http://schemas.openxmlformats.org/officeDocument/2006/relationships/image" Target="../media/image143.png"/><Relationship Id="rId3" Type="http://schemas.openxmlformats.org/officeDocument/2006/relationships/notesSlide" Target="../notesSlides/notesSlide35.xml"/><Relationship Id="rId21" Type="http://schemas.openxmlformats.org/officeDocument/2006/relationships/image" Target="../media/image139.png"/><Relationship Id="rId7" Type="http://schemas.openxmlformats.org/officeDocument/2006/relationships/image" Target="../media/image136.png"/><Relationship Id="rId12" Type="http://schemas.openxmlformats.org/officeDocument/2006/relationships/image" Target="../media/image137.png"/><Relationship Id="rId17" Type="http://schemas.openxmlformats.org/officeDocument/2006/relationships/image" Target="../media/image142.png"/><Relationship Id="rId2" Type="http://schemas.openxmlformats.org/officeDocument/2006/relationships/slideLayout" Target="../slideLayouts/slideLayout86.xml"/><Relationship Id="rId16" Type="http://schemas.openxmlformats.org/officeDocument/2006/relationships/image" Target="../media/image141.png"/><Relationship Id="rId20" Type="http://schemas.openxmlformats.org/officeDocument/2006/relationships/image" Target="../media/image126.png"/><Relationship Id="rId1" Type="http://schemas.openxmlformats.org/officeDocument/2006/relationships/themeOverride" Target="../theme/themeOverride5.xml"/><Relationship Id="rId6" Type="http://schemas.openxmlformats.org/officeDocument/2006/relationships/image" Target="../media/image140.png"/><Relationship Id="rId11" Type="http://schemas.openxmlformats.org/officeDocument/2006/relationships/image" Target="../media/image78.png"/><Relationship Id="rId5" Type="http://schemas.openxmlformats.org/officeDocument/2006/relationships/image" Target="../media/image70.png"/><Relationship Id="rId15" Type="http://schemas.openxmlformats.org/officeDocument/2006/relationships/image" Target="../media/image81.png"/><Relationship Id="rId10" Type="http://schemas.openxmlformats.org/officeDocument/2006/relationships/image" Target="../media/image33.png"/><Relationship Id="rId19" Type="http://schemas.openxmlformats.org/officeDocument/2006/relationships/image" Target="../media/image144.png"/><Relationship Id="rId4" Type="http://schemas.openxmlformats.org/officeDocument/2006/relationships/image" Target="../media/image122.png"/><Relationship Id="rId9" Type="http://schemas.openxmlformats.org/officeDocument/2006/relationships/image" Target="../media/image77.png"/><Relationship Id="rId14" Type="http://schemas.openxmlformats.org/officeDocument/2006/relationships/image" Target="../media/image80.png"/></Relationships>
</file>

<file path=ppt/slides/_rels/slide4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12" Type="http://schemas.microsoft.com/office/2007/relationships/hdphoto" Target="../media/hdphoto12.wdp"/><Relationship Id="rId2" Type="http://schemas.openxmlformats.org/officeDocument/2006/relationships/notesSlide" Target="../notesSlides/notesSlide36.xml"/><Relationship Id="rId1" Type="http://schemas.openxmlformats.org/officeDocument/2006/relationships/slideLayout" Target="../slideLayouts/slideLayout89.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emf"/><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4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40.png"/><Relationship Id="rId3" Type="http://schemas.openxmlformats.org/officeDocument/2006/relationships/image" Target="../media/image143.png"/><Relationship Id="rId7" Type="http://schemas.openxmlformats.org/officeDocument/2006/relationships/image" Target="../media/image91.png"/><Relationship Id="rId12" Type="http://schemas.openxmlformats.org/officeDocument/2006/relationships/image" Target="../media/image159.png"/><Relationship Id="rId17" Type="http://schemas.openxmlformats.org/officeDocument/2006/relationships/image" Target="../media/image138.png"/><Relationship Id="rId2" Type="http://schemas.openxmlformats.org/officeDocument/2006/relationships/notesSlide" Target="../notesSlides/notesSlide37.xml"/><Relationship Id="rId16" Type="http://schemas.openxmlformats.org/officeDocument/2006/relationships/image" Target="../media/image161.png"/><Relationship Id="rId1" Type="http://schemas.openxmlformats.org/officeDocument/2006/relationships/slideLayout" Target="../slideLayouts/slideLayout127.xml"/><Relationship Id="rId6" Type="http://schemas.openxmlformats.org/officeDocument/2006/relationships/image" Target="../media/image155.png"/><Relationship Id="rId11" Type="http://schemas.openxmlformats.org/officeDocument/2006/relationships/image" Target="../media/image158.png"/><Relationship Id="rId5" Type="http://schemas.openxmlformats.org/officeDocument/2006/relationships/image" Target="../media/image35.png"/><Relationship Id="rId15" Type="http://schemas.openxmlformats.org/officeDocument/2006/relationships/image" Target="../media/image141.png"/><Relationship Id="rId10" Type="http://schemas.openxmlformats.org/officeDocument/2006/relationships/image" Target="../media/image77.png"/><Relationship Id="rId4" Type="http://schemas.openxmlformats.org/officeDocument/2006/relationships/image" Target="../media/image154.png"/><Relationship Id="rId9" Type="http://schemas.openxmlformats.org/officeDocument/2006/relationships/image" Target="../media/image157.png"/><Relationship Id="rId14" Type="http://schemas.openxmlformats.org/officeDocument/2006/relationships/image" Target="../media/image160.png"/></Relationships>
</file>

<file path=ppt/slides/_rels/slide4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35.png"/><Relationship Id="rId7" Type="http://schemas.openxmlformats.org/officeDocument/2006/relationships/image" Target="../media/image99.png"/><Relationship Id="rId2" Type="http://schemas.openxmlformats.org/officeDocument/2006/relationships/slideLayout" Target="../slideLayouts/slideLayout86.xml"/><Relationship Id="rId1" Type="http://schemas.openxmlformats.org/officeDocument/2006/relationships/themeOverride" Target="../theme/themeOverride6.xml"/><Relationship Id="rId6" Type="http://schemas.openxmlformats.org/officeDocument/2006/relationships/image" Target="../media/image74.png"/><Relationship Id="rId5" Type="http://schemas.openxmlformats.org/officeDocument/2006/relationships/image" Target="../media/image138.png"/><Relationship Id="rId4" Type="http://schemas.openxmlformats.org/officeDocument/2006/relationships/image" Target="../media/image161.png"/><Relationship Id="rId9" Type="http://schemas.openxmlformats.org/officeDocument/2006/relationships/image" Target="../media/image140.png"/></Relationships>
</file>

<file path=ppt/slides/_rels/slide44.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43.png"/><Relationship Id="rId2" Type="http://schemas.openxmlformats.org/officeDocument/2006/relationships/slideLayout" Target="../slideLayouts/slideLayout97.xml"/><Relationship Id="rId1" Type="http://schemas.openxmlformats.org/officeDocument/2006/relationships/themeOverride" Target="../theme/themeOverride7.xml"/><Relationship Id="rId6" Type="http://schemas.openxmlformats.org/officeDocument/2006/relationships/image" Target="../media/image163.png"/><Relationship Id="rId5" Type="http://schemas.openxmlformats.org/officeDocument/2006/relationships/image" Target="../media/image35.png"/><Relationship Id="rId4" Type="http://schemas.openxmlformats.org/officeDocument/2006/relationships/image" Target="../media/image15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6.xml"/></Relationships>
</file>

<file path=ppt/slides/_rels/slide46.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89.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4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71.png"/><Relationship Id="rId7"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86.xml"/><Relationship Id="rId6" Type="http://schemas.openxmlformats.org/officeDocument/2006/relationships/image" Target="../media/image152.png"/><Relationship Id="rId5" Type="http://schemas.openxmlformats.org/officeDocument/2006/relationships/image" Target="../media/image74.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4.png"/><Relationship Id="rId7" Type="http://schemas.openxmlformats.org/officeDocument/2006/relationships/image" Target="../media/image142.png"/><Relationship Id="rId2" Type="http://schemas.openxmlformats.org/officeDocument/2006/relationships/notesSlide" Target="../notesSlides/notesSlide39.xml"/><Relationship Id="rId1" Type="http://schemas.openxmlformats.org/officeDocument/2006/relationships/slideLayout" Target="../slideLayouts/slideLayout89.xml"/><Relationship Id="rId6" Type="http://schemas.openxmlformats.org/officeDocument/2006/relationships/image" Target="../media/image152.png"/><Relationship Id="rId5" Type="http://schemas.openxmlformats.org/officeDocument/2006/relationships/image" Target="../media/image74.png"/><Relationship Id="rId4" Type="http://schemas.openxmlformats.org/officeDocument/2006/relationships/image" Target="../media/image35.png"/><Relationship Id="rId9" Type="http://schemas.openxmlformats.org/officeDocument/2006/relationships/image" Target="../media/image139.png"/></Relationships>
</file>

<file path=ppt/slides/_rels/slide49.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35.png"/><Relationship Id="rId7" Type="http://schemas.openxmlformats.org/officeDocument/2006/relationships/image" Target="../media/image142.png"/><Relationship Id="rId2" Type="http://schemas.openxmlformats.org/officeDocument/2006/relationships/notesSlide" Target="../notesSlides/notesSlide40.xml"/><Relationship Id="rId1" Type="http://schemas.openxmlformats.org/officeDocument/2006/relationships/slideLayout" Target="../slideLayouts/slideLayout86.xml"/><Relationship Id="rId6" Type="http://schemas.openxmlformats.org/officeDocument/2006/relationships/image" Target="../media/image161.png"/><Relationship Id="rId5" Type="http://schemas.openxmlformats.org/officeDocument/2006/relationships/image" Target="../media/image99.png"/><Relationship Id="rId4" Type="http://schemas.openxmlformats.org/officeDocument/2006/relationships/image" Target="../media/image74.png"/><Relationship Id="rId9" Type="http://schemas.openxmlformats.org/officeDocument/2006/relationships/image" Target="../media/image17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5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75.png"/><Relationship Id="rId7" Type="http://schemas.openxmlformats.org/officeDocument/2006/relationships/image" Target="../media/image152.png"/><Relationship Id="rId2" Type="http://schemas.openxmlformats.org/officeDocument/2006/relationships/notesSlide" Target="../notesSlides/notesSlide41.xml"/><Relationship Id="rId1" Type="http://schemas.openxmlformats.org/officeDocument/2006/relationships/slideLayout" Target="../slideLayouts/slideLayout86.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74.png"/><Relationship Id="rId9" Type="http://schemas.openxmlformats.org/officeDocument/2006/relationships/image" Target="../media/image143.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2.png"/><Relationship Id="rId2" Type="http://schemas.openxmlformats.org/officeDocument/2006/relationships/notesSlide" Target="../notesSlides/notesSlide42.xml"/><Relationship Id="rId1" Type="http://schemas.openxmlformats.org/officeDocument/2006/relationships/slideLayout" Target="../slideLayouts/slideLayout86.xml"/><Relationship Id="rId6" Type="http://schemas.openxmlformats.org/officeDocument/2006/relationships/image" Target="../media/image74.png"/><Relationship Id="rId5" Type="http://schemas.openxmlformats.org/officeDocument/2006/relationships/image" Target="../media/image127.png"/><Relationship Id="rId4" Type="http://schemas.openxmlformats.org/officeDocument/2006/relationships/image" Target="../media/image163.png"/></Relationships>
</file>

<file path=ppt/slides/_rels/slide5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notesSlide" Target="../notesSlides/notesSlide43.xml"/><Relationship Id="rId7" Type="http://schemas.openxmlformats.org/officeDocument/2006/relationships/image" Target="../media/image104.png"/><Relationship Id="rId2" Type="http://schemas.openxmlformats.org/officeDocument/2006/relationships/slideLayout" Target="../slideLayouts/slideLayout106.xml"/><Relationship Id="rId1" Type="http://schemas.openxmlformats.org/officeDocument/2006/relationships/themeOverride" Target="../theme/themeOverride8.xml"/><Relationship Id="rId6" Type="http://schemas.openxmlformats.org/officeDocument/2006/relationships/image" Target="../media/image74.png"/><Relationship Id="rId5" Type="http://schemas.openxmlformats.org/officeDocument/2006/relationships/image" Target="../media/image127.png"/><Relationship Id="rId4" Type="http://schemas.openxmlformats.org/officeDocument/2006/relationships/image" Target="../media/image175.png"/></Relationships>
</file>

<file path=ppt/slides/_rels/slide5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75.png"/><Relationship Id="rId7" Type="http://schemas.openxmlformats.org/officeDocument/2006/relationships/image" Target="../media/image105.svg"/><Relationship Id="rId2" Type="http://schemas.openxmlformats.org/officeDocument/2006/relationships/slideLayout" Target="../slideLayouts/slideLayout106.xml"/><Relationship Id="rId1" Type="http://schemas.openxmlformats.org/officeDocument/2006/relationships/themeOverride" Target="../theme/themeOverride9.xml"/><Relationship Id="rId6" Type="http://schemas.openxmlformats.org/officeDocument/2006/relationships/image" Target="../media/image104.png"/><Relationship Id="rId5" Type="http://schemas.openxmlformats.org/officeDocument/2006/relationships/image" Target="../media/image74.png"/><Relationship Id="rId4" Type="http://schemas.openxmlformats.org/officeDocument/2006/relationships/image" Target="../media/image127.png"/></Relationships>
</file>

<file path=ppt/slides/_rels/slide5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81.png"/><Relationship Id="rId3" Type="http://schemas.openxmlformats.org/officeDocument/2006/relationships/image" Target="../media/image135.png"/><Relationship Id="rId7" Type="http://schemas.openxmlformats.org/officeDocument/2006/relationships/image" Target="../media/image77.png"/><Relationship Id="rId12"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86.xml"/><Relationship Id="rId6" Type="http://schemas.openxmlformats.org/officeDocument/2006/relationships/image" Target="../media/image73.png"/><Relationship Id="rId11" Type="http://schemas.openxmlformats.org/officeDocument/2006/relationships/image" Target="../media/image79.png"/><Relationship Id="rId5" Type="http://schemas.openxmlformats.org/officeDocument/2006/relationships/image" Target="../media/image136.png"/><Relationship Id="rId15" Type="http://schemas.openxmlformats.org/officeDocument/2006/relationships/image" Target="../media/image139.png"/><Relationship Id="rId10" Type="http://schemas.openxmlformats.org/officeDocument/2006/relationships/image" Target="../media/image137.png"/><Relationship Id="rId4" Type="http://schemas.openxmlformats.org/officeDocument/2006/relationships/image" Target="../media/image70.png"/><Relationship Id="rId9" Type="http://schemas.openxmlformats.org/officeDocument/2006/relationships/image" Target="../media/image78.png"/><Relationship Id="rId14" Type="http://schemas.openxmlformats.org/officeDocument/2006/relationships/image" Target="../media/image13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6.xml"/></Relationships>
</file>

<file path=ppt/slides/_rels/slide5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6.tiff"/><Relationship Id="rId7" Type="http://schemas.microsoft.com/office/2007/relationships/hdphoto" Target="../media/hdphoto13.wdp"/><Relationship Id="rId2" Type="http://schemas.openxmlformats.org/officeDocument/2006/relationships/notesSlide" Target="../notesSlides/notesSlide46.xml"/><Relationship Id="rId1" Type="http://schemas.openxmlformats.org/officeDocument/2006/relationships/slideLayout" Target="../slideLayouts/slideLayout109.xml"/><Relationship Id="rId6" Type="http://schemas.openxmlformats.org/officeDocument/2006/relationships/image" Target="../media/image179.png"/><Relationship Id="rId11" Type="http://schemas.openxmlformats.org/officeDocument/2006/relationships/image" Target="../media/image183.jpg"/><Relationship Id="rId5" Type="http://schemas.openxmlformats.org/officeDocument/2006/relationships/image" Target="../media/image178.svg"/><Relationship Id="rId10" Type="http://schemas.openxmlformats.org/officeDocument/2006/relationships/image" Target="../media/image182.png"/><Relationship Id="rId4" Type="http://schemas.openxmlformats.org/officeDocument/2006/relationships/image" Target="../media/image177.png"/><Relationship Id="rId9" Type="http://schemas.openxmlformats.org/officeDocument/2006/relationships/image" Target="../media/image181.png"/></Relationships>
</file>

<file path=ppt/slides/_rels/slide5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7.xml"/><Relationship Id="rId1" Type="http://schemas.openxmlformats.org/officeDocument/2006/relationships/slideLayout" Target="../slideLayouts/slideLayout109.xml"/><Relationship Id="rId5" Type="http://schemas.openxmlformats.org/officeDocument/2006/relationships/image" Target="../media/image176.tiff"/><Relationship Id="rId4" Type="http://schemas.openxmlformats.org/officeDocument/2006/relationships/image" Target="../media/image185.png"/></Relationships>
</file>

<file path=ppt/slides/_rels/slide58.xml.rels><?xml version="1.0" encoding="UTF-8" standalone="yes"?>
<Relationships xmlns="http://schemas.openxmlformats.org/package/2006/relationships"><Relationship Id="rId3" Type="http://schemas.openxmlformats.org/officeDocument/2006/relationships/image" Target="../media/image186.tiff"/><Relationship Id="rId2" Type="http://schemas.openxmlformats.org/officeDocument/2006/relationships/notesSlide" Target="../notesSlides/notesSlide48.xml"/><Relationship Id="rId1" Type="http://schemas.openxmlformats.org/officeDocument/2006/relationships/slideLayout" Target="../slideLayouts/slideLayout106.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0.png"/><Relationship Id="rId7" Type="http://schemas.openxmlformats.org/officeDocument/2006/relationships/image" Target="../media/image188.svg"/><Relationship Id="rId2" Type="http://schemas.openxmlformats.org/officeDocument/2006/relationships/notesSlide" Target="../notesSlides/notesSlide49.xml"/><Relationship Id="rId1" Type="http://schemas.openxmlformats.org/officeDocument/2006/relationships/slideLayout" Target="../slideLayouts/slideLayout106.xml"/><Relationship Id="rId6" Type="http://schemas.openxmlformats.org/officeDocument/2006/relationships/image" Target="../media/image187.png"/><Relationship Id="rId5" Type="http://schemas.openxmlformats.org/officeDocument/2006/relationships/image" Target="../media/image72.png"/><Relationship Id="rId4" Type="http://schemas.openxmlformats.org/officeDocument/2006/relationships/image" Target="../media/image37.png"/><Relationship Id="rId9" Type="http://schemas.openxmlformats.org/officeDocument/2006/relationships/image" Target="../media/image186.tiff"/></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7.xml"/></Relationships>
</file>

<file path=ppt/slides/_rels/slide60.xml.rels><?xml version="1.0" encoding="UTF-8" standalone="yes"?>
<Relationships xmlns="http://schemas.openxmlformats.org/package/2006/relationships"><Relationship Id="rId3" Type="http://schemas.openxmlformats.org/officeDocument/2006/relationships/image" Target="../media/image123.jpg"/><Relationship Id="rId7" Type="http://schemas.openxmlformats.org/officeDocument/2006/relationships/image" Target="../media/image192.svg"/><Relationship Id="rId2" Type="http://schemas.openxmlformats.org/officeDocument/2006/relationships/notesSlide" Target="../notesSlides/notesSlide50.xml"/><Relationship Id="rId1" Type="http://schemas.openxmlformats.org/officeDocument/2006/relationships/slideLayout" Target="../slideLayouts/slideLayout109.xml"/><Relationship Id="rId6" Type="http://schemas.openxmlformats.org/officeDocument/2006/relationships/image" Target="../media/image191.png"/><Relationship Id="rId5" Type="http://schemas.openxmlformats.org/officeDocument/2006/relationships/image" Target="../media/image190.svg"/><Relationship Id="rId4" Type="http://schemas.openxmlformats.org/officeDocument/2006/relationships/image" Target="../media/image189.png"/></Relationships>
</file>

<file path=ppt/slides/_rels/slide6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81.png"/><Relationship Id="rId3" Type="http://schemas.openxmlformats.org/officeDocument/2006/relationships/image" Target="../media/image135.png"/><Relationship Id="rId7" Type="http://schemas.openxmlformats.org/officeDocument/2006/relationships/image" Target="../media/image77.png"/><Relationship Id="rId12"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86.xml"/><Relationship Id="rId6" Type="http://schemas.openxmlformats.org/officeDocument/2006/relationships/image" Target="../media/image73.png"/><Relationship Id="rId11" Type="http://schemas.openxmlformats.org/officeDocument/2006/relationships/image" Target="../media/image79.png"/><Relationship Id="rId5" Type="http://schemas.openxmlformats.org/officeDocument/2006/relationships/image" Target="../media/image136.png"/><Relationship Id="rId15" Type="http://schemas.openxmlformats.org/officeDocument/2006/relationships/image" Target="../media/image139.png"/><Relationship Id="rId10" Type="http://schemas.openxmlformats.org/officeDocument/2006/relationships/image" Target="../media/image137.png"/><Relationship Id="rId4" Type="http://schemas.openxmlformats.org/officeDocument/2006/relationships/image" Target="../media/image70.png"/><Relationship Id="rId9" Type="http://schemas.openxmlformats.org/officeDocument/2006/relationships/image" Target="../media/image78.png"/><Relationship Id="rId14" Type="http://schemas.openxmlformats.org/officeDocument/2006/relationships/image" Target="../media/image13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6.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09.xml"/><Relationship Id="rId4" Type="http://schemas.openxmlformats.org/officeDocument/2006/relationships/image" Target="../media/image193.png"/></Relationships>
</file>

<file path=ppt/slides/_rels/slide64.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4.png"/><Relationship Id="rId7" Type="http://schemas.openxmlformats.org/officeDocument/2006/relationships/image" Target="../media/image197.png"/><Relationship Id="rId2" Type="http://schemas.openxmlformats.org/officeDocument/2006/relationships/notesSlide" Target="../notesSlides/notesSlide54.xml"/><Relationship Id="rId1" Type="http://schemas.openxmlformats.org/officeDocument/2006/relationships/slideLayout" Target="../slideLayouts/slideLayout117.xml"/><Relationship Id="rId6" Type="http://schemas.openxmlformats.org/officeDocument/2006/relationships/image" Target="../media/image196.png"/><Relationship Id="rId5" Type="http://schemas.openxmlformats.org/officeDocument/2006/relationships/image" Target="../media/image99.png"/><Relationship Id="rId4" Type="http://schemas.openxmlformats.org/officeDocument/2006/relationships/image" Target="../media/image195.png"/></Relationships>
</file>

<file path=ppt/slides/_rels/slide65.xml.rels><?xml version="1.0" encoding="UTF-8" standalone="yes"?>
<Relationships xmlns="http://schemas.openxmlformats.org/package/2006/relationships"><Relationship Id="rId3" Type="http://schemas.openxmlformats.org/officeDocument/2006/relationships/image" Target="../media/image123.jpg"/><Relationship Id="rId7" Type="http://schemas.openxmlformats.org/officeDocument/2006/relationships/image" Target="../media/image192.svg"/><Relationship Id="rId2" Type="http://schemas.openxmlformats.org/officeDocument/2006/relationships/notesSlide" Target="../notesSlides/notesSlide55.xml"/><Relationship Id="rId1" Type="http://schemas.openxmlformats.org/officeDocument/2006/relationships/slideLayout" Target="../slideLayouts/slideLayout109.xml"/><Relationship Id="rId6" Type="http://schemas.openxmlformats.org/officeDocument/2006/relationships/image" Target="../media/image191.png"/><Relationship Id="rId5" Type="http://schemas.openxmlformats.org/officeDocument/2006/relationships/image" Target="../media/image190.svg"/><Relationship Id="rId4" Type="http://schemas.openxmlformats.org/officeDocument/2006/relationships/image" Target="../media/image18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9.xml"/></Relationships>
</file>

<file path=ppt/slides/_rels/slide6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8.xml"/><Relationship Id="rId1" Type="http://schemas.openxmlformats.org/officeDocument/2006/relationships/slideLayout" Target="../slideLayouts/slideLayout109.xml"/><Relationship Id="rId4" Type="http://schemas.openxmlformats.org/officeDocument/2006/relationships/image" Target="../media/image200.svg"/></Relationships>
</file>

<file path=ppt/slides/_rels/slide69.xml.rels><?xml version="1.0" encoding="UTF-8" standalone="yes"?>
<Relationships xmlns="http://schemas.openxmlformats.org/package/2006/relationships"><Relationship Id="rId3" Type="http://schemas.openxmlformats.org/officeDocument/2006/relationships/image" Target="../media/image123.jpg"/><Relationship Id="rId7" Type="http://schemas.openxmlformats.org/officeDocument/2006/relationships/image" Target="../media/image192.svg"/><Relationship Id="rId2" Type="http://schemas.openxmlformats.org/officeDocument/2006/relationships/notesSlide" Target="../notesSlides/notesSlide59.xml"/><Relationship Id="rId1" Type="http://schemas.openxmlformats.org/officeDocument/2006/relationships/slideLayout" Target="../slideLayouts/slideLayout109.xml"/><Relationship Id="rId6" Type="http://schemas.openxmlformats.org/officeDocument/2006/relationships/image" Target="../media/image191.png"/><Relationship Id="rId5" Type="http://schemas.openxmlformats.org/officeDocument/2006/relationships/image" Target="../media/image190.svg"/><Relationship Id="rId4" Type="http://schemas.openxmlformats.org/officeDocument/2006/relationships/image" Target="../media/image189.png"/></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6.xml"/></Relationships>
</file>

<file path=ppt/slides/_rels/slide7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81.png"/><Relationship Id="rId3" Type="http://schemas.openxmlformats.org/officeDocument/2006/relationships/image" Target="../media/image135.png"/><Relationship Id="rId7" Type="http://schemas.openxmlformats.org/officeDocument/2006/relationships/image" Target="../media/image77.png"/><Relationship Id="rId12"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86.xml"/><Relationship Id="rId6" Type="http://schemas.openxmlformats.org/officeDocument/2006/relationships/image" Target="../media/image73.png"/><Relationship Id="rId11" Type="http://schemas.openxmlformats.org/officeDocument/2006/relationships/image" Target="../media/image79.png"/><Relationship Id="rId5" Type="http://schemas.openxmlformats.org/officeDocument/2006/relationships/image" Target="../media/image136.png"/><Relationship Id="rId15" Type="http://schemas.openxmlformats.org/officeDocument/2006/relationships/image" Target="../media/image139.png"/><Relationship Id="rId10" Type="http://schemas.openxmlformats.org/officeDocument/2006/relationships/image" Target="../media/image137.png"/><Relationship Id="rId4" Type="http://schemas.openxmlformats.org/officeDocument/2006/relationships/image" Target="../media/image70.png"/><Relationship Id="rId9" Type="http://schemas.openxmlformats.org/officeDocument/2006/relationships/image" Target="../media/image78.png"/><Relationship Id="rId14" Type="http://schemas.openxmlformats.org/officeDocument/2006/relationships/image" Target="../media/image13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9.xml"/></Relationships>
</file>

<file path=ppt/slides/_rels/slide73.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image" Target="../media/image48.tiff"/><Relationship Id="rId7" Type="http://schemas.openxmlformats.org/officeDocument/2006/relationships/image" Target="../media/image199.png"/><Relationship Id="rId2" Type="http://schemas.openxmlformats.org/officeDocument/2006/relationships/notesSlide" Target="../notesSlides/notesSlide63.xml"/><Relationship Id="rId1" Type="http://schemas.openxmlformats.org/officeDocument/2006/relationships/slideLayout" Target="../slideLayouts/slideLayout109.xml"/><Relationship Id="rId6" Type="http://schemas.openxmlformats.org/officeDocument/2006/relationships/image" Target="../media/image105.svg"/><Relationship Id="rId5" Type="http://schemas.openxmlformats.org/officeDocument/2006/relationships/image" Target="../media/image104.png"/><Relationship Id="rId10" Type="http://schemas.openxmlformats.org/officeDocument/2006/relationships/image" Target="../media/image193.png"/><Relationship Id="rId4" Type="http://schemas.openxmlformats.org/officeDocument/2006/relationships/image" Target="../media/image60.png"/><Relationship Id="rId9"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openclipart.org/detail/220130/router-emoticon" TargetMode="External"/><Relationship Id="rId7" Type="http://schemas.openxmlformats.org/officeDocument/2006/relationships/hyperlink" Target="http://rainbowtux.blogspot.com/2012/10/an-introduction-to-sctp.html" TargetMode="External"/><Relationship Id="rId2" Type="http://schemas.openxmlformats.org/officeDocument/2006/relationships/image" Target="../media/image39.png"/><Relationship Id="rId1" Type="http://schemas.openxmlformats.org/officeDocument/2006/relationships/slideLayout" Target="../slideLayouts/slideLayout16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hyperlink" Target="http://commons.wikimedia.org/wiki/file:lock.sv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6.png"/><Relationship Id="rId7" Type="http://schemas.openxmlformats.org/officeDocument/2006/relationships/image" Target="../media/image47.png"/><Relationship Id="rId12"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46.png"/><Relationship Id="rId11" Type="http://schemas.openxmlformats.org/officeDocument/2006/relationships/image" Target="../media/image4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6841-2A4A-4D5F-BC57-38C9A91EAC2F}"/>
              </a:ext>
            </a:extLst>
          </p:cNvPr>
          <p:cNvSpPr>
            <a:spLocks noGrp="1"/>
          </p:cNvSpPr>
          <p:nvPr>
            <p:ph type="ctrTitle"/>
          </p:nvPr>
        </p:nvSpPr>
        <p:spPr>
          <a:xfrm>
            <a:off x="459545" y="3063911"/>
            <a:ext cx="5467643" cy="2933561"/>
          </a:xfrm>
        </p:spPr>
        <p:txBody>
          <a:bodyPr>
            <a:normAutofit fontScale="90000"/>
          </a:bodyPr>
          <a:lstStyle/>
          <a:p>
            <a:pPr algn="l">
              <a:lnSpc>
                <a:spcPct val="100000"/>
              </a:lnSpc>
              <a:spcBef>
                <a:spcPts val="0"/>
              </a:spcBef>
            </a:pPr>
            <a:r>
              <a:rPr lang="en-US" sz="6600" b="1" dirty="0">
                <a:solidFill>
                  <a:srgbClr val="FFE66A"/>
                </a:solidFill>
                <a:latin typeface="Segoe UI Light" panose="020B0502040204020203" pitchFamily="34" charset="0"/>
                <a:cs typeface="Segoe UI Light" panose="020B0502040204020203" pitchFamily="34" charset="0"/>
              </a:rPr>
              <a:t>Azure </a:t>
            </a:r>
            <a:br>
              <a:rPr lang="en-US" sz="6600" b="1" dirty="0">
                <a:solidFill>
                  <a:srgbClr val="FFE66A"/>
                </a:solidFill>
                <a:latin typeface="Segoe UI Light" panose="020B0502040204020203" pitchFamily="34" charset="0"/>
                <a:cs typeface="Segoe UI Light" panose="020B0502040204020203" pitchFamily="34" charset="0"/>
              </a:rPr>
            </a:br>
            <a:r>
              <a:rPr lang="en-US" sz="6600" b="1" dirty="0">
                <a:solidFill>
                  <a:srgbClr val="FFE66A"/>
                </a:solidFill>
                <a:latin typeface="Segoe UI Light" panose="020B0502040204020203" pitchFamily="34" charset="0"/>
                <a:cs typeface="Segoe UI Light" panose="020B0502040204020203" pitchFamily="34" charset="0"/>
              </a:rPr>
              <a:t>Networking</a:t>
            </a:r>
            <a:br>
              <a:rPr lang="en-US" sz="6600" b="1" dirty="0">
                <a:solidFill>
                  <a:srgbClr val="FFE66A"/>
                </a:solidFill>
                <a:latin typeface="Segoe UI Light" panose="020B0502040204020203" pitchFamily="34" charset="0"/>
                <a:cs typeface="Segoe UI Light" panose="020B0502040204020203" pitchFamily="34" charset="0"/>
              </a:rPr>
            </a:br>
            <a:endParaRPr lang="en-US" sz="6600" b="1" dirty="0">
              <a:solidFill>
                <a:schemeClr val="bg1"/>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D473837-9BC6-444E-AE2D-9BEE4DF97F64}"/>
              </a:ext>
            </a:extLst>
          </p:cNvPr>
          <p:cNvSpPr txBox="1"/>
          <p:nvPr/>
        </p:nvSpPr>
        <p:spPr>
          <a:xfrm>
            <a:off x="551542" y="5464110"/>
            <a:ext cx="4093029" cy="892552"/>
          </a:xfrm>
          <a:prstGeom prst="rect">
            <a:avLst/>
          </a:prstGeom>
          <a:noFill/>
        </p:spPr>
        <p:txBody>
          <a:bodyPr wrap="square" rtlCol="0">
            <a:spAutoFit/>
          </a:bodyPr>
          <a:lstStyle/>
          <a:p>
            <a:r>
              <a:rPr lang="en-US" sz="2800" b="1" dirty="0">
                <a:solidFill>
                  <a:schemeClr val="bg1"/>
                </a:solidFill>
                <a:latin typeface="Segoe UI Light" panose="020B0502040204020203" pitchFamily="34" charset="0"/>
                <a:cs typeface="Segoe UI Light" panose="020B0502040204020203" pitchFamily="34" charset="0"/>
              </a:rPr>
              <a:t>Joe Losinski</a:t>
            </a:r>
            <a:br>
              <a:rPr lang="en-US" sz="28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Partner Technology Strategist</a:t>
            </a:r>
            <a:endParaRPr lang="en-US" sz="2400" dirty="0"/>
          </a:p>
        </p:txBody>
      </p:sp>
    </p:spTree>
    <p:extLst>
      <p:ext uri="{BB962C8B-B14F-4D97-AF65-F5344CB8AC3E}">
        <p14:creationId xmlns:p14="http://schemas.microsoft.com/office/powerpoint/2010/main" val="3571788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301378" cy="899665"/>
          </a:xfrm>
        </p:spPr>
        <p:txBody>
          <a:bodyPr/>
          <a:lstStyle/>
          <a:p>
            <a:r>
              <a:rPr lang="en-US" sz="4000"/>
              <a:t>Network Virtual Appliances</a:t>
            </a:r>
            <a:endParaRPr lang="en-US" sz="4000">
              <a:solidFill>
                <a:schemeClr val="bg1"/>
              </a:solidFill>
            </a:endParaRPr>
          </a:p>
        </p:txBody>
      </p:sp>
      <p:sp>
        <p:nvSpPr>
          <p:cNvPr id="27" name="TextBox 26">
            <a:extLst>
              <a:ext uri="{FF2B5EF4-FFF2-40B4-BE49-F238E27FC236}">
                <a16:creationId xmlns:a16="http://schemas.microsoft.com/office/drawing/2014/main" id="{0066B9EB-2D3C-4224-BC95-EB65D8D97DAD}"/>
              </a:ext>
            </a:extLst>
          </p:cNvPr>
          <p:cNvSpPr txBox="1"/>
          <p:nvPr/>
        </p:nvSpPr>
        <p:spPr>
          <a:xfrm>
            <a:off x="191124" y="2887921"/>
            <a:ext cx="3159760" cy="293311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Best-of-breed partner appliances through the Azure Marketplace</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on premises to Azure  using a familiar feel</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Easy to deploy, configure and manage</a:t>
            </a:r>
          </a:p>
          <a:p>
            <a:pPr marL="0" marR="0" lvl="0" indent="0" algn="l" defTabSz="914400" rtl="0" eaLnBrk="1" fontAlgn="auto" latinLnBrk="0" hangingPunct="1">
              <a:lnSpc>
                <a:spcPct val="90000"/>
              </a:lnSpc>
              <a:spcBef>
                <a:spcPts val="0"/>
              </a:spcBef>
              <a:spcAft>
                <a:spcPts val="18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3" name="Picture 2">
            <a:extLst>
              <a:ext uri="{FF2B5EF4-FFF2-40B4-BE49-F238E27FC236}">
                <a16:creationId xmlns:a16="http://schemas.microsoft.com/office/drawing/2014/main" id="{B527C637-3561-D647-BD1A-29D9D7DF5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374" y="247195"/>
            <a:ext cx="8380502" cy="6357812"/>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671088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301378" cy="899665"/>
          </a:xfrm>
        </p:spPr>
        <p:txBody>
          <a:bodyPr/>
          <a:lstStyle/>
          <a:p>
            <a:r>
              <a:rPr lang="en-US" sz="4000">
                <a:solidFill>
                  <a:schemeClr val="bg1"/>
                </a:solidFill>
              </a:rPr>
              <a:t>Your </a:t>
            </a:r>
            <a:br>
              <a:rPr lang="en-US" sz="4000">
                <a:solidFill>
                  <a:schemeClr val="bg1"/>
                </a:solidFill>
              </a:rPr>
            </a:br>
            <a:r>
              <a:rPr lang="en-US" sz="4000">
                <a:solidFill>
                  <a:schemeClr val="bg1"/>
                </a:solidFill>
              </a:rPr>
              <a:t>Network </a:t>
            </a:r>
            <a:br>
              <a:rPr lang="en-US" sz="4000">
                <a:solidFill>
                  <a:schemeClr val="bg1"/>
                </a:solidFill>
              </a:rPr>
            </a:br>
            <a:r>
              <a:rPr lang="en-US" sz="4000">
                <a:solidFill>
                  <a:schemeClr val="bg1"/>
                </a:solidFill>
              </a:rPr>
              <a:t>in Azure</a:t>
            </a:r>
          </a:p>
        </p:txBody>
      </p:sp>
      <p:sp>
        <p:nvSpPr>
          <p:cNvPr id="27" name="TextBox 26">
            <a:extLst>
              <a:ext uri="{FF2B5EF4-FFF2-40B4-BE49-F238E27FC236}">
                <a16:creationId xmlns:a16="http://schemas.microsoft.com/office/drawing/2014/main" id="{0066B9EB-2D3C-4224-BC95-EB65D8D97DAD}"/>
              </a:ext>
            </a:extLst>
          </p:cNvPr>
          <p:cNvSpPr txBox="1"/>
          <p:nvPr/>
        </p:nvSpPr>
        <p:spPr>
          <a:xfrm>
            <a:off x="257530" y="2885094"/>
            <a:ext cx="3159760" cy="293311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Secure per customer virtual datacenter in the cloud</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Instantiate and configure complex topologies in minutes</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Rich security and </a:t>
            </a:r>
            <a:b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networking services</a:t>
            </a:r>
          </a:p>
          <a:p>
            <a:pPr marL="0" marR="0" lvl="0" indent="0" algn="l" defTabSz="914400" rtl="0" eaLnBrk="1" fontAlgn="auto" latinLnBrk="0" hangingPunct="1">
              <a:lnSpc>
                <a:spcPct val="90000"/>
              </a:lnSpc>
              <a:spcBef>
                <a:spcPts val="0"/>
              </a:spcBef>
              <a:spcAft>
                <a:spcPts val="18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5" name="TextBox 74">
            <a:extLst>
              <a:ext uri="{FF2B5EF4-FFF2-40B4-BE49-F238E27FC236}">
                <a16:creationId xmlns:a16="http://schemas.microsoft.com/office/drawing/2014/main" id="{356D97AC-22A5-4CC2-9C85-1671A31E3F59}"/>
              </a:ext>
            </a:extLst>
          </p:cNvPr>
          <p:cNvSpPr txBox="1"/>
          <p:nvPr/>
        </p:nvSpPr>
        <p:spPr>
          <a:xfrm>
            <a:off x="4633640" y="3795289"/>
            <a:ext cx="1466451" cy="483478"/>
          </a:xfrm>
          <a:prstGeom prst="rect">
            <a:avLst/>
          </a:prstGeom>
          <a:noFill/>
        </p:spPr>
        <p:txBody>
          <a:bodyPr wrap="square" lIns="179237" tIns="143389" rIns="179237" bIns="143389" rtlCol="0" anchor="ctr" anchorCtr="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49" normalizeH="0" baseline="0" noProof="0">
                <a:ln>
                  <a:noFill/>
                </a:ln>
                <a:solidFill>
                  <a:srgbClr val="2F2F2F"/>
                </a:solidFill>
                <a:effectLst/>
                <a:uLnTx/>
                <a:uFillTx/>
                <a:latin typeface="Segoe UI"/>
                <a:ea typeface="+mn-ea"/>
                <a:cs typeface="Segoe UI Semibold" panose="020B0702040204020203" pitchFamily="34" charset="0"/>
              </a:rPr>
              <a:t>Internet</a:t>
            </a:r>
          </a:p>
        </p:txBody>
      </p:sp>
      <p:grpSp>
        <p:nvGrpSpPr>
          <p:cNvPr id="76" name="Group 75">
            <a:extLst>
              <a:ext uri="{FF2B5EF4-FFF2-40B4-BE49-F238E27FC236}">
                <a16:creationId xmlns:a16="http://schemas.microsoft.com/office/drawing/2014/main" id="{8DDDEAC9-97BE-4C2C-BC5B-4C00E223615D}"/>
              </a:ext>
            </a:extLst>
          </p:cNvPr>
          <p:cNvGrpSpPr/>
          <p:nvPr/>
        </p:nvGrpSpPr>
        <p:grpSpPr>
          <a:xfrm>
            <a:off x="3698240" y="3298570"/>
            <a:ext cx="770213" cy="770213"/>
            <a:chOff x="3379883" y="1211263"/>
            <a:chExt cx="2246098" cy="2246098"/>
          </a:xfrm>
        </p:grpSpPr>
        <p:sp>
          <p:nvSpPr>
            <p:cNvPr id="77" name="Oval 76">
              <a:extLst>
                <a:ext uri="{FF2B5EF4-FFF2-40B4-BE49-F238E27FC236}">
                  <a16:creationId xmlns:a16="http://schemas.microsoft.com/office/drawing/2014/main" id="{C08A447F-D3C8-4AC4-A00F-17AC438C8866}"/>
                </a:ext>
              </a:extLst>
            </p:cNvPr>
            <p:cNvSpPr/>
            <p:nvPr/>
          </p:nvSpPr>
          <p:spPr bwMode="auto">
            <a:xfrm>
              <a:off x="3379883" y="1211263"/>
              <a:ext cx="2246098" cy="2246098"/>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l" defTabSz="89594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49"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nvGrpSpPr>
            <p:cNvPr id="78" name="Group 740">
              <a:extLst>
                <a:ext uri="{FF2B5EF4-FFF2-40B4-BE49-F238E27FC236}">
                  <a16:creationId xmlns:a16="http://schemas.microsoft.com/office/drawing/2014/main" id="{CAB0DAF1-17E3-4410-96B8-F7DE74C48C92}"/>
                </a:ext>
              </a:extLst>
            </p:cNvPr>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79" name="Freeform 741">
                <a:extLst>
                  <a:ext uri="{FF2B5EF4-FFF2-40B4-BE49-F238E27FC236}">
                    <a16:creationId xmlns:a16="http://schemas.microsoft.com/office/drawing/2014/main" id="{30691685-1C07-472D-94B4-53B8D5887351}"/>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80" name="Oval 742">
                <a:extLst>
                  <a:ext uri="{FF2B5EF4-FFF2-40B4-BE49-F238E27FC236}">
                    <a16:creationId xmlns:a16="http://schemas.microsoft.com/office/drawing/2014/main" id="{B489BCDC-7178-4312-8B5C-F5F1D9E9EF8A}"/>
                  </a:ext>
                </a:extLst>
              </p:cNvPr>
              <p:cNvSpPr>
                <a:spLocks noChangeArrowheads="1"/>
              </p:cNvSpPr>
              <p:nvPr/>
            </p:nvSpPr>
            <p:spPr bwMode="auto">
              <a:xfrm>
                <a:off x="7616" y="-2816"/>
                <a:ext cx="127" cy="12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81" name="Freeform 743">
                <a:extLst>
                  <a:ext uri="{FF2B5EF4-FFF2-40B4-BE49-F238E27FC236}">
                    <a16:creationId xmlns:a16="http://schemas.microsoft.com/office/drawing/2014/main" id="{FECC0245-9918-4345-937A-632701024A09}"/>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82" name="Oval 744">
                <a:extLst>
                  <a:ext uri="{FF2B5EF4-FFF2-40B4-BE49-F238E27FC236}">
                    <a16:creationId xmlns:a16="http://schemas.microsoft.com/office/drawing/2014/main" id="{F6053218-A562-43C0-A604-557BDE69D8F0}"/>
                  </a:ext>
                </a:extLst>
              </p:cNvPr>
              <p:cNvSpPr>
                <a:spLocks noChangeArrowheads="1"/>
              </p:cNvSpPr>
              <p:nvPr/>
            </p:nvSpPr>
            <p:spPr bwMode="auto">
              <a:xfrm>
                <a:off x="7866" y="-2780"/>
                <a:ext cx="109" cy="10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83" name="Freeform 745">
                <a:extLst>
                  <a:ext uri="{FF2B5EF4-FFF2-40B4-BE49-F238E27FC236}">
                    <a16:creationId xmlns:a16="http://schemas.microsoft.com/office/drawing/2014/main" id="{CA75BA8A-684D-4644-B92F-6DDAD6450AD0}"/>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84" name="Oval 746">
                <a:extLst>
                  <a:ext uri="{FF2B5EF4-FFF2-40B4-BE49-F238E27FC236}">
                    <a16:creationId xmlns:a16="http://schemas.microsoft.com/office/drawing/2014/main" id="{597CA65F-4A7A-4C1E-BB95-A7102938BEA3}"/>
                  </a:ext>
                </a:extLst>
              </p:cNvPr>
              <p:cNvSpPr>
                <a:spLocks noChangeArrowheads="1"/>
              </p:cNvSpPr>
              <p:nvPr/>
            </p:nvSpPr>
            <p:spPr bwMode="auto">
              <a:xfrm>
                <a:off x="7384" y="-2780"/>
                <a:ext cx="109" cy="108"/>
              </a:xfrm>
              <a:prstGeom prst="ellipse">
                <a:avLst/>
              </a:prstGeom>
              <a:solidFill>
                <a:schemeClr val="accent1"/>
              </a:solidFill>
              <a:ln w="12700">
                <a:solidFill>
                  <a:srgbClr val="F2F2F2"/>
                </a:solidFill>
                <a:round/>
                <a:headEnd/>
                <a:tailEnd/>
              </a:ln>
            </p:spPr>
            <p:txBody>
              <a:bodyPr vert="horz" wrap="square" lIns="89618" tIns="44809" rIns="89618" bIns="44809" numCol="1" anchor="t" anchorCtr="0" compatLnSpc="1">
                <a:prstTxWarp prst="textNoShape">
                  <a:avLst/>
                </a:prstTxWarp>
              </a:bodyPr>
              <a:lstStyle/>
              <a:p>
                <a:pPr marL="0" marR="0" lvl="0" indent="0" algn="l" defTabSz="89620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85" name="TextBox 84">
            <a:extLst>
              <a:ext uri="{FF2B5EF4-FFF2-40B4-BE49-F238E27FC236}">
                <a16:creationId xmlns:a16="http://schemas.microsoft.com/office/drawing/2014/main" id="{FA6F3A7A-4321-4CC4-9068-E1A98734F2E7}"/>
              </a:ext>
            </a:extLst>
          </p:cNvPr>
          <p:cNvSpPr txBox="1"/>
          <p:nvPr/>
        </p:nvSpPr>
        <p:spPr>
          <a:xfrm>
            <a:off x="9290644" y="3843129"/>
            <a:ext cx="1669934" cy="387798"/>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49" normalizeH="0" baseline="0" noProof="0">
                <a:ln>
                  <a:noFill/>
                </a:ln>
                <a:solidFill>
                  <a:srgbClr val="2F2F2F"/>
                </a:solidFill>
                <a:effectLst/>
                <a:uLnTx/>
                <a:uFillTx/>
                <a:latin typeface="Segoe UI"/>
                <a:ea typeface="+mn-ea"/>
                <a:cs typeface="Segoe UI Semibold" panose="020B0702040204020203" pitchFamily="34" charset="0"/>
              </a:rPr>
              <a:t>Cross premises Connectivity</a:t>
            </a:r>
          </a:p>
        </p:txBody>
      </p:sp>
      <p:cxnSp>
        <p:nvCxnSpPr>
          <p:cNvPr id="86" name="Straight Arrow Connector 85">
            <a:extLst>
              <a:ext uri="{FF2B5EF4-FFF2-40B4-BE49-F238E27FC236}">
                <a16:creationId xmlns:a16="http://schemas.microsoft.com/office/drawing/2014/main" id="{DD4638BE-68EC-4416-BA6E-C9B06BB79A3F}"/>
              </a:ext>
            </a:extLst>
          </p:cNvPr>
          <p:cNvCxnSpPr>
            <a:cxnSpLocks/>
          </p:cNvCxnSpPr>
          <p:nvPr/>
        </p:nvCxnSpPr>
        <p:spPr>
          <a:xfrm flipH="1" flipV="1">
            <a:off x="9352826" y="3679393"/>
            <a:ext cx="1245990" cy="8567"/>
          </a:xfrm>
          <a:prstGeom prst="straightConnector1">
            <a:avLst/>
          </a:prstGeom>
          <a:ln w="12700" cap="rnd">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FB42E48-B0C1-4920-836A-56BF9E482EBB}"/>
              </a:ext>
            </a:extLst>
          </p:cNvPr>
          <p:cNvCxnSpPr>
            <a:cxnSpLocks/>
          </p:cNvCxnSpPr>
          <p:nvPr/>
        </p:nvCxnSpPr>
        <p:spPr>
          <a:xfrm flipH="1" flipV="1">
            <a:off x="4763607" y="3679393"/>
            <a:ext cx="1245990" cy="8567"/>
          </a:xfrm>
          <a:prstGeom prst="straightConnector1">
            <a:avLst/>
          </a:prstGeom>
          <a:ln w="12700" cap="rnd">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3D9FA28-F28A-41CC-AE3D-6FC6EB13F7B0}"/>
              </a:ext>
            </a:extLst>
          </p:cNvPr>
          <p:cNvGrpSpPr/>
          <p:nvPr/>
        </p:nvGrpSpPr>
        <p:grpSpPr>
          <a:xfrm>
            <a:off x="5697592" y="2643371"/>
            <a:ext cx="3621845" cy="2065936"/>
            <a:chOff x="3466864" y="2429601"/>
            <a:chExt cx="4540774" cy="2590102"/>
          </a:xfrm>
        </p:grpSpPr>
        <p:sp>
          <p:nvSpPr>
            <p:cNvPr id="109" name="Freeform 128">
              <a:extLst>
                <a:ext uri="{FF2B5EF4-FFF2-40B4-BE49-F238E27FC236}">
                  <a16:creationId xmlns:a16="http://schemas.microsoft.com/office/drawing/2014/main" id="{C52A419B-D114-457B-A315-21AFC22AC43D}"/>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9618" tIns="44809" rIns="89618" bIns="44809"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10" name="TextBox 109">
              <a:extLst>
                <a:ext uri="{FF2B5EF4-FFF2-40B4-BE49-F238E27FC236}">
                  <a16:creationId xmlns:a16="http://schemas.microsoft.com/office/drawing/2014/main" id="{061304AD-F77A-4AD3-87F2-9248C3E2A060}"/>
                </a:ext>
              </a:extLst>
            </p:cNvPr>
            <p:cNvSpPr txBox="1"/>
            <p:nvPr/>
          </p:nvSpPr>
          <p:spPr>
            <a:xfrm>
              <a:off x="4891885" y="3142920"/>
              <a:ext cx="1596819" cy="320227"/>
            </a:xfrm>
            <a:prstGeom prst="rect">
              <a:avLst/>
            </a:prstGeom>
            <a:noFill/>
          </p:spPr>
          <p:txBody>
            <a:bodyPr wrap="non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49"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Network</a:t>
              </a:r>
            </a:p>
          </p:txBody>
        </p:sp>
        <p:pic>
          <p:nvPicPr>
            <p:cNvPr id="111" name="VM">
              <a:extLst>
                <a:ext uri="{FF2B5EF4-FFF2-40B4-BE49-F238E27FC236}">
                  <a16:creationId xmlns:a16="http://schemas.microsoft.com/office/drawing/2014/main" id="{E628C712-685D-4AAD-BBCF-DDB222C430BE}"/>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112" name="Load Balancer">
              <a:extLst>
                <a:ext uri="{FF2B5EF4-FFF2-40B4-BE49-F238E27FC236}">
                  <a16:creationId xmlns:a16="http://schemas.microsoft.com/office/drawing/2014/main" id="{01D41E92-61C8-48EF-82A1-E20DFC2C525D}"/>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113" name="AppGW" descr="Image result for application gateway logo">
              <a:extLst>
                <a:ext uri="{FF2B5EF4-FFF2-40B4-BE49-F238E27FC236}">
                  <a16:creationId xmlns:a16="http://schemas.microsoft.com/office/drawing/2014/main" id="{A093DC6C-35DF-496A-9870-F5C54429BDB9}"/>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114" name="Azure DNS">
              <a:extLst>
                <a:ext uri="{FF2B5EF4-FFF2-40B4-BE49-F238E27FC236}">
                  <a16:creationId xmlns:a16="http://schemas.microsoft.com/office/drawing/2014/main" id="{53BCC22A-4D3A-47FC-BC5B-EC84A81F3573}"/>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115" name="WAF">
              <a:extLst>
                <a:ext uri="{FF2B5EF4-FFF2-40B4-BE49-F238E27FC236}">
                  <a16:creationId xmlns:a16="http://schemas.microsoft.com/office/drawing/2014/main" id="{FE0C4604-5845-434D-B2F4-A4F957F63845}"/>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116" name="Picture 115">
              <a:extLst>
                <a:ext uri="{FF2B5EF4-FFF2-40B4-BE49-F238E27FC236}">
                  <a16:creationId xmlns:a16="http://schemas.microsoft.com/office/drawing/2014/main" id="{BFD90FDD-3BB5-4509-B65E-26017BE47737}"/>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117" name="Picture 116">
              <a:extLst>
                <a:ext uri="{FF2B5EF4-FFF2-40B4-BE49-F238E27FC236}">
                  <a16:creationId xmlns:a16="http://schemas.microsoft.com/office/drawing/2014/main" id="{116EFA53-EA19-4496-9414-42B5CD6470FE}"/>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sp>
        <p:nvSpPr>
          <p:cNvPr id="118" name="building_5">
            <a:extLst>
              <a:ext uri="{FF2B5EF4-FFF2-40B4-BE49-F238E27FC236}">
                <a16:creationId xmlns:a16="http://schemas.microsoft.com/office/drawing/2014/main" id="{8163B15B-ACAD-4CDB-A515-A916F1F44916}"/>
              </a:ext>
            </a:extLst>
          </p:cNvPr>
          <p:cNvSpPr>
            <a:spLocks noChangeAspect="1" noEditPoints="1"/>
          </p:cNvSpPr>
          <p:nvPr/>
        </p:nvSpPr>
        <p:spPr bwMode="auto">
          <a:xfrm>
            <a:off x="10950832" y="3227680"/>
            <a:ext cx="839712" cy="91199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nvGrpSpPr>
          <p:cNvPr id="29" name="Group 28">
            <a:extLst>
              <a:ext uri="{FF2B5EF4-FFF2-40B4-BE49-F238E27FC236}">
                <a16:creationId xmlns:a16="http://schemas.microsoft.com/office/drawing/2014/main" id="{6D3B00FD-2D25-4CED-BA2F-23AD38A5794E}"/>
              </a:ext>
            </a:extLst>
          </p:cNvPr>
          <p:cNvGrpSpPr/>
          <p:nvPr/>
        </p:nvGrpSpPr>
        <p:grpSpPr>
          <a:xfrm>
            <a:off x="8176795" y="4633107"/>
            <a:ext cx="3621845" cy="2065936"/>
            <a:chOff x="3466864" y="2429601"/>
            <a:chExt cx="4540774" cy="2590102"/>
          </a:xfrm>
        </p:grpSpPr>
        <p:sp>
          <p:nvSpPr>
            <p:cNvPr id="32" name="Freeform 128">
              <a:extLst>
                <a:ext uri="{FF2B5EF4-FFF2-40B4-BE49-F238E27FC236}">
                  <a16:creationId xmlns:a16="http://schemas.microsoft.com/office/drawing/2014/main" id="{184F2AE4-158D-459E-AB04-F47E63027CFA}"/>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9618" tIns="44809" rIns="89618" bIns="44809"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33" name="TextBox 32">
              <a:extLst>
                <a:ext uri="{FF2B5EF4-FFF2-40B4-BE49-F238E27FC236}">
                  <a16:creationId xmlns:a16="http://schemas.microsoft.com/office/drawing/2014/main" id="{952F9657-EECD-433D-95D1-F2BE5705B2B7}"/>
                </a:ext>
              </a:extLst>
            </p:cNvPr>
            <p:cNvSpPr txBox="1"/>
            <p:nvPr/>
          </p:nvSpPr>
          <p:spPr>
            <a:xfrm>
              <a:off x="4891885" y="3142920"/>
              <a:ext cx="1596819" cy="320227"/>
            </a:xfrm>
            <a:prstGeom prst="rect">
              <a:avLst/>
            </a:prstGeom>
            <a:noFill/>
          </p:spPr>
          <p:txBody>
            <a:bodyPr wrap="non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49"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Network</a:t>
              </a:r>
            </a:p>
          </p:txBody>
        </p:sp>
        <p:pic>
          <p:nvPicPr>
            <p:cNvPr id="34" name="VM">
              <a:extLst>
                <a:ext uri="{FF2B5EF4-FFF2-40B4-BE49-F238E27FC236}">
                  <a16:creationId xmlns:a16="http://schemas.microsoft.com/office/drawing/2014/main" id="{CECFB10B-4E4F-4B47-8CCD-A67931B0B6C9}"/>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35" name="Load Balancer">
              <a:extLst>
                <a:ext uri="{FF2B5EF4-FFF2-40B4-BE49-F238E27FC236}">
                  <a16:creationId xmlns:a16="http://schemas.microsoft.com/office/drawing/2014/main" id="{02D1E8A3-1ADC-4D1A-B44B-74799BA97A64}"/>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36" name="AppGW" descr="Image result for application gateway logo">
              <a:extLst>
                <a:ext uri="{FF2B5EF4-FFF2-40B4-BE49-F238E27FC236}">
                  <a16:creationId xmlns:a16="http://schemas.microsoft.com/office/drawing/2014/main" id="{F571E969-A548-48E9-B253-B9C61586BD18}"/>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37" name="Azure DNS">
              <a:extLst>
                <a:ext uri="{FF2B5EF4-FFF2-40B4-BE49-F238E27FC236}">
                  <a16:creationId xmlns:a16="http://schemas.microsoft.com/office/drawing/2014/main" id="{7BEB4462-FB17-40CB-A95E-9263D22B7A11}"/>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38" name="WAF">
              <a:extLst>
                <a:ext uri="{FF2B5EF4-FFF2-40B4-BE49-F238E27FC236}">
                  <a16:creationId xmlns:a16="http://schemas.microsoft.com/office/drawing/2014/main" id="{9B87981F-55CD-4EF9-BF54-98E6736E19E4}"/>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39" name="Picture 38">
              <a:extLst>
                <a:ext uri="{FF2B5EF4-FFF2-40B4-BE49-F238E27FC236}">
                  <a16:creationId xmlns:a16="http://schemas.microsoft.com/office/drawing/2014/main" id="{7C304E90-40DA-456D-B4E5-A5B69D0B9676}"/>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40" name="Picture 39">
              <a:extLst>
                <a:ext uri="{FF2B5EF4-FFF2-40B4-BE49-F238E27FC236}">
                  <a16:creationId xmlns:a16="http://schemas.microsoft.com/office/drawing/2014/main" id="{BF3317B8-3B94-4A56-956D-6E0AB9DBC2CF}"/>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grpSp>
        <p:nvGrpSpPr>
          <p:cNvPr id="41" name="Group 40">
            <a:extLst>
              <a:ext uri="{FF2B5EF4-FFF2-40B4-BE49-F238E27FC236}">
                <a16:creationId xmlns:a16="http://schemas.microsoft.com/office/drawing/2014/main" id="{D7DC298B-7208-421F-8344-9961F0757B2A}"/>
              </a:ext>
            </a:extLst>
          </p:cNvPr>
          <p:cNvGrpSpPr/>
          <p:nvPr/>
        </p:nvGrpSpPr>
        <p:grpSpPr>
          <a:xfrm>
            <a:off x="3757742" y="653635"/>
            <a:ext cx="3621845" cy="2065936"/>
            <a:chOff x="3466864" y="2429601"/>
            <a:chExt cx="4540774" cy="2590102"/>
          </a:xfrm>
        </p:grpSpPr>
        <p:sp>
          <p:nvSpPr>
            <p:cNvPr id="42" name="Freeform 128">
              <a:extLst>
                <a:ext uri="{FF2B5EF4-FFF2-40B4-BE49-F238E27FC236}">
                  <a16:creationId xmlns:a16="http://schemas.microsoft.com/office/drawing/2014/main" id="{5E3A35FE-7B1F-40A7-9E55-AB053B8566B1}"/>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9618" tIns="44809" rIns="89618" bIns="44809"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43" name="TextBox 42">
              <a:extLst>
                <a:ext uri="{FF2B5EF4-FFF2-40B4-BE49-F238E27FC236}">
                  <a16:creationId xmlns:a16="http://schemas.microsoft.com/office/drawing/2014/main" id="{BB3D8FCC-2EFF-477D-9BF1-EB80AEA4CDC1}"/>
                </a:ext>
              </a:extLst>
            </p:cNvPr>
            <p:cNvSpPr txBox="1"/>
            <p:nvPr/>
          </p:nvSpPr>
          <p:spPr>
            <a:xfrm>
              <a:off x="4891885" y="3142920"/>
              <a:ext cx="1596819" cy="320227"/>
            </a:xfrm>
            <a:prstGeom prst="rect">
              <a:avLst/>
            </a:prstGeom>
            <a:noFill/>
          </p:spPr>
          <p:txBody>
            <a:bodyPr wrap="non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49"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Network</a:t>
              </a:r>
            </a:p>
          </p:txBody>
        </p:sp>
        <p:pic>
          <p:nvPicPr>
            <p:cNvPr id="44" name="VM">
              <a:extLst>
                <a:ext uri="{FF2B5EF4-FFF2-40B4-BE49-F238E27FC236}">
                  <a16:creationId xmlns:a16="http://schemas.microsoft.com/office/drawing/2014/main" id="{1601B865-9F21-4A18-9420-7EA323C03320}"/>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45" name="Load Balancer">
              <a:extLst>
                <a:ext uri="{FF2B5EF4-FFF2-40B4-BE49-F238E27FC236}">
                  <a16:creationId xmlns:a16="http://schemas.microsoft.com/office/drawing/2014/main" id="{5C2B60C5-EA02-4F7F-A039-D4A8967CCEB6}"/>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46" name="AppGW" descr="Image result for application gateway logo">
              <a:extLst>
                <a:ext uri="{FF2B5EF4-FFF2-40B4-BE49-F238E27FC236}">
                  <a16:creationId xmlns:a16="http://schemas.microsoft.com/office/drawing/2014/main" id="{70C74107-1CA2-4DB1-9B5B-39ADA716CD8A}"/>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47" name="Azure DNS">
              <a:extLst>
                <a:ext uri="{FF2B5EF4-FFF2-40B4-BE49-F238E27FC236}">
                  <a16:creationId xmlns:a16="http://schemas.microsoft.com/office/drawing/2014/main" id="{AC999600-16FE-4F75-9B40-2F051805701D}"/>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48" name="WAF">
              <a:extLst>
                <a:ext uri="{FF2B5EF4-FFF2-40B4-BE49-F238E27FC236}">
                  <a16:creationId xmlns:a16="http://schemas.microsoft.com/office/drawing/2014/main" id="{A9E2A5F1-2BB1-43E1-BE20-F327DF42E2AC}"/>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49" name="Picture 48">
              <a:extLst>
                <a:ext uri="{FF2B5EF4-FFF2-40B4-BE49-F238E27FC236}">
                  <a16:creationId xmlns:a16="http://schemas.microsoft.com/office/drawing/2014/main" id="{A259AA1E-161E-4C35-8268-8A6A2DE929DA}"/>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50" name="Picture 49">
              <a:extLst>
                <a:ext uri="{FF2B5EF4-FFF2-40B4-BE49-F238E27FC236}">
                  <a16:creationId xmlns:a16="http://schemas.microsoft.com/office/drawing/2014/main" id="{BE1BC0EA-A632-4851-A6E4-655137BA2CE2}"/>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grpSp>
        <p:nvGrpSpPr>
          <p:cNvPr id="51" name="Group 50">
            <a:extLst>
              <a:ext uri="{FF2B5EF4-FFF2-40B4-BE49-F238E27FC236}">
                <a16:creationId xmlns:a16="http://schemas.microsoft.com/office/drawing/2014/main" id="{CACDCBDE-389F-44E8-9882-6BD9B8AA4590}"/>
              </a:ext>
            </a:extLst>
          </p:cNvPr>
          <p:cNvGrpSpPr/>
          <p:nvPr/>
        </p:nvGrpSpPr>
        <p:grpSpPr>
          <a:xfrm>
            <a:off x="8039738" y="516624"/>
            <a:ext cx="3621845" cy="2065936"/>
            <a:chOff x="3466864" y="2429601"/>
            <a:chExt cx="4540774" cy="2590102"/>
          </a:xfrm>
        </p:grpSpPr>
        <p:sp>
          <p:nvSpPr>
            <p:cNvPr id="52" name="Freeform 128">
              <a:extLst>
                <a:ext uri="{FF2B5EF4-FFF2-40B4-BE49-F238E27FC236}">
                  <a16:creationId xmlns:a16="http://schemas.microsoft.com/office/drawing/2014/main" id="{5342A80C-9651-49A2-B8D9-B8FFD775DD1E}"/>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9618" tIns="44809" rIns="89618" bIns="44809"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3" name="TextBox 52">
              <a:extLst>
                <a:ext uri="{FF2B5EF4-FFF2-40B4-BE49-F238E27FC236}">
                  <a16:creationId xmlns:a16="http://schemas.microsoft.com/office/drawing/2014/main" id="{6906A45D-514A-404E-9275-9A0F1584F199}"/>
                </a:ext>
              </a:extLst>
            </p:cNvPr>
            <p:cNvSpPr txBox="1"/>
            <p:nvPr/>
          </p:nvSpPr>
          <p:spPr>
            <a:xfrm>
              <a:off x="4891885" y="3142920"/>
              <a:ext cx="1596819" cy="320227"/>
            </a:xfrm>
            <a:prstGeom prst="rect">
              <a:avLst/>
            </a:prstGeom>
            <a:noFill/>
          </p:spPr>
          <p:txBody>
            <a:bodyPr wrap="non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49"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Network</a:t>
              </a:r>
            </a:p>
          </p:txBody>
        </p:sp>
        <p:pic>
          <p:nvPicPr>
            <p:cNvPr id="54" name="VM">
              <a:extLst>
                <a:ext uri="{FF2B5EF4-FFF2-40B4-BE49-F238E27FC236}">
                  <a16:creationId xmlns:a16="http://schemas.microsoft.com/office/drawing/2014/main" id="{C81A8AD8-8984-4750-9459-5DBD689781A9}"/>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55" name="Load Balancer">
              <a:extLst>
                <a:ext uri="{FF2B5EF4-FFF2-40B4-BE49-F238E27FC236}">
                  <a16:creationId xmlns:a16="http://schemas.microsoft.com/office/drawing/2014/main" id="{25D340F7-87B9-4BC6-B06D-83700F6F65AD}"/>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56" name="AppGW" descr="Image result for application gateway logo">
              <a:extLst>
                <a:ext uri="{FF2B5EF4-FFF2-40B4-BE49-F238E27FC236}">
                  <a16:creationId xmlns:a16="http://schemas.microsoft.com/office/drawing/2014/main" id="{3363ECCB-8051-4CF1-9D62-1CECB5BE16F8}"/>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57" name="Azure DNS">
              <a:extLst>
                <a:ext uri="{FF2B5EF4-FFF2-40B4-BE49-F238E27FC236}">
                  <a16:creationId xmlns:a16="http://schemas.microsoft.com/office/drawing/2014/main" id="{BC59FCF9-C003-444A-B273-790462091524}"/>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58" name="WAF">
              <a:extLst>
                <a:ext uri="{FF2B5EF4-FFF2-40B4-BE49-F238E27FC236}">
                  <a16:creationId xmlns:a16="http://schemas.microsoft.com/office/drawing/2014/main" id="{066D3605-38BC-4FF3-B13E-836B64C0B108}"/>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59" name="Picture 58">
              <a:extLst>
                <a:ext uri="{FF2B5EF4-FFF2-40B4-BE49-F238E27FC236}">
                  <a16:creationId xmlns:a16="http://schemas.microsoft.com/office/drawing/2014/main" id="{68C80A81-3B6E-4E2E-9EAE-7C252BF2B9BF}"/>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60" name="Picture 59">
              <a:extLst>
                <a:ext uri="{FF2B5EF4-FFF2-40B4-BE49-F238E27FC236}">
                  <a16:creationId xmlns:a16="http://schemas.microsoft.com/office/drawing/2014/main" id="{525BF2C7-49EB-46BD-A725-A3D669934457}"/>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grpSp>
        <p:nvGrpSpPr>
          <p:cNvPr id="61" name="Group 60">
            <a:extLst>
              <a:ext uri="{FF2B5EF4-FFF2-40B4-BE49-F238E27FC236}">
                <a16:creationId xmlns:a16="http://schemas.microsoft.com/office/drawing/2014/main" id="{7F85CEC8-A885-4B69-935A-C90D1A487FE9}"/>
              </a:ext>
            </a:extLst>
          </p:cNvPr>
          <p:cNvGrpSpPr/>
          <p:nvPr/>
        </p:nvGrpSpPr>
        <p:grpSpPr>
          <a:xfrm>
            <a:off x="3848111" y="4612311"/>
            <a:ext cx="3621845" cy="2065936"/>
            <a:chOff x="3466864" y="2429601"/>
            <a:chExt cx="4540774" cy="2590102"/>
          </a:xfrm>
        </p:grpSpPr>
        <p:sp>
          <p:nvSpPr>
            <p:cNvPr id="62" name="Freeform 128">
              <a:extLst>
                <a:ext uri="{FF2B5EF4-FFF2-40B4-BE49-F238E27FC236}">
                  <a16:creationId xmlns:a16="http://schemas.microsoft.com/office/drawing/2014/main" id="{0C22B315-6D8C-46A7-ADAE-D734B36D5327}"/>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9618" tIns="44809" rIns="89618" bIns="44809"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63" name="TextBox 62">
              <a:extLst>
                <a:ext uri="{FF2B5EF4-FFF2-40B4-BE49-F238E27FC236}">
                  <a16:creationId xmlns:a16="http://schemas.microsoft.com/office/drawing/2014/main" id="{F66C391F-E666-4830-8949-0A37FE8B97B2}"/>
                </a:ext>
              </a:extLst>
            </p:cNvPr>
            <p:cNvSpPr txBox="1"/>
            <p:nvPr/>
          </p:nvSpPr>
          <p:spPr>
            <a:xfrm>
              <a:off x="4891885" y="3142920"/>
              <a:ext cx="1596819" cy="320227"/>
            </a:xfrm>
            <a:prstGeom prst="rect">
              <a:avLst/>
            </a:prstGeom>
            <a:noFill/>
          </p:spPr>
          <p:txBody>
            <a:bodyPr wrap="non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49"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Network</a:t>
              </a:r>
            </a:p>
          </p:txBody>
        </p:sp>
        <p:pic>
          <p:nvPicPr>
            <p:cNvPr id="64" name="VM">
              <a:extLst>
                <a:ext uri="{FF2B5EF4-FFF2-40B4-BE49-F238E27FC236}">
                  <a16:creationId xmlns:a16="http://schemas.microsoft.com/office/drawing/2014/main" id="{5BDED1D7-F00E-4F21-A8C8-88DDCD8098EB}"/>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65" name="Load Balancer">
              <a:extLst>
                <a:ext uri="{FF2B5EF4-FFF2-40B4-BE49-F238E27FC236}">
                  <a16:creationId xmlns:a16="http://schemas.microsoft.com/office/drawing/2014/main" id="{63BDBDB4-DCAB-4736-944E-D280A12F52B9}"/>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66" name="AppGW" descr="Image result for application gateway logo">
              <a:extLst>
                <a:ext uri="{FF2B5EF4-FFF2-40B4-BE49-F238E27FC236}">
                  <a16:creationId xmlns:a16="http://schemas.microsoft.com/office/drawing/2014/main" id="{77EB3D9C-CD13-4E31-9A72-88B2F1C54196}"/>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67" name="Azure DNS">
              <a:extLst>
                <a:ext uri="{FF2B5EF4-FFF2-40B4-BE49-F238E27FC236}">
                  <a16:creationId xmlns:a16="http://schemas.microsoft.com/office/drawing/2014/main" id="{EFC6D362-166F-4268-9A9C-C97806CA12B0}"/>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68" name="WAF">
              <a:extLst>
                <a:ext uri="{FF2B5EF4-FFF2-40B4-BE49-F238E27FC236}">
                  <a16:creationId xmlns:a16="http://schemas.microsoft.com/office/drawing/2014/main" id="{7D1A6C27-D23E-43DC-8BE8-99ADC10BFC47}"/>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69" name="Picture 68">
              <a:extLst>
                <a:ext uri="{FF2B5EF4-FFF2-40B4-BE49-F238E27FC236}">
                  <a16:creationId xmlns:a16="http://schemas.microsoft.com/office/drawing/2014/main" id="{0446FA9D-114E-4662-8279-BBF158EBD276}"/>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70" name="Picture 69">
              <a:extLst>
                <a:ext uri="{FF2B5EF4-FFF2-40B4-BE49-F238E27FC236}">
                  <a16:creationId xmlns:a16="http://schemas.microsoft.com/office/drawing/2014/main" id="{861B2BCB-AF17-45CA-98BF-BE2F6A3B81E0}"/>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spTree>
    <p:extLst>
      <p:ext uri="{BB962C8B-B14F-4D97-AF65-F5344CB8AC3E}">
        <p14:creationId xmlns:p14="http://schemas.microsoft.com/office/powerpoint/2010/main" val="3493648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0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20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20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41"/>
                                        </p:tgtEl>
                                      </p:cBhvr>
                                    </p:animEffect>
                                    <p:anim calcmode="lin" valueType="num">
                                      <p:cBhvr>
                                        <p:cTn id="21" dur="1000"/>
                                        <p:tgtEl>
                                          <p:spTgt spid="41"/>
                                        </p:tgtEl>
                                        <p:attrNameLst>
                                          <p:attrName>ppt_x</p:attrName>
                                        </p:attrNameLst>
                                      </p:cBhvr>
                                      <p:tavLst>
                                        <p:tav tm="0">
                                          <p:val>
                                            <p:strVal val="ppt_x"/>
                                          </p:val>
                                        </p:tav>
                                        <p:tav tm="100000">
                                          <p:val>
                                            <p:strVal val="ppt_x"/>
                                          </p:val>
                                        </p:tav>
                                      </p:tavLst>
                                    </p:anim>
                                    <p:anim calcmode="lin" valueType="num">
                                      <p:cBhvr>
                                        <p:cTn id="22" dur="1000"/>
                                        <p:tgtEl>
                                          <p:spTgt spid="41"/>
                                        </p:tgtEl>
                                        <p:attrNameLst>
                                          <p:attrName>ppt_y</p:attrName>
                                        </p:attrNameLst>
                                      </p:cBhvr>
                                      <p:tavLst>
                                        <p:tav tm="0">
                                          <p:val>
                                            <p:strVal val="ppt_y"/>
                                          </p:val>
                                        </p:tav>
                                        <p:tav tm="100000">
                                          <p:val>
                                            <p:strVal val="ppt_y+.1"/>
                                          </p:val>
                                        </p:tav>
                                      </p:tavLst>
                                    </p:anim>
                                    <p:set>
                                      <p:cBhvr>
                                        <p:cTn id="23" dur="1" fill="hold">
                                          <p:stCondLst>
                                            <p:cond delay="999"/>
                                          </p:stCondLst>
                                        </p:cTn>
                                        <p:tgtEl>
                                          <p:spTgt spid="41"/>
                                        </p:tgtEl>
                                        <p:attrNameLst>
                                          <p:attrName>style.visibility</p:attrName>
                                        </p:attrNameLst>
                                      </p:cBhvr>
                                      <p:to>
                                        <p:strVal val="hidden"/>
                                      </p:to>
                                    </p:set>
                                  </p:childTnLst>
                                </p:cTn>
                              </p:par>
                              <p:par>
                                <p:cTn id="24" presetID="42" presetClass="exit" presetSubtype="0" fill="hold" nodeType="withEffect">
                                  <p:stCondLst>
                                    <p:cond delay="0"/>
                                  </p:stCondLst>
                                  <p:childTnLst>
                                    <p:animEffect transition="out" filter="fade">
                                      <p:cBhvr>
                                        <p:cTn id="25" dur="1000"/>
                                        <p:tgtEl>
                                          <p:spTgt spid="51"/>
                                        </p:tgtEl>
                                      </p:cBhvr>
                                    </p:animEffect>
                                    <p:anim calcmode="lin" valueType="num">
                                      <p:cBhvr>
                                        <p:cTn id="26" dur="1000"/>
                                        <p:tgtEl>
                                          <p:spTgt spid="51"/>
                                        </p:tgtEl>
                                        <p:attrNameLst>
                                          <p:attrName>ppt_x</p:attrName>
                                        </p:attrNameLst>
                                      </p:cBhvr>
                                      <p:tavLst>
                                        <p:tav tm="0">
                                          <p:val>
                                            <p:strVal val="ppt_x"/>
                                          </p:val>
                                        </p:tav>
                                        <p:tav tm="100000">
                                          <p:val>
                                            <p:strVal val="ppt_x"/>
                                          </p:val>
                                        </p:tav>
                                      </p:tavLst>
                                    </p:anim>
                                    <p:anim calcmode="lin" valueType="num">
                                      <p:cBhvr>
                                        <p:cTn id="27" dur="1000"/>
                                        <p:tgtEl>
                                          <p:spTgt spid="51"/>
                                        </p:tgtEl>
                                        <p:attrNameLst>
                                          <p:attrName>ppt_y</p:attrName>
                                        </p:attrNameLst>
                                      </p:cBhvr>
                                      <p:tavLst>
                                        <p:tav tm="0">
                                          <p:val>
                                            <p:strVal val="ppt_y"/>
                                          </p:val>
                                        </p:tav>
                                        <p:tav tm="100000">
                                          <p:val>
                                            <p:strVal val="ppt_y+.1"/>
                                          </p:val>
                                        </p:tav>
                                      </p:tavLst>
                                    </p:anim>
                                    <p:set>
                                      <p:cBhvr>
                                        <p:cTn id="28" dur="1" fill="hold">
                                          <p:stCondLst>
                                            <p:cond delay="999"/>
                                          </p:stCondLst>
                                        </p:cTn>
                                        <p:tgtEl>
                                          <p:spTgt spid="51"/>
                                        </p:tgtEl>
                                        <p:attrNameLst>
                                          <p:attrName>style.visibility</p:attrName>
                                        </p:attrNameLst>
                                      </p:cBhvr>
                                      <p:to>
                                        <p:strVal val="hidden"/>
                                      </p:to>
                                    </p:set>
                                  </p:childTnLst>
                                </p:cTn>
                              </p:par>
                              <p:par>
                                <p:cTn id="29" presetID="42" presetClass="exit" presetSubtype="0" fill="hold" nodeType="withEffect">
                                  <p:stCondLst>
                                    <p:cond delay="0"/>
                                  </p:stCondLst>
                                  <p:childTnLst>
                                    <p:animEffect transition="out" filter="fade">
                                      <p:cBhvr>
                                        <p:cTn id="30" dur="1000"/>
                                        <p:tgtEl>
                                          <p:spTgt spid="29"/>
                                        </p:tgtEl>
                                      </p:cBhvr>
                                    </p:animEffect>
                                    <p:anim calcmode="lin" valueType="num">
                                      <p:cBhvr>
                                        <p:cTn id="31" dur="1000"/>
                                        <p:tgtEl>
                                          <p:spTgt spid="29"/>
                                        </p:tgtEl>
                                        <p:attrNameLst>
                                          <p:attrName>ppt_x</p:attrName>
                                        </p:attrNameLst>
                                      </p:cBhvr>
                                      <p:tavLst>
                                        <p:tav tm="0">
                                          <p:val>
                                            <p:strVal val="ppt_x"/>
                                          </p:val>
                                        </p:tav>
                                        <p:tav tm="100000">
                                          <p:val>
                                            <p:strVal val="ppt_x"/>
                                          </p:val>
                                        </p:tav>
                                      </p:tavLst>
                                    </p:anim>
                                    <p:anim calcmode="lin" valueType="num">
                                      <p:cBhvr>
                                        <p:cTn id="32" dur="1000"/>
                                        <p:tgtEl>
                                          <p:spTgt spid="29"/>
                                        </p:tgtEl>
                                        <p:attrNameLst>
                                          <p:attrName>ppt_y</p:attrName>
                                        </p:attrNameLst>
                                      </p:cBhvr>
                                      <p:tavLst>
                                        <p:tav tm="0">
                                          <p:val>
                                            <p:strVal val="ppt_y"/>
                                          </p:val>
                                        </p:tav>
                                        <p:tav tm="100000">
                                          <p:val>
                                            <p:strVal val="ppt_y+.1"/>
                                          </p:val>
                                        </p:tav>
                                      </p:tavLst>
                                    </p:anim>
                                    <p:set>
                                      <p:cBhvr>
                                        <p:cTn id="33" dur="1" fill="hold">
                                          <p:stCondLst>
                                            <p:cond delay="999"/>
                                          </p:stCondLst>
                                        </p:cTn>
                                        <p:tgtEl>
                                          <p:spTgt spid="29"/>
                                        </p:tgtEl>
                                        <p:attrNameLst>
                                          <p:attrName>style.visibility</p:attrName>
                                        </p:attrNameLst>
                                      </p:cBhvr>
                                      <p:to>
                                        <p:strVal val="hidden"/>
                                      </p:to>
                                    </p:set>
                                  </p:childTnLst>
                                </p:cTn>
                              </p:par>
                              <p:par>
                                <p:cTn id="34" presetID="42" presetClass="exit" presetSubtype="0" fill="hold" nodeType="withEffect">
                                  <p:stCondLst>
                                    <p:cond delay="0"/>
                                  </p:stCondLst>
                                  <p:childTnLst>
                                    <p:animEffect transition="out" filter="fade">
                                      <p:cBhvr>
                                        <p:cTn id="35" dur="1000"/>
                                        <p:tgtEl>
                                          <p:spTgt spid="61"/>
                                        </p:tgtEl>
                                      </p:cBhvr>
                                    </p:animEffect>
                                    <p:anim calcmode="lin" valueType="num">
                                      <p:cBhvr>
                                        <p:cTn id="36" dur="1000"/>
                                        <p:tgtEl>
                                          <p:spTgt spid="61"/>
                                        </p:tgtEl>
                                        <p:attrNameLst>
                                          <p:attrName>ppt_x</p:attrName>
                                        </p:attrNameLst>
                                      </p:cBhvr>
                                      <p:tavLst>
                                        <p:tav tm="0">
                                          <p:val>
                                            <p:strVal val="ppt_x"/>
                                          </p:val>
                                        </p:tav>
                                        <p:tav tm="100000">
                                          <p:val>
                                            <p:strVal val="ppt_x"/>
                                          </p:val>
                                        </p:tav>
                                      </p:tavLst>
                                    </p:anim>
                                    <p:anim calcmode="lin" valueType="num">
                                      <p:cBhvr>
                                        <p:cTn id="37" dur="1000"/>
                                        <p:tgtEl>
                                          <p:spTgt spid="61"/>
                                        </p:tgtEl>
                                        <p:attrNameLst>
                                          <p:attrName>ppt_y</p:attrName>
                                        </p:attrNameLst>
                                      </p:cBhvr>
                                      <p:tavLst>
                                        <p:tav tm="0">
                                          <p:val>
                                            <p:strVal val="ppt_y"/>
                                          </p:val>
                                        </p:tav>
                                        <p:tav tm="100000">
                                          <p:val>
                                            <p:strVal val="ppt_y+.1"/>
                                          </p:val>
                                        </p:tav>
                                      </p:tavLst>
                                    </p:anim>
                                    <p:set>
                                      <p:cBhvr>
                                        <p:cTn id="38" dur="1" fill="hold">
                                          <p:stCondLst>
                                            <p:cond delay="999"/>
                                          </p:stCondLst>
                                        </p:cTn>
                                        <p:tgtEl>
                                          <p:spTgt spid="6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3000" fill="hold"/>
                                        <p:tgtEl>
                                          <p:spTgt spid="108"/>
                                        </p:tgtEl>
                                      </p:cBhvr>
                                      <p:by x="150000" y="150000"/>
                                    </p:animScale>
                                  </p:childTnLst>
                                </p:cTn>
                              </p:par>
                            </p:childTnLst>
                          </p:cTn>
                        </p:par>
                        <p:par>
                          <p:cTn id="43" fill="hold">
                            <p:stCondLst>
                              <p:cond delay="3000"/>
                            </p:stCondLst>
                            <p:childTnLst>
                              <p:par>
                                <p:cTn id="44" presetID="6" presetClass="emph" presetSubtype="0" fill="hold" nodeType="afterEffect">
                                  <p:stCondLst>
                                    <p:cond delay="0"/>
                                  </p:stCondLst>
                                  <p:childTnLst>
                                    <p:animScale>
                                      <p:cBhvr>
                                        <p:cTn id="45" dur="2500" fill="hold"/>
                                        <p:tgtEl>
                                          <p:spTgt spid="108"/>
                                        </p:tgtEl>
                                      </p:cBhvr>
                                      <p:by x="75000" y="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D05CD9-369E-4C60-A446-F57B11DEC631}"/>
              </a:ext>
            </a:extLst>
          </p:cNvPr>
          <p:cNvCxnSpPr/>
          <p:nvPr/>
        </p:nvCxnSpPr>
        <p:spPr>
          <a:xfrm>
            <a:off x="588263" y="3589609"/>
            <a:ext cx="11197337" cy="0"/>
          </a:xfrm>
          <a:prstGeom prst="line">
            <a:avLst/>
          </a:prstGeom>
          <a:ln w="3810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87858DCD-A668-4374-AC4C-74D5E8AB5451}"/>
              </a:ext>
            </a:extLst>
          </p:cNvPr>
          <p:cNvSpPr/>
          <p:nvPr/>
        </p:nvSpPr>
        <p:spPr bwMode="auto">
          <a:xfrm>
            <a:off x="4043917" y="1528893"/>
            <a:ext cx="4127107" cy="4127107"/>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Freeform 5">
            <a:extLst>
              <a:ext uri="{FF2B5EF4-FFF2-40B4-BE49-F238E27FC236}">
                <a16:creationId xmlns:a16="http://schemas.microsoft.com/office/drawing/2014/main" id="{651BD4FB-43EC-41BC-84E3-9D0BF4A217D1}"/>
              </a:ext>
            </a:extLst>
          </p:cNvPr>
          <p:cNvSpPr>
            <a:spLocks/>
          </p:cNvSpPr>
          <p:nvPr/>
        </p:nvSpPr>
        <p:spPr bwMode="auto">
          <a:xfrm>
            <a:off x="4281199" y="1775256"/>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chemeClr val="bg1">
              <a:lumMod val="9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5">
            <a:extLst>
              <a:ext uri="{FF2B5EF4-FFF2-40B4-BE49-F238E27FC236}">
                <a16:creationId xmlns:a16="http://schemas.microsoft.com/office/drawing/2014/main" id="{0385676F-08F3-414C-8B7E-B1C3ABE2F25F}"/>
              </a:ext>
            </a:extLst>
          </p:cNvPr>
          <p:cNvSpPr>
            <a:spLocks/>
          </p:cNvSpPr>
          <p:nvPr/>
        </p:nvSpPr>
        <p:spPr bwMode="auto">
          <a:xfrm flipH="1">
            <a:off x="6143193" y="1775256"/>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chemeClr val="bg1">
              <a:lumMod val="9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5">
            <a:extLst>
              <a:ext uri="{FF2B5EF4-FFF2-40B4-BE49-F238E27FC236}">
                <a16:creationId xmlns:a16="http://schemas.microsoft.com/office/drawing/2014/main" id="{C1EAA1CC-D9F2-4ACA-A20B-853AC6792401}"/>
              </a:ext>
            </a:extLst>
          </p:cNvPr>
          <p:cNvSpPr>
            <a:spLocks/>
          </p:cNvSpPr>
          <p:nvPr/>
        </p:nvSpPr>
        <p:spPr bwMode="auto">
          <a:xfrm flipV="1">
            <a:off x="4281199" y="3630589"/>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chemeClr val="bg1">
              <a:lumMod val="9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5">
            <a:extLst>
              <a:ext uri="{FF2B5EF4-FFF2-40B4-BE49-F238E27FC236}">
                <a16:creationId xmlns:a16="http://schemas.microsoft.com/office/drawing/2014/main" id="{0308343D-C97B-4C5F-BB4C-F08BD04B1744}"/>
              </a:ext>
            </a:extLst>
          </p:cNvPr>
          <p:cNvSpPr>
            <a:spLocks/>
          </p:cNvSpPr>
          <p:nvPr/>
        </p:nvSpPr>
        <p:spPr bwMode="auto">
          <a:xfrm flipH="1" flipV="1">
            <a:off x="6143193" y="3630589"/>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chemeClr val="bg1">
              <a:lumMod val="95000"/>
            </a:schemeClr>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E27A7E26-0F77-46F5-A200-A7C4ADFA5A92}"/>
              </a:ext>
            </a:extLst>
          </p:cNvPr>
          <p:cNvGrpSpPr/>
          <p:nvPr/>
        </p:nvGrpSpPr>
        <p:grpSpPr>
          <a:xfrm>
            <a:off x="3910251" y="1402296"/>
            <a:ext cx="4399777" cy="4399776"/>
            <a:chOff x="3896111" y="1747271"/>
            <a:chExt cx="4399777" cy="4399776"/>
          </a:xfrm>
        </p:grpSpPr>
        <p:sp>
          <p:nvSpPr>
            <p:cNvPr id="87" name="Arc 86">
              <a:extLst>
                <a:ext uri="{FF2B5EF4-FFF2-40B4-BE49-F238E27FC236}">
                  <a16:creationId xmlns:a16="http://schemas.microsoft.com/office/drawing/2014/main" id="{11DEF28B-3874-46A8-AFF9-F5F8BB3E9193}"/>
                </a:ext>
              </a:extLst>
            </p:cNvPr>
            <p:cNvSpPr/>
            <p:nvPr/>
          </p:nvSpPr>
          <p:spPr>
            <a:xfrm flipH="1">
              <a:off x="4204720" y="2042926"/>
              <a:ext cx="3782561" cy="3782561"/>
            </a:xfrm>
            <a:prstGeom prst="arc">
              <a:avLst>
                <a:gd name="adj1" fmla="val 19509"/>
                <a:gd name="adj2" fmla="val 0"/>
              </a:avLst>
            </a:prstGeom>
            <a:ln w="377825">
              <a:solidFill>
                <a:schemeClr val="tx1"/>
              </a:solidFill>
              <a:headEnd type="none" w="sm" len="sm"/>
              <a:tailEnd type="none" w="lg" len="med"/>
            </a:ln>
            <a:effectLst>
              <a:outerShdw blurRad="190500" dist="38100" dir="2700000" sx="101000" sy="101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88" name="Group 87">
              <a:extLst>
                <a:ext uri="{FF2B5EF4-FFF2-40B4-BE49-F238E27FC236}">
                  <a16:creationId xmlns:a16="http://schemas.microsoft.com/office/drawing/2014/main" id="{A72C243C-B321-417A-BC15-DE32A8CA2E8B}"/>
                </a:ext>
              </a:extLst>
            </p:cNvPr>
            <p:cNvGrpSpPr/>
            <p:nvPr/>
          </p:nvGrpSpPr>
          <p:grpSpPr>
            <a:xfrm>
              <a:off x="7678674" y="3638552"/>
              <a:ext cx="617214" cy="617214"/>
              <a:chOff x="7359650" y="2791459"/>
              <a:chExt cx="764540" cy="764540"/>
            </a:xfrm>
          </p:grpSpPr>
          <p:sp>
            <p:nvSpPr>
              <p:cNvPr id="102" name="Oval 101">
                <a:extLst>
                  <a:ext uri="{FF2B5EF4-FFF2-40B4-BE49-F238E27FC236}">
                    <a16:creationId xmlns:a16="http://schemas.microsoft.com/office/drawing/2014/main" id="{2C6068CF-C468-4DD9-A46F-32407C5304A3}"/>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3" name="Freeform 5">
                <a:extLst>
                  <a:ext uri="{FF2B5EF4-FFF2-40B4-BE49-F238E27FC236}">
                    <a16:creationId xmlns:a16="http://schemas.microsoft.com/office/drawing/2014/main" id="{836F7D3D-9F43-4A3A-882A-F016A82AB7EA}"/>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1CA8F427-02FE-48E4-9B22-45711E586268}"/>
                </a:ext>
              </a:extLst>
            </p:cNvPr>
            <p:cNvGrpSpPr/>
            <p:nvPr/>
          </p:nvGrpSpPr>
          <p:grpSpPr>
            <a:xfrm rot="10800000">
              <a:off x="3896111" y="3638550"/>
              <a:ext cx="617216" cy="617216"/>
              <a:chOff x="7359650" y="2791459"/>
              <a:chExt cx="764540" cy="764540"/>
            </a:xfrm>
          </p:grpSpPr>
          <p:sp>
            <p:nvSpPr>
              <p:cNvPr id="100" name="Oval 99">
                <a:extLst>
                  <a:ext uri="{FF2B5EF4-FFF2-40B4-BE49-F238E27FC236}">
                    <a16:creationId xmlns:a16="http://schemas.microsoft.com/office/drawing/2014/main" id="{ABA61844-8775-44DC-A985-1A27141F6E90}"/>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1" name="Freeform 5">
                <a:extLst>
                  <a:ext uri="{FF2B5EF4-FFF2-40B4-BE49-F238E27FC236}">
                    <a16:creationId xmlns:a16="http://schemas.microsoft.com/office/drawing/2014/main" id="{EC2B8F26-C327-41EF-98F8-E737E34ECB0B}"/>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17385E3E-3604-432A-914D-E0B8A9B67E44}"/>
                </a:ext>
              </a:extLst>
            </p:cNvPr>
            <p:cNvGrpSpPr/>
            <p:nvPr/>
          </p:nvGrpSpPr>
          <p:grpSpPr>
            <a:xfrm rot="5400000">
              <a:off x="5787392" y="5529832"/>
              <a:ext cx="617214" cy="617216"/>
              <a:chOff x="7359650" y="2791459"/>
              <a:chExt cx="764540" cy="764540"/>
            </a:xfrm>
          </p:grpSpPr>
          <p:sp>
            <p:nvSpPr>
              <p:cNvPr id="98" name="Oval 97">
                <a:extLst>
                  <a:ext uri="{FF2B5EF4-FFF2-40B4-BE49-F238E27FC236}">
                    <a16:creationId xmlns:a16="http://schemas.microsoft.com/office/drawing/2014/main" id="{A53C732D-C31F-4C3A-B8C3-E720B7C1E272}"/>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9" name="Freeform 5">
                <a:extLst>
                  <a:ext uri="{FF2B5EF4-FFF2-40B4-BE49-F238E27FC236}">
                    <a16:creationId xmlns:a16="http://schemas.microsoft.com/office/drawing/2014/main" id="{8F65BAD8-E4C3-4248-87DC-66A7E39012CC}"/>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C0270804-3306-4E66-B998-13EA7DE5B908}"/>
                </a:ext>
              </a:extLst>
            </p:cNvPr>
            <p:cNvGrpSpPr/>
            <p:nvPr/>
          </p:nvGrpSpPr>
          <p:grpSpPr>
            <a:xfrm rot="16200000">
              <a:off x="5787392" y="1747272"/>
              <a:ext cx="617216" cy="617214"/>
              <a:chOff x="7359650" y="2791459"/>
              <a:chExt cx="764540" cy="764540"/>
            </a:xfrm>
          </p:grpSpPr>
          <p:sp>
            <p:nvSpPr>
              <p:cNvPr id="96" name="Oval 95">
                <a:extLst>
                  <a:ext uri="{FF2B5EF4-FFF2-40B4-BE49-F238E27FC236}">
                    <a16:creationId xmlns:a16="http://schemas.microsoft.com/office/drawing/2014/main" id="{D8CC7B45-E7BD-4CA1-81F6-DA4F906F6575}"/>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7" name="Freeform 5">
                <a:extLst>
                  <a:ext uri="{FF2B5EF4-FFF2-40B4-BE49-F238E27FC236}">
                    <a16:creationId xmlns:a16="http://schemas.microsoft.com/office/drawing/2014/main" id="{96E12B29-0128-44B6-A86D-8E79ECCC7DCF}"/>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7DB5F5FB-48E2-4E9D-90F8-F0371BE81408}"/>
                </a:ext>
              </a:extLst>
            </p:cNvPr>
            <p:cNvSpPr/>
            <p:nvPr/>
          </p:nvSpPr>
          <p:spPr>
            <a:xfrm rot="2700000">
              <a:off x="4203117" y="2078072"/>
              <a:ext cx="3765446" cy="3749642"/>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Protect</a:t>
              </a:r>
            </a:p>
          </p:txBody>
        </p:sp>
        <p:sp>
          <p:nvSpPr>
            <p:cNvPr id="93" name="Rectangle 92">
              <a:extLst>
                <a:ext uri="{FF2B5EF4-FFF2-40B4-BE49-F238E27FC236}">
                  <a16:creationId xmlns:a16="http://schemas.microsoft.com/office/drawing/2014/main" id="{A7F1B651-6D91-41F8-9DAB-E60122425B42}"/>
                </a:ext>
              </a:extLst>
            </p:cNvPr>
            <p:cNvSpPr/>
            <p:nvPr/>
          </p:nvSpPr>
          <p:spPr>
            <a:xfrm rot="18900000">
              <a:off x="4219317" y="2100038"/>
              <a:ext cx="3773577" cy="3757740"/>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Connect</a:t>
              </a:r>
            </a:p>
          </p:txBody>
        </p:sp>
        <p:sp>
          <p:nvSpPr>
            <p:cNvPr id="94" name="Rectangle 93">
              <a:extLst>
                <a:ext uri="{FF2B5EF4-FFF2-40B4-BE49-F238E27FC236}">
                  <a16:creationId xmlns:a16="http://schemas.microsoft.com/office/drawing/2014/main" id="{D9120866-1CC0-4FCB-BD24-AD6999289CC9}"/>
                </a:ext>
              </a:extLst>
            </p:cNvPr>
            <p:cNvSpPr/>
            <p:nvPr/>
          </p:nvSpPr>
          <p:spPr>
            <a:xfrm rot="18900000">
              <a:off x="4185039" y="2051739"/>
              <a:ext cx="3842106" cy="3825982"/>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Deliver</a:t>
              </a:r>
            </a:p>
          </p:txBody>
        </p:sp>
        <p:sp>
          <p:nvSpPr>
            <p:cNvPr id="95" name="Rectangle 94">
              <a:extLst>
                <a:ext uri="{FF2B5EF4-FFF2-40B4-BE49-F238E27FC236}">
                  <a16:creationId xmlns:a16="http://schemas.microsoft.com/office/drawing/2014/main" id="{504A9448-B796-483D-A32A-EC5F1C328F81}"/>
                </a:ext>
              </a:extLst>
            </p:cNvPr>
            <p:cNvSpPr/>
            <p:nvPr/>
          </p:nvSpPr>
          <p:spPr>
            <a:xfrm rot="2700000">
              <a:off x="4168146" y="2120841"/>
              <a:ext cx="3745981" cy="3730261"/>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gradFill>
                    <a:gsLst>
                      <a:gs pos="40075">
                        <a:srgbClr val="FFFFFF"/>
                      </a:gs>
                      <a:gs pos="30000">
                        <a:srgbClr val="FFFFFF"/>
                      </a:gs>
                    </a:gsLst>
                    <a:lin ang="5400000" scaled="0"/>
                  </a:gradFill>
                  <a:effectLst/>
                  <a:uLnTx/>
                  <a:uFillTx/>
                  <a:latin typeface="Segoe UI Semibold"/>
                  <a:ea typeface="+mn-ea"/>
                  <a:cs typeface="+mn-cs"/>
                </a:rPr>
                <a:t>Monitor</a:t>
              </a:r>
            </a:p>
          </p:txBody>
        </p:sp>
      </p:grpSp>
      <p:grpSp>
        <p:nvGrpSpPr>
          <p:cNvPr id="60" name="Group 8">
            <a:extLst>
              <a:ext uri="{FF2B5EF4-FFF2-40B4-BE49-F238E27FC236}">
                <a16:creationId xmlns:a16="http://schemas.microsoft.com/office/drawing/2014/main" id="{7921EF33-9F48-4790-832F-114441BA7CCC}"/>
              </a:ext>
            </a:extLst>
          </p:cNvPr>
          <p:cNvGrpSpPr>
            <a:grpSpLocks noChangeAspect="1"/>
          </p:cNvGrpSpPr>
          <p:nvPr/>
        </p:nvGrpSpPr>
        <p:grpSpPr bwMode="auto">
          <a:xfrm>
            <a:off x="4932606" y="2563381"/>
            <a:ext cx="874908" cy="597744"/>
            <a:chOff x="2230" y="937"/>
            <a:chExt cx="524" cy="358"/>
          </a:xfrm>
        </p:grpSpPr>
        <p:sp>
          <p:nvSpPr>
            <p:cNvPr id="80" name="Oval 9">
              <a:extLst>
                <a:ext uri="{FF2B5EF4-FFF2-40B4-BE49-F238E27FC236}">
                  <a16:creationId xmlns:a16="http://schemas.microsoft.com/office/drawing/2014/main" id="{B88256C9-A726-40BD-B45C-5CE0DD546D1F}"/>
                </a:ext>
              </a:extLst>
            </p:cNvPr>
            <p:cNvSpPr>
              <a:spLocks noChangeArrowheads="1"/>
            </p:cNvSpPr>
            <p:nvPr/>
          </p:nvSpPr>
          <p:spPr bwMode="auto">
            <a:xfrm>
              <a:off x="2313" y="937"/>
              <a:ext cx="358" cy="358"/>
            </a:xfrm>
            <a:prstGeom prst="ellips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1" name="Oval 10">
              <a:extLst>
                <a:ext uri="{FF2B5EF4-FFF2-40B4-BE49-F238E27FC236}">
                  <a16:creationId xmlns:a16="http://schemas.microsoft.com/office/drawing/2014/main" id="{3B5847D8-7843-40B4-A70B-23300CAA0AC4}"/>
                </a:ext>
              </a:extLst>
            </p:cNvPr>
            <p:cNvSpPr>
              <a:spLocks noChangeArrowheads="1"/>
            </p:cNvSpPr>
            <p:nvPr/>
          </p:nvSpPr>
          <p:spPr bwMode="auto">
            <a:xfrm>
              <a:off x="2403" y="937"/>
              <a:ext cx="178" cy="358"/>
            </a:xfrm>
            <a:prstGeom prst="ellips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Line 11">
              <a:extLst>
                <a:ext uri="{FF2B5EF4-FFF2-40B4-BE49-F238E27FC236}">
                  <a16:creationId xmlns:a16="http://schemas.microsoft.com/office/drawing/2014/main" id="{6250BF73-A262-4757-BE16-5B148DDA0C22}"/>
                </a:ext>
              </a:extLst>
            </p:cNvPr>
            <p:cNvSpPr>
              <a:spLocks noChangeShapeType="1"/>
            </p:cNvSpPr>
            <p:nvPr/>
          </p:nvSpPr>
          <p:spPr bwMode="auto">
            <a:xfrm>
              <a:off x="2492" y="937"/>
              <a:ext cx="0" cy="358"/>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2">
              <a:extLst>
                <a:ext uri="{FF2B5EF4-FFF2-40B4-BE49-F238E27FC236}">
                  <a16:creationId xmlns:a16="http://schemas.microsoft.com/office/drawing/2014/main" id="{010D59CE-EDCA-4833-B227-C0B84F66F6C9}"/>
                </a:ext>
              </a:extLst>
            </p:cNvPr>
            <p:cNvSpPr>
              <a:spLocks/>
            </p:cNvSpPr>
            <p:nvPr/>
          </p:nvSpPr>
          <p:spPr bwMode="auto">
            <a:xfrm>
              <a:off x="2230" y="1035"/>
              <a:ext cx="422" cy="0"/>
            </a:xfrm>
            <a:custGeom>
              <a:avLst/>
              <a:gdLst>
                <a:gd name="T0" fmla="*/ 422 w 422"/>
                <a:gd name="T1" fmla="*/ 102 w 422"/>
                <a:gd name="T2" fmla="*/ 0 w 422"/>
              </a:gdLst>
              <a:ahLst/>
              <a:cxnLst>
                <a:cxn ang="0">
                  <a:pos x="T0" y="0"/>
                </a:cxn>
                <a:cxn ang="0">
                  <a:pos x="T1" y="0"/>
                </a:cxn>
                <a:cxn ang="0">
                  <a:pos x="T2" y="0"/>
                </a:cxn>
              </a:cxnLst>
              <a:rect l="0" t="0" r="r" b="b"/>
              <a:pathLst>
                <a:path w="422">
                  <a:moveTo>
                    <a:pt x="422" y="0"/>
                  </a:moveTo>
                  <a:lnTo>
                    <a:pt x="102" y="0"/>
                  </a:lnTo>
                  <a:lnTo>
                    <a:pt x="0" y="0"/>
                  </a:lnTo>
                </a:path>
              </a:pathLst>
            </a:custGeom>
            <a:noFill/>
            <a:ln w="31750" cap="flat">
              <a:solidFill>
                <a:schemeClr val="accent6">
                  <a:lumMod val="25000"/>
                </a:schemeClr>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4" name="Line 13">
              <a:extLst>
                <a:ext uri="{FF2B5EF4-FFF2-40B4-BE49-F238E27FC236}">
                  <a16:creationId xmlns:a16="http://schemas.microsoft.com/office/drawing/2014/main" id="{4A2035C8-FC95-4110-BEE8-E46C2E2B9AE7}"/>
                </a:ext>
              </a:extLst>
            </p:cNvPr>
            <p:cNvSpPr>
              <a:spLocks noChangeShapeType="1"/>
            </p:cNvSpPr>
            <p:nvPr/>
          </p:nvSpPr>
          <p:spPr bwMode="auto">
            <a:xfrm flipH="1">
              <a:off x="2332" y="1198"/>
              <a:ext cx="320" cy="0"/>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5" name="Line 14">
              <a:extLst>
                <a:ext uri="{FF2B5EF4-FFF2-40B4-BE49-F238E27FC236}">
                  <a16:creationId xmlns:a16="http://schemas.microsoft.com/office/drawing/2014/main" id="{B9913ACE-B40F-47C8-A971-C2EA1170FA57}"/>
                </a:ext>
              </a:extLst>
            </p:cNvPr>
            <p:cNvSpPr>
              <a:spLocks noChangeShapeType="1"/>
            </p:cNvSpPr>
            <p:nvPr/>
          </p:nvSpPr>
          <p:spPr bwMode="auto">
            <a:xfrm>
              <a:off x="2313" y="1116"/>
              <a:ext cx="358" cy="0"/>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6" name="Line 15">
              <a:extLst>
                <a:ext uri="{FF2B5EF4-FFF2-40B4-BE49-F238E27FC236}">
                  <a16:creationId xmlns:a16="http://schemas.microsoft.com/office/drawing/2014/main" id="{DEA8ECE1-3A04-449B-B8E5-C87192AFB129}"/>
                </a:ext>
              </a:extLst>
            </p:cNvPr>
            <p:cNvSpPr>
              <a:spLocks noChangeShapeType="1"/>
            </p:cNvSpPr>
            <p:nvPr/>
          </p:nvSpPr>
          <p:spPr bwMode="auto">
            <a:xfrm flipH="1">
              <a:off x="2652" y="1198"/>
              <a:ext cx="102" cy="0"/>
            </a:xfrm>
            <a:prstGeom prst="line">
              <a:avLst/>
            </a:prstGeom>
            <a:noFill/>
            <a:ln w="31750" cap="flat">
              <a:solidFill>
                <a:schemeClr val="accent6">
                  <a:lumMod val="25000"/>
                </a:schemeClr>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1" name="Group 29">
            <a:extLst>
              <a:ext uri="{FF2B5EF4-FFF2-40B4-BE49-F238E27FC236}">
                <a16:creationId xmlns:a16="http://schemas.microsoft.com/office/drawing/2014/main" id="{9194C3DA-AE38-4284-8475-475A1441B9CB}"/>
              </a:ext>
            </a:extLst>
          </p:cNvPr>
          <p:cNvGrpSpPr>
            <a:grpSpLocks noChangeAspect="1"/>
          </p:cNvGrpSpPr>
          <p:nvPr/>
        </p:nvGrpSpPr>
        <p:grpSpPr bwMode="auto">
          <a:xfrm>
            <a:off x="6482292" y="2523772"/>
            <a:ext cx="597934" cy="645706"/>
            <a:chOff x="3646" y="1949"/>
            <a:chExt cx="388" cy="419"/>
          </a:xfrm>
        </p:grpSpPr>
        <p:sp>
          <p:nvSpPr>
            <p:cNvPr id="78" name="Freeform 30">
              <a:extLst>
                <a:ext uri="{FF2B5EF4-FFF2-40B4-BE49-F238E27FC236}">
                  <a16:creationId xmlns:a16="http://schemas.microsoft.com/office/drawing/2014/main" id="{CE787CDE-0046-46E1-9934-E8C681C76AA1}"/>
                </a:ext>
              </a:extLst>
            </p:cNvPr>
            <p:cNvSpPr>
              <a:spLocks/>
            </p:cNvSpPr>
            <p:nvPr/>
          </p:nvSpPr>
          <p:spPr bwMode="auto">
            <a:xfrm>
              <a:off x="3646" y="1949"/>
              <a:ext cx="388" cy="419"/>
            </a:xfrm>
            <a:custGeom>
              <a:avLst/>
              <a:gdLst>
                <a:gd name="T0" fmla="*/ 145 w 284"/>
                <a:gd name="T1" fmla="*/ 306 h 307"/>
                <a:gd name="T2" fmla="*/ 142 w 284"/>
                <a:gd name="T3" fmla="*/ 307 h 307"/>
                <a:gd name="T4" fmla="*/ 139 w 284"/>
                <a:gd name="T5" fmla="*/ 306 h 307"/>
                <a:gd name="T6" fmla="*/ 0 w 284"/>
                <a:gd name="T7" fmla="*/ 64 h 307"/>
                <a:gd name="T8" fmla="*/ 0 w 284"/>
                <a:gd name="T9" fmla="*/ 64 h 307"/>
                <a:gd name="T10" fmla="*/ 142 w 284"/>
                <a:gd name="T11" fmla="*/ 0 h 307"/>
                <a:gd name="T12" fmla="*/ 284 w 284"/>
                <a:gd name="T13" fmla="*/ 64 h 307"/>
                <a:gd name="T14" fmla="*/ 284 w 284"/>
                <a:gd name="T15" fmla="*/ 64 h 307"/>
                <a:gd name="T16" fmla="*/ 145 w 284"/>
                <a:gd name="T17" fmla="*/ 30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307">
                  <a:moveTo>
                    <a:pt x="145" y="306"/>
                  </a:moveTo>
                  <a:cubicBezTo>
                    <a:pt x="142" y="307"/>
                    <a:pt x="142" y="307"/>
                    <a:pt x="142" y="307"/>
                  </a:cubicBezTo>
                  <a:cubicBezTo>
                    <a:pt x="139" y="306"/>
                    <a:pt x="139" y="306"/>
                    <a:pt x="139" y="306"/>
                  </a:cubicBezTo>
                  <a:cubicBezTo>
                    <a:pt x="53" y="255"/>
                    <a:pt x="0" y="163"/>
                    <a:pt x="0" y="64"/>
                  </a:cubicBezTo>
                  <a:cubicBezTo>
                    <a:pt x="0" y="64"/>
                    <a:pt x="0" y="64"/>
                    <a:pt x="0" y="64"/>
                  </a:cubicBezTo>
                  <a:cubicBezTo>
                    <a:pt x="142" y="0"/>
                    <a:pt x="142" y="0"/>
                    <a:pt x="142" y="0"/>
                  </a:cubicBezTo>
                  <a:cubicBezTo>
                    <a:pt x="284" y="64"/>
                    <a:pt x="284" y="64"/>
                    <a:pt x="284" y="64"/>
                  </a:cubicBezTo>
                  <a:cubicBezTo>
                    <a:pt x="284" y="64"/>
                    <a:pt x="284" y="64"/>
                    <a:pt x="284" y="64"/>
                  </a:cubicBezTo>
                  <a:cubicBezTo>
                    <a:pt x="284" y="163"/>
                    <a:pt x="231" y="255"/>
                    <a:pt x="145" y="306"/>
                  </a:cubicBezTo>
                  <a:close/>
                </a:path>
              </a:pathLst>
            </a:cu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31">
              <a:extLst>
                <a:ext uri="{FF2B5EF4-FFF2-40B4-BE49-F238E27FC236}">
                  <a16:creationId xmlns:a16="http://schemas.microsoft.com/office/drawing/2014/main" id="{FE34BA87-021B-4415-B344-2B8172C6849D}"/>
                </a:ext>
              </a:extLst>
            </p:cNvPr>
            <p:cNvSpPr>
              <a:spLocks/>
            </p:cNvSpPr>
            <p:nvPr/>
          </p:nvSpPr>
          <p:spPr bwMode="auto">
            <a:xfrm>
              <a:off x="3765" y="2075"/>
              <a:ext cx="179" cy="127"/>
            </a:xfrm>
            <a:custGeom>
              <a:avLst/>
              <a:gdLst>
                <a:gd name="T0" fmla="*/ 179 w 179"/>
                <a:gd name="T1" fmla="*/ 0 h 127"/>
                <a:gd name="T2" fmla="*/ 52 w 179"/>
                <a:gd name="T3" fmla="*/ 127 h 127"/>
                <a:gd name="T4" fmla="*/ 0 w 179"/>
                <a:gd name="T5" fmla="*/ 76 h 127"/>
              </a:gdLst>
              <a:ahLst/>
              <a:cxnLst>
                <a:cxn ang="0">
                  <a:pos x="T0" y="T1"/>
                </a:cxn>
                <a:cxn ang="0">
                  <a:pos x="T2" y="T3"/>
                </a:cxn>
                <a:cxn ang="0">
                  <a:pos x="T4" y="T5"/>
                </a:cxn>
              </a:cxnLst>
              <a:rect l="0" t="0" r="r" b="b"/>
              <a:pathLst>
                <a:path w="179" h="127">
                  <a:moveTo>
                    <a:pt x="179" y="0"/>
                  </a:moveTo>
                  <a:lnTo>
                    <a:pt x="52" y="127"/>
                  </a:lnTo>
                  <a:lnTo>
                    <a:pt x="0" y="76"/>
                  </a:lnTo>
                </a:path>
              </a:pathLst>
            </a:cu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2" name="Group 34">
            <a:extLst>
              <a:ext uri="{FF2B5EF4-FFF2-40B4-BE49-F238E27FC236}">
                <a16:creationId xmlns:a16="http://schemas.microsoft.com/office/drawing/2014/main" id="{548515FE-2964-45FB-9A0B-A39DE17280A3}"/>
              </a:ext>
            </a:extLst>
          </p:cNvPr>
          <p:cNvGrpSpPr>
            <a:grpSpLocks noChangeAspect="1"/>
          </p:cNvGrpSpPr>
          <p:nvPr/>
        </p:nvGrpSpPr>
        <p:grpSpPr bwMode="auto">
          <a:xfrm>
            <a:off x="6462359" y="4093511"/>
            <a:ext cx="635358" cy="498784"/>
            <a:chOff x="6903" y="2644"/>
            <a:chExt cx="428" cy="336"/>
          </a:xfrm>
        </p:grpSpPr>
        <p:sp>
          <p:nvSpPr>
            <p:cNvPr id="71" name="Rectangle 35">
              <a:extLst>
                <a:ext uri="{FF2B5EF4-FFF2-40B4-BE49-F238E27FC236}">
                  <a16:creationId xmlns:a16="http://schemas.microsoft.com/office/drawing/2014/main" id="{FE2127C7-8AB1-4FB1-B620-ECE4EB2A28B9}"/>
                </a:ext>
              </a:extLst>
            </p:cNvPr>
            <p:cNvSpPr>
              <a:spLocks noChangeArrowheads="1"/>
            </p:cNvSpPr>
            <p:nvPr/>
          </p:nvSpPr>
          <p:spPr bwMode="auto">
            <a:xfrm>
              <a:off x="6903" y="2644"/>
              <a:ext cx="428" cy="336"/>
            </a:xfrm>
            <a:prstGeom prst="rect">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36">
              <a:extLst>
                <a:ext uri="{FF2B5EF4-FFF2-40B4-BE49-F238E27FC236}">
                  <a16:creationId xmlns:a16="http://schemas.microsoft.com/office/drawing/2014/main" id="{960E811B-CE15-4AC0-85CE-9111EC289474}"/>
                </a:ext>
              </a:extLst>
            </p:cNvPr>
            <p:cNvSpPr>
              <a:spLocks noChangeShapeType="1"/>
            </p:cNvSpPr>
            <p:nvPr/>
          </p:nvSpPr>
          <p:spPr bwMode="auto">
            <a:xfrm>
              <a:off x="6903" y="2707"/>
              <a:ext cx="428" cy="0"/>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Line 37">
              <a:extLst>
                <a:ext uri="{FF2B5EF4-FFF2-40B4-BE49-F238E27FC236}">
                  <a16:creationId xmlns:a16="http://schemas.microsoft.com/office/drawing/2014/main" id="{2A4F766A-D76E-4A07-965E-40503143A476}"/>
                </a:ext>
              </a:extLst>
            </p:cNvPr>
            <p:cNvSpPr>
              <a:spLocks noChangeShapeType="1"/>
            </p:cNvSpPr>
            <p:nvPr/>
          </p:nvSpPr>
          <p:spPr bwMode="auto">
            <a:xfrm>
              <a:off x="6947" y="2931"/>
              <a:ext cx="306" cy="0"/>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38">
              <a:extLst>
                <a:ext uri="{FF2B5EF4-FFF2-40B4-BE49-F238E27FC236}">
                  <a16:creationId xmlns:a16="http://schemas.microsoft.com/office/drawing/2014/main" id="{56BA7A09-025A-43FC-BE26-5FF21A4E6469}"/>
                </a:ext>
              </a:extLst>
            </p:cNvPr>
            <p:cNvSpPr>
              <a:spLocks noChangeShapeType="1"/>
            </p:cNvSpPr>
            <p:nvPr/>
          </p:nvSpPr>
          <p:spPr bwMode="auto">
            <a:xfrm>
              <a:off x="6947" y="2887"/>
              <a:ext cx="212" cy="0"/>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Line 39">
              <a:extLst>
                <a:ext uri="{FF2B5EF4-FFF2-40B4-BE49-F238E27FC236}">
                  <a16:creationId xmlns:a16="http://schemas.microsoft.com/office/drawing/2014/main" id="{1487A046-DAA5-47D2-9493-D772129D7867}"/>
                </a:ext>
              </a:extLst>
            </p:cNvPr>
            <p:cNvSpPr>
              <a:spLocks noChangeShapeType="1"/>
            </p:cNvSpPr>
            <p:nvPr/>
          </p:nvSpPr>
          <p:spPr bwMode="auto">
            <a:xfrm flipV="1">
              <a:off x="6947" y="2760"/>
              <a:ext cx="66" cy="66"/>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40">
              <a:extLst>
                <a:ext uri="{FF2B5EF4-FFF2-40B4-BE49-F238E27FC236}">
                  <a16:creationId xmlns:a16="http://schemas.microsoft.com/office/drawing/2014/main" id="{54761E7A-1732-40DD-8364-AC0381DA5296}"/>
                </a:ext>
              </a:extLst>
            </p:cNvPr>
            <p:cNvSpPr>
              <a:spLocks noChangeShapeType="1"/>
            </p:cNvSpPr>
            <p:nvPr/>
          </p:nvSpPr>
          <p:spPr bwMode="auto">
            <a:xfrm flipH="1" flipV="1">
              <a:off x="7013" y="2760"/>
              <a:ext cx="65" cy="66"/>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Line 41">
              <a:extLst>
                <a:ext uri="{FF2B5EF4-FFF2-40B4-BE49-F238E27FC236}">
                  <a16:creationId xmlns:a16="http://schemas.microsoft.com/office/drawing/2014/main" id="{091F07D0-D569-43B5-AC39-AF1752C373C2}"/>
                </a:ext>
              </a:extLst>
            </p:cNvPr>
            <p:cNvSpPr>
              <a:spLocks noChangeShapeType="1"/>
            </p:cNvSpPr>
            <p:nvPr/>
          </p:nvSpPr>
          <p:spPr bwMode="auto">
            <a:xfrm flipV="1">
              <a:off x="7078" y="2760"/>
              <a:ext cx="66" cy="66"/>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02DC0F0C-7094-4DE4-8016-4559B19787DF}"/>
              </a:ext>
            </a:extLst>
          </p:cNvPr>
          <p:cNvGrpSpPr/>
          <p:nvPr/>
        </p:nvGrpSpPr>
        <p:grpSpPr>
          <a:xfrm>
            <a:off x="5058885" y="4060338"/>
            <a:ext cx="643330" cy="531914"/>
            <a:chOff x="247610" y="3008512"/>
            <a:chExt cx="1074277" cy="888229"/>
          </a:xfrm>
        </p:grpSpPr>
        <p:sp>
          <p:nvSpPr>
            <p:cNvPr id="64" name="Freeform 19">
              <a:extLst>
                <a:ext uri="{FF2B5EF4-FFF2-40B4-BE49-F238E27FC236}">
                  <a16:creationId xmlns:a16="http://schemas.microsoft.com/office/drawing/2014/main" id="{886F844D-83DF-4D0C-899D-D69D2B6CE5B5}"/>
                </a:ext>
              </a:extLst>
            </p:cNvPr>
            <p:cNvSpPr>
              <a:spLocks/>
            </p:cNvSpPr>
            <p:nvPr/>
          </p:nvSpPr>
          <p:spPr bwMode="auto">
            <a:xfrm>
              <a:off x="247610" y="3008512"/>
              <a:ext cx="1074277" cy="888229"/>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Line 20">
              <a:extLst>
                <a:ext uri="{FF2B5EF4-FFF2-40B4-BE49-F238E27FC236}">
                  <a16:creationId xmlns:a16="http://schemas.microsoft.com/office/drawing/2014/main" id="{718BDCAC-036A-475C-B6F9-D0964A3687ED}"/>
                </a:ext>
              </a:extLst>
            </p:cNvPr>
            <p:cNvSpPr>
              <a:spLocks noChangeShapeType="1"/>
            </p:cNvSpPr>
            <p:nvPr/>
          </p:nvSpPr>
          <p:spPr bwMode="auto">
            <a:xfrm flipV="1">
              <a:off x="784750" y="3488886"/>
              <a:ext cx="252668" cy="209804"/>
            </a:xfrm>
            <a:prstGeom prst="line">
              <a:avLst/>
            </a:prstGeom>
            <a:noFill/>
            <a:ln w="31750" cap="flat">
              <a:solidFill>
                <a:schemeClr val="accent6">
                  <a:lumMod val="25000"/>
                </a:schemeClr>
              </a:solidFill>
              <a:prstDash val="solid"/>
              <a:miter lim="800000"/>
              <a:headEnd type="oval"/>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Line 22">
              <a:extLst>
                <a:ext uri="{FF2B5EF4-FFF2-40B4-BE49-F238E27FC236}">
                  <a16:creationId xmlns:a16="http://schemas.microsoft.com/office/drawing/2014/main" id="{932B0680-DF56-4864-A3D8-0A77669CE17B}"/>
                </a:ext>
              </a:extLst>
            </p:cNvPr>
            <p:cNvSpPr>
              <a:spLocks noChangeShapeType="1"/>
            </p:cNvSpPr>
            <p:nvPr/>
          </p:nvSpPr>
          <p:spPr bwMode="auto">
            <a:xfrm>
              <a:off x="784749" y="3008512"/>
              <a:ext cx="0" cy="132034"/>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Line 23">
              <a:extLst>
                <a:ext uri="{FF2B5EF4-FFF2-40B4-BE49-F238E27FC236}">
                  <a16:creationId xmlns:a16="http://schemas.microsoft.com/office/drawing/2014/main" id="{5D79E190-F956-45B5-9357-D4392ED45A31}"/>
                </a:ext>
              </a:extLst>
            </p:cNvPr>
            <p:cNvSpPr>
              <a:spLocks noChangeShapeType="1"/>
            </p:cNvSpPr>
            <p:nvPr/>
          </p:nvSpPr>
          <p:spPr bwMode="auto">
            <a:xfrm flipH="1">
              <a:off x="1072823" y="3164552"/>
              <a:ext cx="93024" cy="96025"/>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24">
              <a:extLst>
                <a:ext uri="{FF2B5EF4-FFF2-40B4-BE49-F238E27FC236}">
                  <a16:creationId xmlns:a16="http://schemas.microsoft.com/office/drawing/2014/main" id="{A2706D0B-1C88-4EDA-B552-BCDBB63C88C7}"/>
                </a:ext>
              </a:extLst>
            </p:cNvPr>
            <p:cNvSpPr>
              <a:spLocks noChangeShapeType="1"/>
            </p:cNvSpPr>
            <p:nvPr/>
          </p:nvSpPr>
          <p:spPr bwMode="auto">
            <a:xfrm flipH="1">
              <a:off x="1192854" y="3518644"/>
              <a:ext cx="129033" cy="0"/>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Line 25">
              <a:extLst>
                <a:ext uri="{FF2B5EF4-FFF2-40B4-BE49-F238E27FC236}">
                  <a16:creationId xmlns:a16="http://schemas.microsoft.com/office/drawing/2014/main" id="{4D23CF45-F157-4470-8158-1B4DA9365F73}"/>
                </a:ext>
              </a:extLst>
            </p:cNvPr>
            <p:cNvSpPr>
              <a:spLocks noChangeShapeType="1"/>
            </p:cNvSpPr>
            <p:nvPr/>
          </p:nvSpPr>
          <p:spPr bwMode="auto">
            <a:xfrm flipH="1">
              <a:off x="247610" y="3518644"/>
              <a:ext cx="129033" cy="0"/>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Line 26">
              <a:extLst>
                <a:ext uri="{FF2B5EF4-FFF2-40B4-BE49-F238E27FC236}">
                  <a16:creationId xmlns:a16="http://schemas.microsoft.com/office/drawing/2014/main" id="{50893D42-F865-4240-B4BA-474304C8FAF7}"/>
                </a:ext>
              </a:extLst>
            </p:cNvPr>
            <p:cNvSpPr>
              <a:spLocks noChangeShapeType="1"/>
            </p:cNvSpPr>
            <p:nvPr/>
          </p:nvSpPr>
          <p:spPr bwMode="auto">
            <a:xfrm>
              <a:off x="403650" y="3164552"/>
              <a:ext cx="93024" cy="96025"/>
            </a:xfrm>
            <a:prstGeom prst="line">
              <a:avLst/>
            </a:prstGeom>
            <a:noFill/>
            <a:ln w="3175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815821B8-DB98-4BB1-A200-1E41F0B2B559}"/>
              </a:ext>
            </a:extLst>
          </p:cNvPr>
          <p:cNvSpPr>
            <a:spLocks noGrp="1"/>
          </p:cNvSpPr>
          <p:nvPr>
            <p:ph type="title"/>
          </p:nvPr>
        </p:nvSpPr>
        <p:spPr/>
        <p:txBody>
          <a:bodyPr/>
          <a:lstStyle/>
          <a:p>
            <a:r>
              <a:rPr lang="en-US"/>
              <a:t>Azure Networking Services</a:t>
            </a:r>
          </a:p>
        </p:txBody>
      </p:sp>
      <p:sp>
        <p:nvSpPr>
          <p:cNvPr id="114" name="Title 1">
            <a:extLst>
              <a:ext uri="{FF2B5EF4-FFF2-40B4-BE49-F238E27FC236}">
                <a16:creationId xmlns:a16="http://schemas.microsoft.com/office/drawing/2014/main" id="{34C9C1EC-156B-481D-AE36-B946ACA6E614}"/>
              </a:ext>
            </a:extLst>
          </p:cNvPr>
          <p:cNvSpPr txBox="1">
            <a:spLocks/>
          </p:cNvSpPr>
          <p:nvPr/>
        </p:nvSpPr>
        <p:spPr>
          <a:xfrm>
            <a:off x="8490190" y="3894880"/>
            <a:ext cx="3387583"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Fast, secure and easy scaling of any web app</a:t>
            </a:r>
          </a:p>
        </p:txBody>
      </p:sp>
      <p:sp>
        <p:nvSpPr>
          <p:cNvPr id="115" name="Title 1">
            <a:extLst>
              <a:ext uri="{FF2B5EF4-FFF2-40B4-BE49-F238E27FC236}">
                <a16:creationId xmlns:a16="http://schemas.microsoft.com/office/drawing/2014/main" id="{F804478A-3EF2-4E3E-9548-04BB70ECD2AD}"/>
              </a:ext>
            </a:extLst>
          </p:cNvPr>
          <p:cNvSpPr txBox="1">
            <a:spLocks/>
          </p:cNvSpPr>
          <p:nvPr/>
        </p:nvSpPr>
        <p:spPr>
          <a:xfrm>
            <a:off x="8345967" y="1372359"/>
            <a:ext cx="3387583"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Control and protect your cloud resources</a:t>
            </a:r>
            <a:endParaRPr kumimoji="0" lang="en-US" sz="24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16" name="Title 1">
            <a:extLst>
              <a:ext uri="{FF2B5EF4-FFF2-40B4-BE49-F238E27FC236}">
                <a16:creationId xmlns:a16="http://schemas.microsoft.com/office/drawing/2014/main" id="{1FBBA793-7C8A-4420-A261-DE21EA2B0A63}"/>
              </a:ext>
            </a:extLst>
          </p:cNvPr>
          <p:cNvSpPr txBox="1">
            <a:spLocks/>
          </p:cNvSpPr>
          <p:nvPr/>
        </p:nvSpPr>
        <p:spPr>
          <a:xfrm>
            <a:off x="0" y="1476068"/>
            <a:ext cx="423251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Distributed cloud connectivity</a:t>
            </a:r>
            <a:endParaRPr kumimoji="0" lang="en-US" sz="24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18" name="Title 1">
            <a:extLst>
              <a:ext uri="{FF2B5EF4-FFF2-40B4-BE49-F238E27FC236}">
                <a16:creationId xmlns:a16="http://schemas.microsoft.com/office/drawing/2014/main" id="{EC5A5703-87BA-47AA-98F4-4C2AF5F32436}"/>
              </a:ext>
            </a:extLst>
          </p:cNvPr>
          <p:cNvSpPr txBox="1">
            <a:spLocks/>
          </p:cNvSpPr>
          <p:nvPr/>
        </p:nvSpPr>
        <p:spPr>
          <a:xfrm>
            <a:off x="-312785" y="3849181"/>
            <a:ext cx="349557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Measure – Monitor – Troubleshoot – Act</a:t>
            </a:r>
            <a:endParaRPr kumimoji="0" lang="en-US" sz="24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pic>
        <p:nvPicPr>
          <p:cNvPr id="120" name="Picture 119">
            <a:extLst>
              <a:ext uri="{FF2B5EF4-FFF2-40B4-BE49-F238E27FC236}">
                <a16:creationId xmlns:a16="http://schemas.microsoft.com/office/drawing/2014/main" id="{95822EB7-C6BD-4217-A1A1-F0DEDEAE328F}"/>
              </a:ext>
            </a:extLst>
          </p:cNvPr>
          <p:cNvPicPr>
            <a:picLocks noChangeAspect="1"/>
          </p:cNvPicPr>
          <p:nvPr/>
        </p:nvPicPr>
        <p:blipFill>
          <a:blip r:embed="rId3"/>
          <a:stretch>
            <a:fillRect/>
          </a:stretch>
        </p:blipFill>
        <p:spPr>
          <a:xfrm>
            <a:off x="2048991" y="2409705"/>
            <a:ext cx="608042" cy="318209"/>
          </a:xfrm>
          <a:prstGeom prst="rect">
            <a:avLst/>
          </a:prstGeom>
        </p:spPr>
      </p:pic>
      <p:pic>
        <p:nvPicPr>
          <p:cNvPr id="121" name="Graphic 120">
            <a:extLst>
              <a:ext uri="{FF2B5EF4-FFF2-40B4-BE49-F238E27FC236}">
                <a16:creationId xmlns:a16="http://schemas.microsoft.com/office/drawing/2014/main" id="{071A177A-A944-47F3-9DB1-B3C542418F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7742" y="2304982"/>
            <a:ext cx="532106" cy="532106"/>
          </a:xfrm>
          <a:prstGeom prst="rect">
            <a:avLst/>
          </a:prstGeom>
        </p:spPr>
      </p:pic>
      <p:pic>
        <p:nvPicPr>
          <p:cNvPr id="122" name="Graphic 121">
            <a:extLst>
              <a:ext uri="{FF2B5EF4-FFF2-40B4-BE49-F238E27FC236}">
                <a16:creationId xmlns:a16="http://schemas.microsoft.com/office/drawing/2014/main" id="{E66FC42D-9E48-47C1-8DFA-BEF313B1B0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16315" y="2313000"/>
            <a:ext cx="619843" cy="527502"/>
          </a:xfrm>
          <a:prstGeom prst="rect">
            <a:avLst/>
          </a:prstGeom>
        </p:spPr>
      </p:pic>
      <p:pic>
        <p:nvPicPr>
          <p:cNvPr id="8" name="Picture 7">
            <a:extLst>
              <a:ext uri="{FF2B5EF4-FFF2-40B4-BE49-F238E27FC236}">
                <a16:creationId xmlns:a16="http://schemas.microsoft.com/office/drawing/2014/main" id="{7FC17C63-5B7D-4E03-891F-55FDB349E2C3}"/>
              </a:ext>
            </a:extLst>
          </p:cNvPr>
          <p:cNvPicPr>
            <a:picLocks noChangeAspect="1"/>
          </p:cNvPicPr>
          <p:nvPr/>
        </p:nvPicPr>
        <p:blipFill>
          <a:blip r:embed="rId8"/>
          <a:stretch>
            <a:fillRect/>
          </a:stretch>
        </p:blipFill>
        <p:spPr>
          <a:xfrm>
            <a:off x="835021" y="2287543"/>
            <a:ext cx="562535" cy="562535"/>
          </a:xfrm>
          <a:prstGeom prst="rect">
            <a:avLst/>
          </a:prstGeom>
        </p:spPr>
      </p:pic>
      <p:pic>
        <p:nvPicPr>
          <p:cNvPr id="10" name="Picture 9">
            <a:extLst>
              <a:ext uri="{FF2B5EF4-FFF2-40B4-BE49-F238E27FC236}">
                <a16:creationId xmlns:a16="http://schemas.microsoft.com/office/drawing/2014/main" id="{B3313024-C606-43A0-AC2B-9BF4ACDB49D4}"/>
              </a:ext>
            </a:extLst>
          </p:cNvPr>
          <p:cNvPicPr>
            <a:picLocks noChangeAspect="1"/>
          </p:cNvPicPr>
          <p:nvPr/>
        </p:nvPicPr>
        <p:blipFill>
          <a:blip r:embed="rId9"/>
          <a:stretch>
            <a:fillRect/>
          </a:stretch>
        </p:blipFill>
        <p:spPr>
          <a:xfrm>
            <a:off x="3261979" y="2315541"/>
            <a:ext cx="499279" cy="499279"/>
          </a:xfrm>
          <a:prstGeom prst="rect">
            <a:avLst/>
          </a:prstGeom>
        </p:spPr>
      </p:pic>
      <p:pic>
        <p:nvPicPr>
          <p:cNvPr id="12" name="Picture 11">
            <a:extLst>
              <a:ext uri="{FF2B5EF4-FFF2-40B4-BE49-F238E27FC236}">
                <a16:creationId xmlns:a16="http://schemas.microsoft.com/office/drawing/2014/main" id="{000F5002-5E33-444E-BD91-217325AC4362}"/>
              </a:ext>
            </a:extLst>
          </p:cNvPr>
          <p:cNvPicPr>
            <a:picLocks noChangeAspect="1"/>
          </p:cNvPicPr>
          <p:nvPr/>
        </p:nvPicPr>
        <p:blipFill>
          <a:blip r:embed="rId10"/>
          <a:stretch>
            <a:fillRect/>
          </a:stretch>
        </p:blipFill>
        <p:spPr>
          <a:xfrm>
            <a:off x="10443731" y="4768806"/>
            <a:ext cx="780290" cy="780290"/>
          </a:xfrm>
          <a:prstGeom prst="rect">
            <a:avLst/>
          </a:prstGeom>
        </p:spPr>
      </p:pic>
      <p:pic>
        <p:nvPicPr>
          <p:cNvPr id="14" name="Picture 13">
            <a:extLst>
              <a:ext uri="{FF2B5EF4-FFF2-40B4-BE49-F238E27FC236}">
                <a16:creationId xmlns:a16="http://schemas.microsoft.com/office/drawing/2014/main" id="{C790E344-F3D1-484D-AF29-EDF92E4DEF67}"/>
              </a:ext>
            </a:extLst>
          </p:cNvPr>
          <p:cNvPicPr>
            <a:picLocks noChangeAspect="1"/>
          </p:cNvPicPr>
          <p:nvPr/>
        </p:nvPicPr>
        <p:blipFill>
          <a:blip r:embed="rId11"/>
          <a:stretch>
            <a:fillRect/>
          </a:stretch>
        </p:blipFill>
        <p:spPr>
          <a:xfrm>
            <a:off x="9141333" y="4903378"/>
            <a:ext cx="537915" cy="537915"/>
          </a:xfrm>
          <a:prstGeom prst="rect">
            <a:avLst/>
          </a:prstGeom>
        </p:spPr>
      </p:pic>
      <p:pic>
        <p:nvPicPr>
          <p:cNvPr id="16" name="Graphic 15">
            <a:extLst>
              <a:ext uri="{FF2B5EF4-FFF2-40B4-BE49-F238E27FC236}">
                <a16:creationId xmlns:a16="http://schemas.microsoft.com/office/drawing/2014/main" id="{A73599EF-C646-4BC6-9B9E-009CD644E7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69848" y="4909188"/>
            <a:ext cx="532106" cy="532106"/>
          </a:xfrm>
          <a:prstGeom prst="rect">
            <a:avLst/>
          </a:prstGeom>
        </p:spPr>
      </p:pic>
      <p:pic>
        <p:nvPicPr>
          <p:cNvPr id="18" name="Picture 17">
            <a:extLst>
              <a:ext uri="{FF2B5EF4-FFF2-40B4-BE49-F238E27FC236}">
                <a16:creationId xmlns:a16="http://schemas.microsoft.com/office/drawing/2014/main" id="{47606157-4005-46BA-B5D9-AD502A6FBC6B}"/>
              </a:ext>
            </a:extLst>
          </p:cNvPr>
          <p:cNvPicPr>
            <a:picLocks noChangeAspect="1"/>
          </p:cNvPicPr>
          <p:nvPr/>
        </p:nvPicPr>
        <p:blipFill>
          <a:blip r:embed="rId14"/>
          <a:stretch>
            <a:fillRect/>
          </a:stretch>
        </p:blipFill>
        <p:spPr>
          <a:xfrm>
            <a:off x="9797779" y="4903378"/>
            <a:ext cx="523697" cy="523697"/>
          </a:xfrm>
          <a:prstGeom prst="rect">
            <a:avLst/>
          </a:prstGeom>
        </p:spPr>
      </p:pic>
      <p:pic>
        <p:nvPicPr>
          <p:cNvPr id="20" name="Picture 19">
            <a:extLst>
              <a:ext uri="{FF2B5EF4-FFF2-40B4-BE49-F238E27FC236}">
                <a16:creationId xmlns:a16="http://schemas.microsoft.com/office/drawing/2014/main" id="{38C5EBE2-5D06-48D7-962A-19407F212F21}"/>
              </a:ext>
            </a:extLst>
          </p:cNvPr>
          <p:cNvPicPr>
            <a:picLocks noChangeAspect="1"/>
          </p:cNvPicPr>
          <p:nvPr/>
        </p:nvPicPr>
        <p:blipFill>
          <a:blip r:embed="rId15"/>
          <a:stretch>
            <a:fillRect/>
          </a:stretch>
        </p:blipFill>
        <p:spPr>
          <a:xfrm>
            <a:off x="8485588" y="4909188"/>
            <a:ext cx="532106" cy="532106"/>
          </a:xfrm>
          <a:prstGeom prst="rect">
            <a:avLst/>
          </a:prstGeom>
        </p:spPr>
      </p:pic>
      <p:sp>
        <p:nvSpPr>
          <p:cNvPr id="124" name="Freeform 5">
            <a:extLst>
              <a:ext uri="{FF2B5EF4-FFF2-40B4-BE49-F238E27FC236}">
                <a16:creationId xmlns:a16="http://schemas.microsoft.com/office/drawing/2014/main" id="{3BDE07CE-FB7F-46E0-845A-2277C97BF942}"/>
              </a:ext>
            </a:extLst>
          </p:cNvPr>
          <p:cNvSpPr>
            <a:spLocks noEditPoints="1"/>
          </p:cNvSpPr>
          <p:nvPr/>
        </p:nvSpPr>
        <p:spPr bwMode="auto">
          <a:xfrm>
            <a:off x="10261661" y="2360591"/>
            <a:ext cx="475735" cy="422384"/>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FF00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EF250534-3136-4704-8CDD-5DE59394B3EA}"/>
              </a:ext>
            </a:extLst>
          </p:cNvPr>
          <p:cNvPicPr>
            <a:picLocks noChangeAspect="1"/>
          </p:cNvPicPr>
          <p:nvPr/>
        </p:nvPicPr>
        <p:blipFill>
          <a:blip r:embed="rId16"/>
          <a:stretch>
            <a:fillRect/>
          </a:stretch>
        </p:blipFill>
        <p:spPr>
          <a:xfrm>
            <a:off x="9599166" y="2305633"/>
            <a:ext cx="562535" cy="562535"/>
          </a:xfrm>
          <a:prstGeom prst="rect">
            <a:avLst/>
          </a:prstGeom>
        </p:spPr>
      </p:pic>
      <p:pic>
        <p:nvPicPr>
          <p:cNvPr id="23" name="Picture 22">
            <a:extLst>
              <a:ext uri="{FF2B5EF4-FFF2-40B4-BE49-F238E27FC236}">
                <a16:creationId xmlns:a16="http://schemas.microsoft.com/office/drawing/2014/main" id="{BCD6E8CE-D713-495A-99DB-1CB71438597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000" b="96889" l="9778" r="89778">
                        <a14:foregroundMark x1="40000" y1="90667" x2="57333" y2="90222"/>
                        <a14:foregroundMark x1="48889" y1="96889" x2="48889" y2="96889"/>
                        <a14:foregroundMark x1="48889" y1="4000" x2="48889" y2="4000"/>
                      </a14:backgroundRemoval>
                    </a14:imgEffect>
                  </a14:imgLayer>
                </a14:imgProps>
              </a:ext>
            </a:extLst>
          </a:blip>
          <a:stretch>
            <a:fillRect/>
          </a:stretch>
        </p:blipFill>
        <p:spPr>
          <a:xfrm>
            <a:off x="8418474" y="2301609"/>
            <a:ext cx="531060" cy="531060"/>
          </a:xfrm>
          <a:prstGeom prst="rect">
            <a:avLst/>
          </a:prstGeom>
        </p:spPr>
      </p:pic>
      <p:pic>
        <p:nvPicPr>
          <p:cNvPr id="125" name="Graphic 124">
            <a:extLst>
              <a:ext uri="{FF2B5EF4-FFF2-40B4-BE49-F238E27FC236}">
                <a16:creationId xmlns:a16="http://schemas.microsoft.com/office/drawing/2014/main" id="{E55F5A12-1C39-4C6B-9078-8DBC5C72190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31680" y="4908970"/>
            <a:ext cx="533049" cy="533049"/>
          </a:xfrm>
          <a:prstGeom prst="rect">
            <a:avLst/>
          </a:prstGeom>
        </p:spPr>
      </p:pic>
      <p:grpSp>
        <p:nvGrpSpPr>
          <p:cNvPr id="126" name="Group 125">
            <a:extLst>
              <a:ext uri="{FF2B5EF4-FFF2-40B4-BE49-F238E27FC236}">
                <a16:creationId xmlns:a16="http://schemas.microsoft.com/office/drawing/2014/main" id="{4D357A06-F235-46F0-8D00-77B58F66886A}"/>
              </a:ext>
            </a:extLst>
          </p:cNvPr>
          <p:cNvGrpSpPr/>
          <p:nvPr/>
        </p:nvGrpSpPr>
        <p:grpSpPr>
          <a:xfrm>
            <a:off x="3242447" y="4880268"/>
            <a:ext cx="558098" cy="546807"/>
            <a:chOff x="8559230" y="3737856"/>
            <a:chExt cx="658189" cy="691648"/>
          </a:xfrm>
        </p:grpSpPr>
        <p:sp>
          <p:nvSpPr>
            <p:cNvPr id="127" name="Trapezoid 126">
              <a:extLst>
                <a:ext uri="{FF2B5EF4-FFF2-40B4-BE49-F238E27FC236}">
                  <a16:creationId xmlns:a16="http://schemas.microsoft.com/office/drawing/2014/main" id="{D6579809-A413-4FC9-9C04-D9DEC78CC550}"/>
                </a:ext>
              </a:extLst>
            </p:cNvPr>
            <p:cNvSpPr/>
            <p:nvPr/>
          </p:nvSpPr>
          <p:spPr bwMode="auto">
            <a:xfrm>
              <a:off x="8568195" y="3737856"/>
              <a:ext cx="649224" cy="301752"/>
            </a:xfrm>
            <a:prstGeom prst="trapezoid">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8" name="Trapezoid 127">
              <a:extLst>
                <a:ext uri="{FF2B5EF4-FFF2-40B4-BE49-F238E27FC236}">
                  <a16:creationId xmlns:a16="http://schemas.microsoft.com/office/drawing/2014/main" id="{5348D22B-90CA-4639-887F-8C3D28D093D4}"/>
                </a:ext>
              </a:extLst>
            </p:cNvPr>
            <p:cNvSpPr/>
            <p:nvPr/>
          </p:nvSpPr>
          <p:spPr bwMode="auto">
            <a:xfrm rot="10800000">
              <a:off x="8559230" y="4069019"/>
              <a:ext cx="649547" cy="360485"/>
            </a:xfrm>
            <a:prstGeom prst="trapezoid">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29" name="Picture 128">
              <a:extLst>
                <a:ext uri="{FF2B5EF4-FFF2-40B4-BE49-F238E27FC236}">
                  <a16:creationId xmlns:a16="http://schemas.microsoft.com/office/drawing/2014/main" id="{48847764-0C19-43BD-9E72-B67956D92246}"/>
                </a:ext>
              </a:extLst>
            </p:cNvPr>
            <p:cNvPicPr>
              <a:picLocks noChangeAspect="1"/>
            </p:cNvPicPr>
            <p:nvPr/>
          </p:nvPicPr>
          <p:blipFill>
            <a:blip r:embed="rId21">
              <a:biLevel thresh="25000"/>
            </a:blip>
            <a:stretch>
              <a:fillRect/>
            </a:stretch>
          </p:blipFill>
          <p:spPr>
            <a:xfrm>
              <a:off x="8694558" y="3767088"/>
              <a:ext cx="408689" cy="281676"/>
            </a:xfrm>
            <a:prstGeom prst="rect">
              <a:avLst/>
            </a:prstGeom>
          </p:spPr>
        </p:pic>
        <p:pic>
          <p:nvPicPr>
            <p:cNvPr id="130" name="Picture 129">
              <a:extLst>
                <a:ext uri="{FF2B5EF4-FFF2-40B4-BE49-F238E27FC236}">
                  <a16:creationId xmlns:a16="http://schemas.microsoft.com/office/drawing/2014/main" id="{FFCB0E5D-DDD0-4332-B286-3BDED61609A9}"/>
                </a:ext>
              </a:extLst>
            </p:cNvPr>
            <p:cNvPicPr>
              <a:picLocks noChangeAspect="1"/>
            </p:cNvPicPr>
            <p:nvPr/>
          </p:nvPicPr>
          <p:blipFill>
            <a:blip r:embed="rId22"/>
            <a:stretch>
              <a:fillRect/>
            </a:stretch>
          </p:blipFill>
          <p:spPr>
            <a:xfrm>
              <a:off x="8746987" y="4098058"/>
              <a:ext cx="274032" cy="294514"/>
            </a:xfrm>
            <a:prstGeom prst="rect">
              <a:avLst/>
            </a:prstGeom>
          </p:spPr>
        </p:pic>
      </p:grpSp>
      <p:sp>
        <p:nvSpPr>
          <p:cNvPr id="131" name="TextBox 130">
            <a:extLst>
              <a:ext uri="{FF2B5EF4-FFF2-40B4-BE49-F238E27FC236}">
                <a16:creationId xmlns:a16="http://schemas.microsoft.com/office/drawing/2014/main" id="{6AFA9DCF-01E1-43E5-AC0D-68D751FE918A}"/>
              </a:ext>
            </a:extLst>
          </p:cNvPr>
          <p:cNvSpPr txBox="1"/>
          <p:nvPr/>
        </p:nvSpPr>
        <p:spPr>
          <a:xfrm>
            <a:off x="2348232" y="5465913"/>
            <a:ext cx="88558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Network Monitor</a:t>
            </a:r>
          </a:p>
        </p:txBody>
      </p:sp>
      <p:sp>
        <p:nvSpPr>
          <p:cNvPr id="132" name="TextBox 131">
            <a:extLst>
              <a:ext uri="{FF2B5EF4-FFF2-40B4-BE49-F238E27FC236}">
                <a16:creationId xmlns:a16="http://schemas.microsoft.com/office/drawing/2014/main" id="{1DAD8AFA-2646-47B6-A585-AC25C42892E1}"/>
              </a:ext>
            </a:extLst>
          </p:cNvPr>
          <p:cNvSpPr txBox="1"/>
          <p:nvPr/>
        </p:nvSpPr>
        <p:spPr>
          <a:xfrm>
            <a:off x="3071091" y="5465913"/>
            <a:ext cx="885586" cy="5437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Virtual Network TAP</a:t>
            </a:r>
          </a:p>
        </p:txBody>
      </p:sp>
      <p:sp>
        <p:nvSpPr>
          <p:cNvPr id="133" name="TextBox 132">
            <a:extLst>
              <a:ext uri="{FF2B5EF4-FFF2-40B4-BE49-F238E27FC236}">
                <a16:creationId xmlns:a16="http://schemas.microsoft.com/office/drawing/2014/main" id="{41AD0C95-EE70-48DB-9AA8-41889B4FE97E}"/>
              </a:ext>
            </a:extLst>
          </p:cNvPr>
          <p:cNvSpPr txBox="1"/>
          <p:nvPr/>
        </p:nvSpPr>
        <p:spPr>
          <a:xfrm>
            <a:off x="8294832" y="5487031"/>
            <a:ext cx="88558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Load Balancer</a:t>
            </a:r>
          </a:p>
        </p:txBody>
      </p:sp>
      <p:sp>
        <p:nvSpPr>
          <p:cNvPr id="134" name="TextBox 133">
            <a:extLst>
              <a:ext uri="{FF2B5EF4-FFF2-40B4-BE49-F238E27FC236}">
                <a16:creationId xmlns:a16="http://schemas.microsoft.com/office/drawing/2014/main" id="{8D4918AF-3774-48F8-9B3F-04D8C4F51F4C}"/>
              </a:ext>
            </a:extLst>
          </p:cNvPr>
          <p:cNvSpPr txBox="1"/>
          <p:nvPr/>
        </p:nvSpPr>
        <p:spPr>
          <a:xfrm>
            <a:off x="8970424" y="5495683"/>
            <a:ext cx="91000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Application Gateway</a:t>
            </a:r>
          </a:p>
        </p:txBody>
      </p:sp>
      <p:sp>
        <p:nvSpPr>
          <p:cNvPr id="135" name="TextBox 134">
            <a:extLst>
              <a:ext uri="{FF2B5EF4-FFF2-40B4-BE49-F238E27FC236}">
                <a16:creationId xmlns:a16="http://schemas.microsoft.com/office/drawing/2014/main" id="{E5123F19-DEF3-41D1-83EA-C32EA32198B9}"/>
              </a:ext>
            </a:extLst>
          </p:cNvPr>
          <p:cNvSpPr txBox="1"/>
          <p:nvPr/>
        </p:nvSpPr>
        <p:spPr>
          <a:xfrm>
            <a:off x="9652675" y="5495682"/>
            <a:ext cx="88558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Traffic Manager</a:t>
            </a:r>
          </a:p>
        </p:txBody>
      </p:sp>
      <p:sp>
        <p:nvSpPr>
          <p:cNvPr id="136" name="TextBox 135">
            <a:extLst>
              <a:ext uri="{FF2B5EF4-FFF2-40B4-BE49-F238E27FC236}">
                <a16:creationId xmlns:a16="http://schemas.microsoft.com/office/drawing/2014/main" id="{98357B5F-7946-436E-8753-45EDB0416D60}"/>
              </a:ext>
            </a:extLst>
          </p:cNvPr>
          <p:cNvSpPr txBox="1"/>
          <p:nvPr/>
        </p:nvSpPr>
        <p:spPr>
          <a:xfrm>
            <a:off x="10391083" y="5452707"/>
            <a:ext cx="8855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CDN</a:t>
            </a:r>
          </a:p>
        </p:txBody>
      </p:sp>
      <p:sp>
        <p:nvSpPr>
          <p:cNvPr id="137" name="TextBox 136">
            <a:extLst>
              <a:ext uri="{FF2B5EF4-FFF2-40B4-BE49-F238E27FC236}">
                <a16:creationId xmlns:a16="http://schemas.microsoft.com/office/drawing/2014/main" id="{436FB547-4C70-4197-A479-0B1452F5F2A9}"/>
              </a:ext>
            </a:extLst>
          </p:cNvPr>
          <p:cNvSpPr txBox="1"/>
          <p:nvPr/>
        </p:nvSpPr>
        <p:spPr>
          <a:xfrm>
            <a:off x="11193108" y="5450033"/>
            <a:ext cx="88558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Front Door Service</a:t>
            </a:r>
          </a:p>
        </p:txBody>
      </p:sp>
      <p:pic>
        <p:nvPicPr>
          <p:cNvPr id="26" name="Picture 25">
            <a:extLst>
              <a:ext uri="{FF2B5EF4-FFF2-40B4-BE49-F238E27FC236}">
                <a16:creationId xmlns:a16="http://schemas.microsoft.com/office/drawing/2014/main" id="{35E9C18E-5DA3-4C69-B319-B53BF2FE7C3B}"/>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9246" b="94526" l="9143" r="89943">
                        <a14:foregroundMark x1="58514" y1="9246" x2="58514" y2="9246"/>
                        <a14:foregroundMark x1="71657" y1="93309" x2="11429" y2="94647"/>
                        <a14:foregroundMark x1="11429" y1="94647" x2="7771" y2="87956"/>
                        <a14:foregroundMark x1="7771" y1="87956" x2="8343" y2="65815"/>
                        <a14:foregroundMark x1="8343" y1="65815" x2="6514" y2="59002"/>
                        <a14:foregroundMark x1="6514" y1="59002" x2="9143" y2="44404"/>
                        <a14:foregroundMark x1="9143" y1="44404" x2="15429" y2="45742"/>
                        <a14:foregroundMark x1="43543" y1="54136" x2="43543" y2="54136"/>
                        <a14:foregroundMark x1="57143" y1="94526" x2="57143" y2="94526"/>
                      </a14:backgroundRemoval>
                    </a14:imgEffect>
                  </a14:imgLayer>
                </a14:imgProps>
              </a:ext>
            </a:extLst>
          </a:blip>
          <a:stretch>
            <a:fillRect/>
          </a:stretch>
        </p:blipFill>
        <p:spPr>
          <a:xfrm>
            <a:off x="8986874" y="2272272"/>
            <a:ext cx="619843" cy="582298"/>
          </a:xfrm>
          <a:prstGeom prst="rect">
            <a:avLst/>
          </a:prstGeom>
        </p:spPr>
      </p:pic>
      <p:sp>
        <p:nvSpPr>
          <p:cNvPr id="141" name="TextBox 140">
            <a:extLst>
              <a:ext uri="{FF2B5EF4-FFF2-40B4-BE49-F238E27FC236}">
                <a16:creationId xmlns:a16="http://schemas.microsoft.com/office/drawing/2014/main" id="{EB302B06-2B5E-4941-A419-AF3ABD250C9B}"/>
              </a:ext>
            </a:extLst>
          </p:cNvPr>
          <p:cNvSpPr txBox="1"/>
          <p:nvPr/>
        </p:nvSpPr>
        <p:spPr>
          <a:xfrm>
            <a:off x="9418437" y="2940223"/>
            <a:ext cx="8855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NSG</a:t>
            </a:r>
          </a:p>
        </p:txBody>
      </p:sp>
      <p:sp>
        <p:nvSpPr>
          <p:cNvPr id="142" name="TextBox 141">
            <a:extLst>
              <a:ext uri="{FF2B5EF4-FFF2-40B4-BE49-F238E27FC236}">
                <a16:creationId xmlns:a16="http://schemas.microsoft.com/office/drawing/2014/main" id="{8419D0A3-146D-49E5-9200-57DBC04161A0}"/>
              </a:ext>
            </a:extLst>
          </p:cNvPr>
          <p:cNvSpPr txBox="1"/>
          <p:nvPr/>
        </p:nvSpPr>
        <p:spPr>
          <a:xfrm>
            <a:off x="8240303" y="2940223"/>
            <a:ext cx="8855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DDoS</a:t>
            </a:r>
          </a:p>
        </p:txBody>
      </p:sp>
      <p:sp>
        <p:nvSpPr>
          <p:cNvPr id="143" name="TextBox 142">
            <a:extLst>
              <a:ext uri="{FF2B5EF4-FFF2-40B4-BE49-F238E27FC236}">
                <a16:creationId xmlns:a16="http://schemas.microsoft.com/office/drawing/2014/main" id="{DDBC3FAE-E53B-43C8-9D4A-5273F08E6BB9}"/>
              </a:ext>
            </a:extLst>
          </p:cNvPr>
          <p:cNvSpPr txBox="1"/>
          <p:nvPr/>
        </p:nvSpPr>
        <p:spPr>
          <a:xfrm>
            <a:off x="10063160" y="2940223"/>
            <a:ext cx="8855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WAF</a:t>
            </a:r>
          </a:p>
        </p:txBody>
      </p:sp>
      <p:sp>
        <p:nvSpPr>
          <p:cNvPr id="144" name="TextBox 143">
            <a:extLst>
              <a:ext uri="{FF2B5EF4-FFF2-40B4-BE49-F238E27FC236}">
                <a16:creationId xmlns:a16="http://schemas.microsoft.com/office/drawing/2014/main" id="{69CE05C4-1988-42D3-9B8C-89FD662B331E}"/>
              </a:ext>
            </a:extLst>
          </p:cNvPr>
          <p:cNvSpPr txBox="1"/>
          <p:nvPr/>
        </p:nvSpPr>
        <p:spPr>
          <a:xfrm>
            <a:off x="8806974" y="2940595"/>
            <a:ext cx="8855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Firewall</a:t>
            </a:r>
          </a:p>
        </p:txBody>
      </p:sp>
      <p:sp>
        <p:nvSpPr>
          <p:cNvPr id="145" name="TextBox 144">
            <a:extLst>
              <a:ext uri="{FF2B5EF4-FFF2-40B4-BE49-F238E27FC236}">
                <a16:creationId xmlns:a16="http://schemas.microsoft.com/office/drawing/2014/main" id="{87694340-B269-494D-8251-F034323F64F4}"/>
              </a:ext>
            </a:extLst>
          </p:cNvPr>
          <p:cNvSpPr txBox="1"/>
          <p:nvPr/>
        </p:nvSpPr>
        <p:spPr>
          <a:xfrm>
            <a:off x="10783443" y="2942720"/>
            <a:ext cx="88558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VNET Endpoints</a:t>
            </a:r>
          </a:p>
        </p:txBody>
      </p:sp>
      <p:sp>
        <p:nvSpPr>
          <p:cNvPr id="146" name="TextBox 145">
            <a:extLst>
              <a:ext uri="{FF2B5EF4-FFF2-40B4-BE49-F238E27FC236}">
                <a16:creationId xmlns:a16="http://schemas.microsoft.com/office/drawing/2014/main" id="{AFFF5788-6FEF-4672-BB51-E011EFF5E456}"/>
              </a:ext>
            </a:extLst>
          </p:cNvPr>
          <p:cNvSpPr txBox="1"/>
          <p:nvPr/>
        </p:nvSpPr>
        <p:spPr>
          <a:xfrm>
            <a:off x="1902858" y="2920672"/>
            <a:ext cx="88558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Express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Route</a:t>
            </a:r>
          </a:p>
        </p:txBody>
      </p:sp>
      <p:sp>
        <p:nvSpPr>
          <p:cNvPr id="147" name="TextBox 146">
            <a:extLst>
              <a:ext uri="{FF2B5EF4-FFF2-40B4-BE49-F238E27FC236}">
                <a16:creationId xmlns:a16="http://schemas.microsoft.com/office/drawing/2014/main" id="{B346544C-7D42-4748-8B72-3B6F3129C592}"/>
              </a:ext>
            </a:extLst>
          </p:cNvPr>
          <p:cNvSpPr txBox="1"/>
          <p:nvPr/>
        </p:nvSpPr>
        <p:spPr>
          <a:xfrm>
            <a:off x="673496" y="2920672"/>
            <a:ext cx="8855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VNET</a:t>
            </a:r>
          </a:p>
        </p:txBody>
      </p:sp>
      <p:sp>
        <p:nvSpPr>
          <p:cNvPr id="148" name="TextBox 147">
            <a:extLst>
              <a:ext uri="{FF2B5EF4-FFF2-40B4-BE49-F238E27FC236}">
                <a16:creationId xmlns:a16="http://schemas.microsoft.com/office/drawing/2014/main" id="{099377F5-0C94-48EC-A3CB-03E6586CED2A}"/>
              </a:ext>
            </a:extLst>
          </p:cNvPr>
          <p:cNvSpPr txBox="1"/>
          <p:nvPr/>
        </p:nvSpPr>
        <p:spPr>
          <a:xfrm>
            <a:off x="2529144" y="2920672"/>
            <a:ext cx="8855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VPN</a:t>
            </a:r>
          </a:p>
        </p:txBody>
      </p:sp>
      <p:sp>
        <p:nvSpPr>
          <p:cNvPr id="149" name="TextBox 148">
            <a:extLst>
              <a:ext uri="{FF2B5EF4-FFF2-40B4-BE49-F238E27FC236}">
                <a16:creationId xmlns:a16="http://schemas.microsoft.com/office/drawing/2014/main" id="{96E94673-8E3A-4CC7-A237-33AE3B11B93F}"/>
              </a:ext>
            </a:extLst>
          </p:cNvPr>
          <p:cNvSpPr txBox="1"/>
          <p:nvPr/>
        </p:nvSpPr>
        <p:spPr>
          <a:xfrm>
            <a:off x="1298146" y="2921044"/>
            <a:ext cx="88558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Virtual WAN</a:t>
            </a:r>
          </a:p>
        </p:txBody>
      </p:sp>
      <p:sp>
        <p:nvSpPr>
          <p:cNvPr id="150" name="TextBox 149">
            <a:extLst>
              <a:ext uri="{FF2B5EF4-FFF2-40B4-BE49-F238E27FC236}">
                <a16:creationId xmlns:a16="http://schemas.microsoft.com/office/drawing/2014/main" id="{287AB436-CA2E-410C-B0A1-032491FD991A}"/>
              </a:ext>
            </a:extLst>
          </p:cNvPr>
          <p:cNvSpPr txBox="1"/>
          <p:nvPr/>
        </p:nvSpPr>
        <p:spPr>
          <a:xfrm>
            <a:off x="3089044" y="2923169"/>
            <a:ext cx="88558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DNS</a:t>
            </a:r>
          </a:p>
        </p:txBody>
      </p:sp>
      <p:pic>
        <p:nvPicPr>
          <p:cNvPr id="28" name="Picture 27">
            <a:extLst>
              <a:ext uri="{FF2B5EF4-FFF2-40B4-BE49-F238E27FC236}">
                <a16:creationId xmlns:a16="http://schemas.microsoft.com/office/drawing/2014/main" id="{80CBB258-36AC-4586-BEE3-E1CE5A4C86A7}"/>
              </a:ext>
            </a:extLst>
          </p:cNvPr>
          <p:cNvPicPr>
            <a:picLocks noChangeAspect="1"/>
          </p:cNvPicPr>
          <p:nvPr/>
        </p:nvPicPr>
        <p:blipFill>
          <a:blip r:embed="rId25"/>
          <a:stretch>
            <a:fillRect/>
          </a:stretch>
        </p:blipFill>
        <p:spPr>
          <a:xfrm>
            <a:off x="2715601" y="2311941"/>
            <a:ext cx="502879" cy="502879"/>
          </a:xfrm>
          <a:prstGeom prst="rect">
            <a:avLst/>
          </a:prstGeom>
        </p:spPr>
      </p:pic>
      <p:pic>
        <p:nvPicPr>
          <p:cNvPr id="5" name="Graphic 4">
            <a:extLst>
              <a:ext uri="{FF2B5EF4-FFF2-40B4-BE49-F238E27FC236}">
                <a16:creationId xmlns:a16="http://schemas.microsoft.com/office/drawing/2014/main" id="{871B1344-833E-4DDA-A355-327D0DCA024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835184" y="4892427"/>
            <a:ext cx="533048" cy="533048"/>
          </a:xfrm>
          <a:prstGeom prst="rect">
            <a:avLst/>
          </a:prstGeom>
        </p:spPr>
      </p:pic>
      <p:sp>
        <p:nvSpPr>
          <p:cNvPr id="104" name="TextBox 103">
            <a:extLst>
              <a:ext uri="{FF2B5EF4-FFF2-40B4-BE49-F238E27FC236}">
                <a16:creationId xmlns:a16="http://schemas.microsoft.com/office/drawing/2014/main" id="{5EB5F351-1C7A-417D-945A-18EEB9EBB551}"/>
              </a:ext>
            </a:extLst>
          </p:cNvPr>
          <p:cNvSpPr txBox="1"/>
          <p:nvPr/>
        </p:nvSpPr>
        <p:spPr>
          <a:xfrm>
            <a:off x="1654487" y="5472827"/>
            <a:ext cx="88558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5282A"/>
                </a:solidFill>
                <a:effectLst/>
                <a:uLnTx/>
                <a:uFillTx/>
                <a:latin typeface="Helvetica Neue"/>
                <a:ea typeface="+mn-ea"/>
                <a:cs typeface="Helvetica Neue"/>
              </a:rPr>
              <a:t>Azure Monitor</a:t>
            </a:r>
          </a:p>
        </p:txBody>
      </p:sp>
    </p:spTree>
    <p:extLst>
      <p:ext uri="{BB962C8B-B14F-4D97-AF65-F5344CB8AC3E}">
        <p14:creationId xmlns:p14="http://schemas.microsoft.com/office/powerpoint/2010/main" val="9754200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2931160" cy="899665"/>
          </a:xfrm>
        </p:spPr>
        <p:txBody>
          <a:bodyPr/>
          <a:lstStyle/>
          <a:p>
            <a:r>
              <a:rPr lang="en-US" sz="4000" dirty="0">
                <a:solidFill>
                  <a:schemeClr val="bg1"/>
                </a:solidFill>
              </a:rPr>
              <a:t>OSI Model</a:t>
            </a:r>
          </a:p>
        </p:txBody>
      </p:sp>
      <p:sp>
        <p:nvSpPr>
          <p:cNvPr id="32" name="TextBox 31">
            <a:extLst>
              <a:ext uri="{FF2B5EF4-FFF2-40B4-BE49-F238E27FC236}">
                <a16:creationId xmlns:a16="http://schemas.microsoft.com/office/drawing/2014/main" id="{8ACAB132-AF9C-4F54-A3BE-CCB34246F84E}"/>
              </a:ext>
            </a:extLst>
          </p:cNvPr>
          <p:cNvSpPr txBox="1"/>
          <p:nvPr/>
        </p:nvSpPr>
        <p:spPr>
          <a:xfrm>
            <a:off x="3885089" y="995958"/>
            <a:ext cx="4274172"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OSI</a:t>
            </a:r>
            <a:r>
              <a:rPr kumimoji="0" lang="en-US" sz="1600" b="0" i="0" u="none" strike="noStrike" kern="1200" cap="none" spc="0" normalizeH="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(Open Systems Interconnection)</a:t>
            </a:r>
            <a:endPar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2" name="Diagram 1">
            <a:extLst>
              <a:ext uri="{FF2B5EF4-FFF2-40B4-BE49-F238E27FC236}">
                <a16:creationId xmlns:a16="http://schemas.microsoft.com/office/drawing/2014/main" id="{C7F01D7D-6C14-4755-9D13-DB368FEEBEEE}"/>
              </a:ext>
            </a:extLst>
          </p:cNvPr>
          <p:cNvGraphicFramePr/>
          <p:nvPr>
            <p:extLst>
              <p:ext uri="{D42A27DB-BD31-4B8C-83A1-F6EECF244321}">
                <p14:modId xmlns:p14="http://schemas.microsoft.com/office/powerpoint/2010/main" val="1206611094"/>
              </p:ext>
            </p:extLst>
          </p:nvPr>
        </p:nvGraphicFramePr>
        <p:xfrm>
          <a:off x="7106643" y="186234"/>
          <a:ext cx="4461803" cy="3499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3">
            <a:extLst>
              <a:ext uri="{FF2B5EF4-FFF2-40B4-BE49-F238E27FC236}">
                <a16:creationId xmlns:a16="http://schemas.microsoft.com/office/drawing/2014/main" id="{E899180C-6327-4ED5-92F0-86C1D9E1F935}"/>
              </a:ext>
            </a:extLst>
          </p:cNvPr>
          <p:cNvGraphicFramePr>
            <a:graphicFrameLocks noGrp="1"/>
          </p:cNvGraphicFramePr>
          <p:nvPr>
            <p:extLst>
              <p:ext uri="{D42A27DB-BD31-4B8C-83A1-F6EECF244321}">
                <p14:modId xmlns:p14="http://schemas.microsoft.com/office/powerpoint/2010/main" val="2190243955"/>
              </p:ext>
            </p:extLst>
          </p:nvPr>
        </p:nvGraphicFramePr>
        <p:xfrm>
          <a:off x="3885089" y="4346918"/>
          <a:ext cx="7785990" cy="2226372"/>
        </p:xfrm>
        <a:graphic>
          <a:graphicData uri="http://schemas.openxmlformats.org/drawingml/2006/table">
            <a:tbl>
              <a:tblPr firstRow="1" bandRow="1">
                <a:tableStyleId>{9D7B26C5-4107-4FEC-AEDC-1716B250A1EF}</a:tableStyleId>
              </a:tblPr>
              <a:tblGrid>
                <a:gridCol w="799452">
                  <a:extLst>
                    <a:ext uri="{9D8B030D-6E8A-4147-A177-3AD203B41FA5}">
                      <a16:colId xmlns:a16="http://schemas.microsoft.com/office/drawing/2014/main" val="2328264891"/>
                    </a:ext>
                  </a:extLst>
                </a:gridCol>
                <a:gridCol w="1856936">
                  <a:extLst>
                    <a:ext uri="{9D8B030D-6E8A-4147-A177-3AD203B41FA5}">
                      <a16:colId xmlns:a16="http://schemas.microsoft.com/office/drawing/2014/main" val="2127656473"/>
                    </a:ext>
                  </a:extLst>
                </a:gridCol>
                <a:gridCol w="1463040">
                  <a:extLst>
                    <a:ext uri="{9D8B030D-6E8A-4147-A177-3AD203B41FA5}">
                      <a16:colId xmlns:a16="http://schemas.microsoft.com/office/drawing/2014/main" val="1017878236"/>
                    </a:ext>
                  </a:extLst>
                </a:gridCol>
                <a:gridCol w="1744394">
                  <a:extLst>
                    <a:ext uri="{9D8B030D-6E8A-4147-A177-3AD203B41FA5}">
                      <a16:colId xmlns:a16="http://schemas.microsoft.com/office/drawing/2014/main" val="1332286913"/>
                    </a:ext>
                  </a:extLst>
                </a:gridCol>
                <a:gridCol w="1922168">
                  <a:extLst>
                    <a:ext uri="{9D8B030D-6E8A-4147-A177-3AD203B41FA5}">
                      <a16:colId xmlns:a16="http://schemas.microsoft.com/office/drawing/2014/main" val="577106892"/>
                    </a:ext>
                  </a:extLst>
                </a:gridCol>
              </a:tblGrid>
              <a:tr h="271183">
                <a:tc>
                  <a:txBody>
                    <a:bodyPr/>
                    <a:lstStyle/>
                    <a:p>
                      <a:r>
                        <a:rPr lang="en-US" sz="1050" dirty="0">
                          <a:solidFill>
                            <a:schemeClr val="bg1"/>
                          </a:solidFill>
                        </a:rPr>
                        <a:t>Layer</a:t>
                      </a:r>
                    </a:p>
                  </a:txBody>
                  <a:tcPr>
                    <a:lnB w="12700" cap="flat" cmpd="sng" algn="ctr">
                      <a:solidFill>
                        <a:schemeClr val="tx2">
                          <a:lumMod val="25000"/>
                          <a:lumOff val="75000"/>
                        </a:schemeClr>
                      </a:solidFill>
                      <a:prstDash val="solid"/>
                      <a:round/>
                      <a:headEnd type="none" w="med" len="med"/>
                      <a:tailEnd type="none" w="med" len="med"/>
                    </a:lnB>
                    <a:solidFill>
                      <a:srgbClr val="2D4A92"/>
                    </a:solidFill>
                  </a:tcPr>
                </a:tc>
                <a:tc>
                  <a:txBody>
                    <a:bodyPr/>
                    <a:lstStyle/>
                    <a:p>
                      <a:r>
                        <a:rPr lang="en-US" sz="1050" dirty="0">
                          <a:solidFill>
                            <a:schemeClr val="bg1"/>
                          </a:solidFill>
                        </a:rPr>
                        <a:t>TCP/IP Model</a:t>
                      </a:r>
                    </a:p>
                  </a:txBody>
                  <a:tcPr>
                    <a:lnB w="12700" cap="flat" cmpd="sng" algn="ctr">
                      <a:solidFill>
                        <a:schemeClr val="tx2">
                          <a:lumMod val="25000"/>
                          <a:lumOff val="75000"/>
                        </a:schemeClr>
                      </a:solidFill>
                      <a:prstDash val="solid"/>
                      <a:round/>
                      <a:headEnd type="none" w="med" len="med"/>
                      <a:tailEnd type="none" w="med" len="med"/>
                    </a:lnB>
                    <a:solidFill>
                      <a:srgbClr val="2D4A92"/>
                    </a:solidFill>
                  </a:tcPr>
                </a:tc>
                <a:tc>
                  <a:txBody>
                    <a:bodyPr/>
                    <a:lstStyle/>
                    <a:p>
                      <a:r>
                        <a:rPr lang="en-US" sz="1050" dirty="0">
                          <a:solidFill>
                            <a:schemeClr val="bg1"/>
                          </a:solidFill>
                        </a:rPr>
                        <a:t>OSI Model</a:t>
                      </a:r>
                    </a:p>
                  </a:txBody>
                  <a:tcPr>
                    <a:lnB w="12700" cap="flat" cmpd="sng" algn="ctr">
                      <a:solidFill>
                        <a:schemeClr val="tx2">
                          <a:lumMod val="25000"/>
                          <a:lumOff val="75000"/>
                        </a:schemeClr>
                      </a:solidFill>
                      <a:prstDash val="solid"/>
                      <a:round/>
                      <a:headEnd type="none" w="med" len="med"/>
                      <a:tailEnd type="none" w="med" len="med"/>
                    </a:lnB>
                    <a:solidFill>
                      <a:srgbClr val="2D4A92"/>
                    </a:solidFill>
                  </a:tcPr>
                </a:tc>
                <a:tc>
                  <a:txBody>
                    <a:bodyPr/>
                    <a:lstStyle/>
                    <a:p>
                      <a:r>
                        <a:rPr lang="en-US" sz="1050" dirty="0">
                          <a:solidFill>
                            <a:schemeClr val="bg1"/>
                          </a:solidFill>
                        </a:rPr>
                        <a:t>Network Comm.</a:t>
                      </a:r>
                    </a:p>
                  </a:txBody>
                  <a:tcPr>
                    <a:lnB w="12700" cap="flat" cmpd="sng" algn="ctr">
                      <a:solidFill>
                        <a:schemeClr val="tx2">
                          <a:lumMod val="25000"/>
                          <a:lumOff val="75000"/>
                        </a:schemeClr>
                      </a:solidFill>
                      <a:prstDash val="solid"/>
                      <a:round/>
                      <a:headEnd type="none" w="med" len="med"/>
                      <a:tailEnd type="none" w="med" len="med"/>
                    </a:lnB>
                    <a:solidFill>
                      <a:srgbClr val="2D4A92"/>
                    </a:solidFill>
                  </a:tcPr>
                </a:tc>
                <a:tc>
                  <a:txBody>
                    <a:bodyPr/>
                    <a:lstStyle/>
                    <a:p>
                      <a:r>
                        <a:rPr lang="en-US" sz="1050" dirty="0">
                          <a:solidFill>
                            <a:schemeClr val="bg1"/>
                          </a:solidFill>
                        </a:rPr>
                        <a:t>Protocols and Services</a:t>
                      </a:r>
                    </a:p>
                  </a:txBody>
                  <a:tcPr>
                    <a:lnB w="12700" cap="flat" cmpd="sng" algn="ctr">
                      <a:solidFill>
                        <a:schemeClr val="tx2">
                          <a:lumMod val="25000"/>
                          <a:lumOff val="75000"/>
                        </a:schemeClr>
                      </a:solidFill>
                      <a:prstDash val="solid"/>
                      <a:round/>
                      <a:headEnd type="none" w="med" len="med"/>
                      <a:tailEnd type="none" w="med" len="med"/>
                    </a:lnB>
                    <a:solidFill>
                      <a:srgbClr val="2D4A92"/>
                    </a:solidFill>
                  </a:tcPr>
                </a:tc>
                <a:extLst>
                  <a:ext uri="{0D108BD9-81ED-4DB2-BD59-A6C34878D82A}">
                    <a16:rowId xmlns:a16="http://schemas.microsoft.com/office/drawing/2014/main" val="1001156129"/>
                  </a:ext>
                </a:extLst>
              </a:tr>
              <a:tr h="328091">
                <a:tc>
                  <a:txBody>
                    <a:bodyPr/>
                    <a:lstStyle/>
                    <a:p>
                      <a:r>
                        <a:rPr lang="en-US" sz="1050" dirty="0"/>
                        <a:t>7</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algn="ctr"/>
                      <a:r>
                        <a:rPr lang="en-US" sz="1050" dirty="0"/>
                        <a:t>Application Layer</a:t>
                      </a:r>
                    </a:p>
                  </a:txBody>
                  <a:tcPr anchor="ct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50" dirty="0"/>
                        <a:t>Application</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t>Data</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algn="ctr"/>
                      <a:r>
                        <a:rPr lang="en-US" sz="1050" dirty="0"/>
                        <a:t>HTTP, FTP, Telnet, NTP, DHCP, PING</a:t>
                      </a:r>
                    </a:p>
                  </a:txBody>
                  <a:tcPr anchor="ct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5706742"/>
                  </a:ext>
                </a:extLst>
              </a:tr>
              <a:tr h="271183">
                <a:tc>
                  <a:txBody>
                    <a:bodyPr/>
                    <a:lstStyle/>
                    <a:p>
                      <a:r>
                        <a:rPr lang="en-US" sz="1050" dirty="0"/>
                        <a:t>6</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50" dirty="0"/>
                    </a:p>
                  </a:txBody>
                  <a:tcPr/>
                </a:tc>
                <a:tc>
                  <a:txBody>
                    <a:bodyPr/>
                    <a:lstStyle/>
                    <a:p>
                      <a:r>
                        <a:rPr lang="en-US" sz="1050" dirty="0"/>
                        <a:t>Presentation</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t>Data</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50" dirty="0"/>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939168"/>
                  </a:ext>
                </a:extLst>
              </a:tr>
              <a:tr h="271183">
                <a:tc>
                  <a:txBody>
                    <a:bodyPr/>
                    <a:lstStyle/>
                    <a:p>
                      <a:r>
                        <a:rPr lang="en-US" sz="1050" dirty="0"/>
                        <a:t>5</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50" dirty="0"/>
                    </a:p>
                  </a:txBody>
                  <a:tcPr/>
                </a:tc>
                <a:tc>
                  <a:txBody>
                    <a:bodyPr/>
                    <a:lstStyle/>
                    <a:p>
                      <a:r>
                        <a:rPr lang="en-US" sz="1050" dirty="0"/>
                        <a:t>Session</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t>Data</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50" dirty="0"/>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1576643"/>
                  </a:ext>
                </a:extLst>
              </a:tr>
              <a:tr h="271183">
                <a:tc>
                  <a:txBody>
                    <a:bodyPr/>
                    <a:lstStyle/>
                    <a:p>
                      <a:r>
                        <a:rPr lang="en-US" sz="1050" dirty="0"/>
                        <a:t>4</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t>Transport</a:t>
                      </a:r>
                    </a:p>
                  </a:txBody>
                  <a:tcPr anchor="ct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50" dirty="0"/>
                        <a:t>Transport</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t>Segment/Datagram</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t>TCP, UDP</a:t>
                      </a:r>
                    </a:p>
                  </a:txBody>
                  <a:tcPr anchor="ct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0020377"/>
                  </a:ext>
                </a:extLst>
              </a:tr>
              <a:tr h="271183">
                <a:tc>
                  <a:txBody>
                    <a:bodyPr/>
                    <a:lstStyle/>
                    <a:p>
                      <a:r>
                        <a:rPr lang="en-US" sz="1050" dirty="0"/>
                        <a:t>3</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t>Internet</a:t>
                      </a:r>
                    </a:p>
                  </a:txBody>
                  <a:tcPr anchor="ct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50" dirty="0"/>
                        <a:t>Network</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t>Packets</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t>IP, ARP, ICMP, IGMP</a:t>
                      </a:r>
                    </a:p>
                  </a:txBody>
                  <a:tcPr anchor="ct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673380"/>
                  </a:ext>
                </a:extLst>
              </a:tr>
              <a:tr h="271183">
                <a:tc>
                  <a:txBody>
                    <a:bodyPr/>
                    <a:lstStyle/>
                    <a:p>
                      <a:r>
                        <a:rPr lang="en-US" sz="1050" dirty="0"/>
                        <a:t>2</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050" dirty="0"/>
                        <a:t>Network Access (Link)</a:t>
                      </a:r>
                    </a:p>
                  </a:txBody>
                  <a:tcPr anchor="ct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50" dirty="0"/>
                        <a:t>Data Link</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t>Frames</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sz="1050" dirty="0"/>
                        <a:t>Ethernet</a:t>
                      </a:r>
                    </a:p>
                  </a:txBody>
                  <a:tcPr anchor="ct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090102"/>
                  </a:ext>
                </a:extLst>
              </a:tr>
              <a:tr h="271183">
                <a:tc>
                  <a:txBody>
                    <a:bodyPr/>
                    <a:lstStyle/>
                    <a:p>
                      <a:r>
                        <a:rPr lang="en-US" sz="1050" dirty="0"/>
                        <a:t>1</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050" dirty="0"/>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50" dirty="0"/>
                        <a:t>Physical</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dirty="0"/>
                        <a:t>Symbol/Bits</a:t>
                      </a:r>
                    </a:p>
                  </a:txBody>
                  <a:tcP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a:endParaRPr lang="en-US" sz="1050" dirty="0"/>
                    </a:p>
                  </a:txBody>
                  <a:tcPr anchor="ctr">
                    <a:lnL w="12700" cap="flat" cmpd="sng" algn="ctr">
                      <a:solidFill>
                        <a:schemeClr val="tx2">
                          <a:lumMod val="25000"/>
                          <a:lumOff val="75000"/>
                        </a:schemeClr>
                      </a:solidFill>
                      <a:prstDash val="solid"/>
                      <a:round/>
                      <a:headEnd type="none" w="med" len="med"/>
                      <a:tailEnd type="none" w="med" len="med"/>
                    </a:lnL>
                    <a:lnR w="12700" cap="flat" cmpd="sng" algn="ctr">
                      <a:solidFill>
                        <a:schemeClr val="tx2">
                          <a:lumMod val="25000"/>
                          <a:lumOff val="75000"/>
                        </a:schemeClr>
                      </a:solid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9548981"/>
                  </a:ext>
                </a:extLst>
              </a:tr>
            </a:tbl>
          </a:graphicData>
        </a:graphic>
      </p:graphicFrame>
      <p:sp>
        <p:nvSpPr>
          <p:cNvPr id="17" name="TextBox 16">
            <a:extLst>
              <a:ext uri="{FF2B5EF4-FFF2-40B4-BE49-F238E27FC236}">
                <a16:creationId xmlns:a16="http://schemas.microsoft.com/office/drawing/2014/main" id="{764ED46A-BE59-4076-98BF-1741AFB88003}"/>
              </a:ext>
            </a:extLst>
          </p:cNvPr>
          <p:cNvSpPr txBox="1"/>
          <p:nvPr/>
        </p:nvSpPr>
        <p:spPr>
          <a:xfrm>
            <a:off x="3885089" y="1475464"/>
            <a:ext cx="3542653" cy="1458861"/>
          </a:xfrm>
          <a:prstGeom prst="rect">
            <a:avLst/>
          </a:prstGeom>
          <a:noFill/>
        </p:spPr>
        <p:txBody>
          <a:bodyPr wrap="square" lIns="182880" tIns="146304" rIns="182880" bIns="146304" rtlCol="0">
            <a:spAutoFit/>
          </a:bodyPr>
          <a:lstStyle/>
          <a:p>
            <a:pPr lvl="0">
              <a:lnSpc>
                <a:spcPct val="90000"/>
              </a:lnSpc>
              <a:spcAft>
                <a:spcPts val="600"/>
              </a:spcAft>
            </a:pPr>
            <a:r>
              <a:rPr lang="en-US" sz="1400" dirty="0">
                <a:solidFill>
                  <a:srgbClr val="2F2F2F"/>
                </a:solidFill>
                <a:cs typeface="Segoe UI Semilight" panose="020B0402040204020203" pitchFamily="34" charset="0"/>
              </a:rPr>
              <a:t>is a conceptual model that characterizes and standardizes the communication functions of a telecommunication or computing system without regard to its underlying internal structure and technology. </a:t>
            </a:r>
            <a:endParaRPr kumimoji="0" lang="en-US" sz="1400" b="0" i="0" u="none" strike="noStrike" kern="1200" cap="none" spc="0" normalizeH="0" baseline="0" noProof="0" dirty="0">
              <a:ln>
                <a:noFill/>
              </a:ln>
              <a:solidFill>
                <a:srgbClr val="2F2F2F"/>
              </a:solidFill>
              <a:effectLst/>
              <a:uLnTx/>
              <a:uFillTx/>
              <a:latin typeface="Segoe UI"/>
              <a:ea typeface="+mn-ea"/>
              <a:cs typeface="Segoe UI Semilight" panose="020B0402040204020203" pitchFamily="34" charset="0"/>
            </a:endParaRPr>
          </a:p>
        </p:txBody>
      </p:sp>
      <p:sp>
        <p:nvSpPr>
          <p:cNvPr id="18" name="TextBox 17">
            <a:extLst>
              <a:ext uri="{FF2B5EF4-FFF2-40B4-BE49-F238E27FC236}">
                <a16:creationId xmlns:a16="http://schemas.microsoft.com/office/drawing/2014/main" id="{55B2DA48-4FE1-431B-8180-698F7AD9D70F}"/>
              </a:ext>
            </a:extLst>
          </p:cNvPr>
          <p:cNvSpPr txBox="1"/>
          <p:nvPr/>
        </p:nvSpPr>
        <p:spPr>
          <a:xfrm>
            <a:off x="666652" y="1609317"/>
            <a:ext cx="2136335" cy="426578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P</a:t>
            </a: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lease</a:t>
            </a:r>
          </a:p>
          <a:p>
            <a:pPr marL="0" marR="0" lvl="0" indent="0" algn="l" defTabSz="914400" rtl="0" eaLnBrk="1" fontAlgn="auto" latinLnBrk="0" hangingPunct="1">
              <a:lnSpc>
                <a:spcPct val="100000"/>
              </a:lnSpc>
              <a:spcBef>
                <a:spcPts val="0"/>
              </a:spcBef>
              <a:spcAft>
                <a:spcPts val="1800"/>
              </a:spcAft>
              <a:buClrTx/>
              <a:buSzTx/>
              <a:buFontTx/>
              <a:buNone/>
              <a:tabLst/>
              <a:defRPr/>
            </a:pPr>
            <a:r>
              <a:rPr lang="en-US" sz="2400" dirty="0">
                <a:solidFill>
                  <a:schemeClr val="accent2"/>
                </a:solidFill>
                <a:latin typeface="Segoe UI Semibold" panose="020B0702040204020203" pitchFamily="34" charset="0"/>
                <a:cs typeface="Segoe UI Semibold" panose="020B0702040204020203" pitchFamily="34" charset="0"/>
              </a:rPr>
              <a:t>D</a:t>
            </a:r>
            <a:r>
              <a:rPr lang="en-US" sz="2400" dirty="0">
                <a:solidFill>
                  <a:srgbClr val="FFFFFF"/>
                </a:solidFill>
                <a:latin typeface="Segoe UI Semibold" panose="020B0702040204020203" pitchFamily="34" charset="0"/>
                <a:cs typeface="Segoe UI Semibold" panose="020B0702040204020203" pitchFamily="34" charset="0"/>
              </a:rPr>
              <a:t>o</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N</a:t>
            </a: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ot</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T</a:t>
            </a: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ouch</a:t>
            </a:r>
          </a:p>
          <a:p>
            <a:pPr marL="0" marR="0" lvl="0" indent="0" algn="l" defTabSz="914400" rtl="0" eaLnBrk="1" fontAlgn="auto" latinLnBrk="0" hangingPunct="1">
              <a:lnSpc>
                <a:spcPct val="100000"/>
              </a:lnSpc>
              <a:spcBef>
                <a:spcPts val="0"/>
              </a:spcBef>
              <a:spcAft>
                <a:spcPts val="1800"/>
              </a:spcAft>
              <a:buClrTx/>
              <a:buSzTx/>
              <a:buFontTx/>
              <a:buNone/>
              <a:tabLst/>
              <a:defRPr/>
            </a:pPr>
            <a:r>
              <a:rPr lang="en-US" sz="2400" dirty="0">
                <a:solidFill>
                  <a:schemeClr val="accent2"/>
                </a:solidFill>
                <a:latin typeface="Segoe UI Semibold" panose="020B0702040204020203" pitchFamily="34" charset="0"/>
                <a:cs typeface="Segoe UI Semibold" panose="020B0702040204020203" pitchFamily="34" charset="0"/>
              </a:rPr>
              <a:t>S</a:t>
            </a:r>
            <a:r>
              <a:rPr lang="en-US" sz="2400" dirty="0">
                <a:solidFill>
                  <a:srgbClr val="FFFFFF"/>
                </a:solidFill>
                <a:latin typeface="Segoe UI Semibold" panose="020B0702040204020203" pitchFamily="34" charset="0"/>
                <a:cs typeface="Segoe UI Semibold" panose="020B0702040204020203" pitchFamily="34" charset="0"/>
              </a:rPr>
              <a:t>teve’s</a:t>
            </a:r>
          </a:p>
          <a:p>
            <a:pPr marL="0" marR="0" lvl="0" indent="0" algn="l" defTabSz="914400" rtl="0" eaLnBrk="1" fontAlgn="auto" latinLnBrk="0" hangingPunct="1">
              <a:lnSpc>
                <a:spcPct val="100000"/>
              </a:lnSpc>
              <a:spcBef>
                <a:spcPts val="0"/>
              </a:spcBef>
              <a:spcAft>
                <a:spcPts val="1800"/>
              </a:spcAft>
              <a:buClrTx/>
              <a:buSzTx/>
              <a:buFontTx/>
              <a:buNone/>
              <a:tabLst/>
              <a:defRPr/>
            </a:pPr>
            <a:r>
              <a:rPr lang="en-US" sz="2400" dirty="0">
                <a:solidFill>
                  <a:schemeClr val="accent2"/>
                </a:solidFill>
                <a:latin typeface="Segoe UI Semibold" panose="020B0702040204020203" pitchFamily="34" charset="0"/>
                <a:cs typeface="Segoe UI Semibold" panose="020B0702040204020203" pitchFamily="34" charset="0"/>
              </a:rPr>
              <a:t>P</a:t>
            </a:r>
            <a:r>
              <a:rPr lang="en-US" sz="2400" dirty="0">
                <a:solidFill>
                  <a:srgbClr val="FFFFFF"/>
                </a:solidFill>
                <a:latin typeface="Segoe UI Semibold" panose="020B0702040204020203" pitchFamily="34" charset="0"/>
                <a:cs typeface="Segoe UI Semibold" panose="020B0702040204020203" pitchFamily="34" charset="0"/>
              </a:rPr>
              <a:t>et</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A</a:t>
            </a: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lligator</a:t>
            </a:r>
          </a:p>
        </p:txBody>
      </p:sp>
    </p:spTree>
    <p:extLst>
      <p:ext uri="{BB962C8B-B14F-4D97-AF65-F5344CB8AC3E}">
        <p14:creationId xmlns:p14="http://schemas.microsoft.com/office/powerpoint/2010/main" val="215729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anim calcmode="lin" valueType="num">
                                      <p:cBhvr>
                                        <p:cTn id="11" dur="1000" fill="hold"/>
                                        <p:tgtEl>
                                          <p:spTgt spid="17"/>
                                        </p:tgtEl>
                                        <p:attrNameLst>
                                          <p:attrName>ppt_x</p:attrName>
                                        </p:attrNameLst>
                                      </p:cBhvr>
                                      <p:tavLst>
                                        <p:tav tm="0">
                                          <p:val>
                                            <p:strVal val="#ppt_x"/>
                                          </p:val>
                                        </p:tav>
                                        <p:tav tm="100000">
                                          <p:val>
                                            <p:strVal val="#ppt_x"/>
                                          </p:val>
                                        </p:tav>
                                      </p:tavLst>
                                    </p:anim>
                                    <p:anim calcmode="lin" valueType="num">
                                      <p:cBhvr>
                                        <p:cTn id="12" dur="1000" fill="hold"/>
                                        <p:tgtEl>
                                          <p:spTgt spid="17"/>
                                        </p:tgtEl>
                                        <p:attrNameLst>
                                          <p:attrName>ppt_y</p:attrName>
                                        </p:attrNameLst>
                                      </p:cBhvr>
                                      <p:tavLst>
                                        <p:tav tm="0">
                                          <p:val>
                                            <p:strVal val="#ppt_y+.1"/>
                                          </p:val>
                                        </p:tav>
                                        <p:tav tm="100000">
                                          <p:val>
                                            <p:strVal val="#ppt_y"/>
                                          </p:val>
                                        </p:tav>
                                      </p:tavLst>
                                    </p:anim>
                                  </p:childTnLst>
                                </p:cTn>
                              </p:par>
                              <p:par>
                                <p:cTn id="13" presetID="10" presetClass="exit" presetSubtype="0" fill="hold" grpId="1" nodeType="withEffect">
                                  <p:stCondLst>
                                    <p:cond delay="0"/>
                                  </p:stCondLst>
                                  <p:childTnLst>
                                    <p:animEffect transition="out" filter="fade">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7" grpId="0"/>
      <p:bldP spid="17"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2931160" cy="899665"/>
          </a:xfrm>
        </p:spPr>
        <p:txBody>
          <a:bodyPr/>
          <a:lstStyle/>
          <a:p>
            <a:r>
              <a:rPr lang="en-US" sz="4000" dirty="0">
                <a:solidFill>
                  <a:schemeClr val="bg1"/>
                </a:solidFill>
              </a:rPr>
              <a:t>Azure Network Framework</a:t>
            </a:r>
          </a:p>
        </p:txBody>
      </p:sp>
      <p:pic>
        <p:nvPicPr>
          <p:cNvPr id="7" name="Picture 6" descr="A close up of a map&#10;&#10;Description automatically generated">
            <a:extLst>
              <a:ext uri="{FF2B5EF4-FFF2-40B4-BE49-F238E27FC236}">
                <a16:creationId xmlns:a16="http://schemas.microsoft.com/office/drawing/2014/main" id="{17B8E07D-262E-4BED-AEB9-A0691C765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427" y="739446"/>
            <a:ext cx="7635238" cy="5850965"/>
          </a:xfrm>
          <a:prstGeom prst="rect">
            <a:avLst/>
          </a:prstGeom>
        </p:spPr>
      </p:pic>
      <p:sp>
        <p:nvSpPr>
          <p:cNvPr id="13" name="TextBox 12">
            <a:extLst>
              <a:ext uri="{FF2B5EF4-FFF2-40B4-BE49-F238E27FC236}">
                <a16:creationId xmlns:a16="http://schemas.microsoft.com/office/drawing/2014/main" id="{F9E48707-1424-4496-8071-AFF076E73B66}"/>
              </a:ext>
            </a:extLst>
          </p:cNvPr>
          <p:cNvSpPr txBox="1"/>
          <p:nvPr/>
        </p:nvSpPr>
        <p:spPr>
          <a:xfrm>
            <a:off x="269240" y="2876601"/>
            <a:ext cx="3669713" cy="197284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sz="1600" dirty="0">
                <a:solidFill>
                  <a:srgbClr val="FFFFFF"/>
                </a:solidFill>
                <a:latin typeface="Segoe UI Semibold" panose="020B0702040204020203" pitchFamily="34" charset="0"/>
                <a:cs typeface="Segoe UI Semibold" panose="020B0702040204020203" pitchFamily="34" charset="0"/>
              </a:rPr>
              <a:t>VNET</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Subnet</a:t>
            </a:r>
          </a:p>
          <a:p>
            <a:pPr marL="0" marR="0" lvl="0" indent="0" algn="l" defTabSz="914400" rtl="0" eaLnBrk="1" fontAlgn="auto" latinLnBrk="0" hangingPunct="1">
              <a:lnSpc>
                <a:spcPct val="100000"/>
              </a:lnSpc>
              <a:spcBef>
                <a:spcPts val="0"/>
              </a:spcBef>
              <a:spcAft>
                <a:spcPts val="1800"/>
              </a:spcAft>
              <a:buClrTx/>
              <a:buSzTx/>
              <a:buFontTx/>
              <a:buNone/>
              <a:tabLst/>
              <a:defRPr/>
            </a:pPr>
            <a:r>
              <a:rPr lang="en-US" sz="1600" dirty="0">
                <a:solidFill>
                  <a:srgbClr val="FFFFFF"/>
                </a:solidFill>
                <a:latin typeface="Segoe UI Semibold" panose="020B0702040204020203" pitchFamily="34" charset="0"/>
                <a:cs typeface="Segoe UI Semibold" panose="020B0702040204020203" pitchFamily="34" charset="0"/>
              </a:rPr>
              <a:t>IP Address</a:t>
            </a:r>
          </a:p>
          <a:p>
            <a:pPr marL="0" marR="0" lvl="0" indent="0" algn="l" defTabSz="914400" rtl="0" eaLnBrk="1" fontAlgn="auto" latinLnBrk="0" hangingPunct="1">
              <a:lnSpc>
                <a:spcPct val="100000"/>
              </a:lnSpc>
              <a:spcBef>
                <a:spcPts val="0"/>
              </a:spcBef>
              <a:spcAft>
                <a:spcPts val="1800"/>
              </a:spcAft>
              <a:buClrTx/>
              <a:buSzTx/>
              <a:buFontTx/>
              <a:buNone/>
              <a:tabLst/>
              <a:defRPr/>
            </a:pPr>
            <a:r>
              <a:rPr lang="en-US" sz="1600" dirty="0">
                <a:solidFill>
                  <a:srgbClr val="FFFFFF"/>
                </a:solidFill>
                <a:latin typeface="Segoe UI Semibold" panose="020B0702040204020203" pitchFamily="34" charset="0"/>
                <a:cs typeface="Segoe UI Semibold" panose="020B0702040204020203" pitchFamily="34" charset="0"/>
              </a:rPr>
              <a:t>Public vs Private IPs</a:t>
            </a:r>
          </a:p>
        </p:txBody>
      </p:sp>
    </p:spTree>
    <p:extLst>
      <p:ext uri="{BB962C8B-B14F-4D97-AF65-F5344CB8AC3E}">
        <p14:creationId xmlns:p14="http://schemas.microsoft.com/office/powerpoint/2010/main" val="40423918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a:extLst>
              <a:ext uri="{FF2B5EF4-FFF2-40B4-BE49-F238E27FC236}">
                <a16:creationId xmlns:a16="http://schemas.microsoft.com/office/drawing/2014/main" id="{4FD69EE4-86E4-4A92-AECF-F5DCE1A3A08E}"/>
              </a:ext>
            </a:extLst>
          </p:cNvPr>
          <p:cNvGrpSpPr/>
          <p:nvPr/>
        </p:nvGrpSpPr>
        <p:grpSpPr>
          <a:xfrm>
            <a:off x="3993953" y="1712933"/>
            <a:ext cx="3207739" cy="2176689"/>
            <a:chOff x="3371850" y="2155647"/>
            <a:chExt cx="3617161" cy="2454511"/>
          </a:xfrm>
        </p:grpSpPr>
        <p:sp>
          <p:nvSpPr>
            <p:cNvPr id="107" name="Rectangle 106">
              <a:extLst>
                <a:ext uri="{FF2B5EF4-FFF2-40B4-BE49-F238E27FC236}">
                  <a16:creationId xmlns:a16="http://schemas.microsoft.com/office/drawing/2014/main" id="{2B69C519-DAEC-41B4-B967-35EAE8755710}"/>
                </a:ext>
              </a:extLst>
            </p:cNvPr>
            <p:cNvSpPr/>
            <p:nvPr/>
          </p:nvSpPr>
          <p:spPr bwMode="auto">
            <a:xfrm>
              <a:off x="3371850" y="2159937"/>
              <a:ext cx="3617161" cy="2450221"/>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panose="020B0502040204020203" pitchFamily="34" charset="0"/>
                <a:ea typeface="MS PGothic" pitchFamily="34" charset="-128"/>
                <a:cs typeface="Segoe UI" panose="020B0502040204020203" pitchFamily="34" charset="0"/>
              </a:endParaRPr>
            </a:p>
          </p:txBody>
        </p:sp>
        <p:cxnSp>
          <p:nvCxnSpPr>
            <p:cNvPr id="108" name="Straight Connector 107">
              <a:extLst>
                <a:ext uri="{FF2B5EF4-FFF2-40B4-BE49-F238E27FC236}">
                  <a16:creationId xmlns:a16="http://schemas.microsoft.com/office/drawing/2014/main" id="{AAEC8B06-7C5F-4EFA-A17C-BC90627588DA}"/>
                </a:ext>
              </a:extLst>
            </p:cNvPr>
            <p:cNvCxnSpPr>
              <a:cxnSpLocks/>
            </p:cNvCxnSpPr>
            <p:nvPr/>
          </p:nvCxnSpPr>
          <p:spPr>
            <a:xfrm>
              <a:off x="4343400" y="2274276"/>
              <a:ext cx="0" cy="2221542"/>
            </a:xfrm>
            <a:prstGeom prst="line">
              <a:avLst/>
            </a:prstGeom>
            <a:solidFill>
              <a:schemeClr val="bg1">
                <a:lumMod val="85000"/>
              </a:schemeClr>
            </a:solidFill>
            <a:ln w="28575">
              <a:solidFill>
                <a:schemeClr val="bg1">
                  <a:lumMod val="65000"/>
                </a:schemeClr>
              </a:solidFill>
              <a:prstDash val="sysDash"/>
            </a:ln>
          </p:spPr>
        </p:cxnSp>
        <p:grpSp>
          <p:nvGrpSpPr>
            <p:cNvPr id="109" name="Group 108">
              <a:extLst>
                <a:ext uri="{FF2B5EF4-FFF2-40B4-BE49-F238E27FC236}">
                  <a16:creationId xmlns:a16="http://schemas.microsoft.com/office/drawing/2014/main" id="{CC875A30-770A-480B-A77B-809C009B4512}"/>
                </a:ext>
              </a:extLst>
            </p:cNvPr>
            <p:cNvGrpSpPr/>
            <p:nvPr/>
          </p:nvGrpSpPr>
          <p:grpSpPr>
            <a:xfrm>
              <a:off x="4546256" y="2566707"/>
              <a:ext cx="2238296" cy="1440311"/>
              <a:chOff x="4274671" y="2470236"/>
              <a:chExt cx="2879593" cy="1852976"/>
            </a:xfrm>
          </p:grpSpPr>
          <p:sp>
            <p:nvSpPr>
              <p:cNvPr id="124" name="Rectangle: Rounded Corners 123">
                <a:extLst>
                  <a:ext uri="{FF2B5EF4-FFF2-40B4-BE49-F238E27FC236}">
                    <a16:creationId xmlns:a16="http://schemas.microsoft.com/office/drawing/2014/main" id="{BB97FAE0-719B-461D-A088-6991D25B1D1F}"/>
                  </a:ext>
                </a:extLst>
              </p:cNvPr>
              <p:cNvSpPr/>
              <p:nvPr/>
            </p:nvSpPr>
            <p:spPr bwMode="auto">
              <a:xfrm>
                <a:off x="4274671" y="24702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5" name="Rectangle: Rounded Corners 124">
                <a:extLst>
                  <a:ext uri="{FF2B5EF4-FFF2-40B4-BE49-F238E27FC236}">
                    <a16:creationId xmlns:a16="http://schemas.microsoft.com/office/drawing/2014/main" id="{DFBECD96-0F26-41FC-8135-49C15BF97FA9}"/>
                  </a:ext>
                </a:extLst>
              </p:cNvPr>
              <p:cNvSpPr/>
              <p:nvPr/>
            </p:nvSpPr>
            <p:spPr bwMode="auto">
              <a:xfrm>
                <a:off x="4427071" y="26226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6" name="Rectangle: Rounded Corners 125">
                <a:extLst>
                  <a:ext uri="{FF2B5EF4-FFF2-40B4-BE49-F238E27FC236}">
                    <a16:creationId xmlns:a16="http://schemas.microsoft.com/office/drawing/2014/main" id="{E8454CE6-736A-4F83-AA0A-61A2955A4D4A}"/>
                  </a:ext>
                </a:extLst>
              </p:cNvPr>
              <p:cNvSpPr/>
              <p:nvPr/>
            </p:nvSpPr>
            <p:spPr bwMode="auto">
              <a:xfrm>
                <a:off x="4579471" y="27750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10" name="Group 109">
              <a:extLst>
                <a:ext uri="{FF2B5EF4-FFF2-40B4-BE49-F238E27FC236}">
                  <a16:creationId xmlns:a16="http://schemas.microsoft.com/office/drawing/2014/main" id="{C5B0B80A-5260-4EFD-80BA-6B896433B5D3}"/>
                </a:ext>
              </a:extLst>
            </p:cNvPr>
            <p:cNvGrpSpPr/>
            <p:nvPr/>
          </p:nvGrpSpPr>
          <p:grpSpPr>
            <a:xfrm>
              <a:off x="5256762" y="2937397"/>
              <a:ext cx="1160136" cy="949784"/>
              <a:chOff x="6254404" y="1419487"/>
              <a:chExt cx="1292999" cy="1058559"/>
            </a:xfrm>
          </p:grpSpPr>
          <p:grpSp>
            <p:nvGrpSpPr>
              <p:cNvPr id="112" name="Group 111">
                <a:extLst>
                  <a:ext uri="{FF2B5EF4-FFF2-40B4-BE49-F238E27FC236}">
                    <a16:creationId xmlns:a16="http://schemas.microsoft.com/office/drawing/2014/main" id="{B455877D-EF08-4ECF-8857-7DC0D88964EC}"/>
                  </a:ext>
                </a:extLst>
              </p:cNvPr>
              <p:cNvGrpSpPr/>
              <p:nvPr/>
            </p:nvGrpSpPr>
            <p:grpSpPr>
              <a:xfrm>
                <a:off x="6254404" y="1419487"/>
                <a:ext cx="1074072" cy="318109"/>
                <a:chOff x="6254404" y="1419487"/>
                <a:chExt cx="1074072" cy="318109"/>
              </a:xfrm>
            </p:grpSpPr>
            <p:pic>
              <p:nvPicPr>
                <p:cNvPr id="121" name="Picture 120">
                  <a:extLst>
                    <a:ext uri="{FF2B5EF4-FFF2-40B4-BE49-F238E27FC236}">
                      <a16:creationId xmlns:a16="http://schemas.microsoft.com/office/drawing/2014/main" id="{AF704C3E-7B61-418A-BB03-8D61937355B1}"/>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22" name="Picture 121">
                  <a:extLst>
                    <a:ext uri="{FF2B5EF4-FFF2-40B4-BE49-F238E27FC236}">
                      <a16:creationId xmlns:a16="http://schemas.microsoft.com/office/drawing/2014/main" id="{F84B1888-C770-47F0-A9BF-09228E43E728}"/>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23" name="Picture 122">
                  <a:extLst>
                    <a:ext uri="{FF2B5EF4-FFF2-40B4-BE49-F238E27FC236}">
                      <a16:creationId xmlns:a16="http://schemas.microsoft.com/office/drawing/2014/main" id="{EAC9AED3-A63D-48F9-B639-174A69B7F1F1}"/>
                    </a:ext>
                  </a:extLst>
                </p:cNvPr>
                <p:cNvPicPr>
                  <a:picLocks noChangeAspect="1"/>
                </p:cNvPicPr>
                <p:nvPr/>
              </p:nvPicPr>
              <p:blipFill>
                <a:blip r:embed="rId3"/>
                <a:stretch>
                  <a:fillRect/>
                </a:stretch>
              </p:blipFill>
              <p:spPr>
                <a:xfrm>
                  <a:off x="7010367" y="1419487"/>
                  <a:ext cx="318109" cy="318109"/>
                </a:xfrm>
                <a:prstGeom prst="rect">
                  <a:avLst/>
                </a:prstGeom>
              </p:spPr>
            </p:pic>
          </p:grpSp>
          <p:grpSp>
            <p:nvGrpSpPr>
              <p:cNvPr id="113" name="Group 112">
                <a:extLst>
                  <a:ext uri="{FF2B5EF4-FFF2-40B4-BE49-F238E27FC236}">
                    <a16:creationId xmlns:a16="http://schemas.microsoft.com/office/drawing/2014/main" id="{EB53407D-8E2D-467C-9471-5910FBE51C2A}"/>
                  </a:ext>
                </a:extLst>
              </p:cNvPr>
              <p:cNvGrpSpPr/>
              <p:nvPr/>
            </p:nvGrpSpPr>
            <p:grpSpPr>
              <a:xfrm>
                <a:off x="6473331" y="1789712"/>
                <a:ext cx="1074072" cy="318109"/>
                <a:chOff x="6254404" y="1419487"/>
                <a:chExt cx="1074072" cy="318109"/>
              </a:xfrm>
            </p:grpSpPr>
            <p:pic>
              <p:nvPicPr>
                <p:cNvPr id="118" name="Picture 117">
                  <a:extLst>
                    <a:ext uri="{FF2B5EF4-FFF2-40B4-BE49-F238E27FC236}">
                      <a16:creationId xmlns:a16="http://schemas.microsoft.com/office/drawing/2014/main" id="{0217D1A4-8974-4D50-9485-E1C4631E4635}"/>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19" name="Picture 118">
                  <a:extLst>
                    <a:ext uri="{FF2B5EF4-FFF2-40B4-BE49-F238E27FC236}">
                      <a16:creationId xmlns:a16="http://schemas.microsoft.com/office/drawing/2014/main" id="{009F5D11-A644-4B0A-AE15-391468AE63AB}"/>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20" name="Picture 119">
                  <a:extLst>
                    <a:ext uri="{FF2B5EF4-FFF2-40B4-BE49-F238E27FC236}">
                      <a16:creationId xmlns:a16="http://schemas.microsoft.com/office/drawing/2014/main" id="{B3ECA59D-B2BF-4E8B-94C6-713A4DBC6DA0}"/>
                    </a:ext>
                  </a:extLst>
                </p:cNvPr>
                <p:cNvPicPr>
                  <a:picLocks noChangeAspect="1"/>
                </p:cNvPicPr>
                <p:nvPr/>
              </p:nvPicPr>
              <p:blipFill>
                <a:blip r:embed="rId3"/>
                <a:stretch>
                  <a:fillRect/>
                </a:stretch>
              </p:blipFill>
              <p:spPr>
                <a:xfrm>
                  <a:off x="7010367" y="1419487"/>
                  <a:ext cx="318109" cy="318109"/>
                </a:xfrm>
                <a:prstGeom prst="rect">
                  <a:avLst/>
                </a:prstGeom>
              </p:spPr>
            </p:pic>
          </p:grpSp>
          <p:grpSp>
            <p:nvGrpSpPr>
              <p:cNvPr id="114" name="Group 113">
                <a:extLst>
                  <a:ext uri="{FF2B5EF4-FFF2-40B4-BE49-F238E27FC236}">
                    <a16:creationId xmlns:a16="http://schemas.microsoft.com/office/drawing/2014/main" id="{88F2185C-5A24-4AB2-A5D5-2B497F1F0A71}"/>
                  </a:ext>
                </a:extLst>
              </p:cNvPr>
              <p:cNvGrpSpPr/>
              <p:nvPr/>
            </p:nvGrpSpPr>
            <p:grpSpPr>
              <a:xfrm>
                <a:off x="6254404" y="2159937"/>
                <a:ext cx="1074072" cy="318109"/>
                <a:chOff x="6254404" y="1419487"/>
                <a:chExt cx="1074072" cy="318109"/>
              </a:xfrm>
            </p:grpSpPr>
            <p:pic>
              <p:nvPicPr>
                <p:cNvPr id="115" name="Picture 114">
                  <a:extLst>
                    <a:ext uri="{FF2B5EF4-FFF2-40B4-BE49-F238E27FC236}">
                      <a16:creationId xmlns:a16="http://schemas.microsoft.com/office/drawing/2014/main" id="{F5BDE6B3-780C-4057-9164-87A77A2DA4C5}"/>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16" name="Picture 115">
                  <a:extLst>
                    <a:ext uri="{FF2B5EF4-FFF2-40B4-BE49-F238E27FC236}">
                      <a16:creationId xmlns:a16="http://schemas.microsoft.com/office/drawing/2014/main" id="{53F5055A-E9F5-48B9-AF45-F4066B6ADF5C}"/>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17" name="Picture 116">
                  <a:extLst>
                    <a:ext uri="{FF2B5EF4-FFF2-40B4-BE49-F238E27FC236}">
                      <a16:creationId xmlns:a16="http://schemas.microsoft.com/office/drawing/2014/main" id="{C735B8C5-1F73-4B07-B5D8-A1D7955F0DBD}"/>
                    </a:ext>
                  </a:extLst>
                </p:cNvPr>
                <p:cNvPicPr>
                  <a:picLocks noChangeAspect="1"/>
                </p:cNvPicPr>
                <p:nvPr/>
              </p:nvPicPr>
              <p:blipFill>
                <a:blip r:embed="rId3"/>
                <a:stretch>
                  <a:fillRect/>
                </a:stretch>
              </p:blipFill>
              <p:spPr>
                <a:xfrm>
                  <a:off x="7010367" y="1419487"/>
                  <a:ext cx="318109" cy="318109"/>
                </a:xfrm>
                <a:prstGeom prst="rect">
                  <a:avLst/>
                </a:prstGeom>
              </p:spPr>
            </p:pic>
          </p:grpSp>
        </p:grpSp>
        <p:pic>
          <p:nvPicPr>
            <p:cNvPr id="111" name="Picture 110">
              <a:extLst>
                <a:ext uri="{FF2B5EF4-FFF2-40B4-BE49-F238E27FC236}">
                  <a16:creationId xmlns:a16="http://schemas.microsoft.com/office/drawing/2014/main" id="{5C4B8806-AF07-4BF7-9D7F-E47E3041A6A5}"/>
                </a:ext>
              </a:extLst>
            </p:cNvPr>
            <p:cNvPicPr>
              <a:picLocks noChangeAspect="1"/>
            </p:cNvPicPr>
            <p:nvPr/>
          </p:nvPicPr>
          <p:blipFill>
            <a:blip r:embed="rId4"/>
            <a:stretch>
              <a:fillRect/>
            </a:stretch>
          </p:blipFill>
          <p:spPr>
            <a:xfrm>
              <a:off x="6578576" y="2155647"/>
              <a:ext cx="348872" cy="348872"/>
            </a:xfrm>
            <a:prstGeom prst="rect">
              <a:avLst/>
            </a:prstGeom>
          </p:spPr>
        </p:pic>
      </p:grpSp>
      <p:sp>
        <p:nvSpPr>
          <p:cNvPr id="127" name="TextBox 126">
            <a:extLst>
              <a:ext uri="{FF2B5EF4-FFF2-40B4-BE49-F238E27FC236}">
                <a16:creationId xmlns:a16="http://schemas.microsoft.com/office/drawing/2014/main" id="{54A0A336-95E2-4CD7-B9DE-C675A504E2D2}"/>
              </a:ext>
            </a:extLst>
          </p:cNvPr>
          <p:cNvSpPr txBox="1"/>
          <p:nvPr/>
        </p:nvSpPr>
        <p:spPr>
          <a:xfrm>
            <a:off x="3993953" y="1249640"/>
            <a:ext cx="3204215"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 Region 1</a:t>
            </a:r>
          </a:p>
        </p:txBody>
      </p:sp>
      <p:pic>
        <p:nvPicPr>
          <p:cNvPr id="128" name="Picture 127">
            <a:extLst>
              <a:ext uri="{FF2B5EF4-FFF2-40B4-BE49-F238E27FC236}">
                <a16:creationId xmlns:a16="http://schemas.microsoft.com/office/drawing/2014/main" id="{35583C8D-1E51-48EB-AD35-0E5660AC7683}"/>
              </a:ext>
            </a:extLst>
          </p:cNvPr>
          <p:cNvPicPr>
            <a:picLocks noChangeAspect="1"/>
          </p:cNvPicPr>
          <p:nvPr/>
        </p:nvPicPr>
        <p:blipFill>
          <a:blip r:embed="rId5"/>
          <a:stretch>
            <a:fillRect/>
          </a:stretch>
        </p:blipFill>
        <p:spPr>
          <a:xfrm>
            <a:off x="4078285" y="2052899"/>
            <a:ext cx="691970" cy="691971"/>
          </a:xfrm>
          <a:prstGeom prst="rect">
            <a:avLst/>
          </a:prstGeom>
        </p:spPr>
      </p:pic>
      <p:pic>
        <p:nvPicPr>
          <p:cNvPr id="129" name="Picture 128">
            <a:extLst>
              <a:ext uri="{FF2B5EF4-FFF2-40B4-BE49-F238E27FC236}">
                <a16:creationId xmlns:a16="http://schemas.microsoft.com/office/drawing/2014/main" id="{4ED7F1AD-5EC6-44AA-919C-F26FB2106224}"/>
              </a:ext>
            </a:extLst>
          </p:cNvPr>
          <p:cNvPicPr>
            <a:picLocks noChangeAspect="1"/>
          </p:cNvPicPr>
          <p:nvPr/>
        </p:nvPicPr>
        <p:blipFill rotWithShape="1">
          <a:blip r:embed="rId6"/>
          <a:srcRect t="1" b="26644"/>
          <a:stretch/>
        </p:blipFill>
        <p:spPr>
          <a:xfrm>
            <a:off x="6654776" y="3035046"/>
            <a:ext cx="350227" cy="256909"/>
          </a:xfrm>
          <a:prstGeom prst="rect">
            <a:avLst/>
          </a:prstGeom>
        </p:spPr>
      </p:pic>
      <p:grpSp>
        <p:nvGrpSpPr>
          <p:cNvPr id="130" name="Group 129">
            <a:extLst>
              <a:ext uri="{FF2B5EF4-FFF2-40B4-BE49-F238E27FC236}">
                <a16:creationId xmlns:a16="http://schemas.microsoft.com/office/drawing/2014/main" id="{1EF529B4-4B4B-4720-9BC0-678070144E6C}"/>
              </a:ext>
            </a:extLst>
          </p:cNvPr>
          <p:cNvGrpSpPr/>
          <p:nvPr/>
        </p:nvGrpSpPr>
        <p:grpSpPr>
          <a:xfrm flipH="1">
            <a:off x="8575109" y="1712933"/>
            <a:ext cx="3207739" cy="2176689"/>
            <a:chOff x="3371850" y="2155647"/>
            <a:chExt cx="3617161" cy="2454511"/>
          </a:xfrm>
        </p:grpSpPr>
        <p:sp>
          <p:nvSpPr>
            <p:cNvPr id="131" name="Rectangle 130">
              <a:extLst>
                <a:ext uri="{FF2B5EF4-FFF2-40B4-BE49-F238E27FC236}">
                  <a16:creationId xmlns:a16="http://schemas.microsoft.com/office/drawing/2014/main" id="{FEC2D6CD-CDA7-4412-B166-53ECC12DC904}"/>
                </a:ext>
              </a:extLst>
            </p:cNvPr>
            <p:cNvSpPr/>
            <p:nvPr/>
          </p:nvSpPr>
          <p:spPr bwMode="auto">
            <a:xfrm>
              <a:off x="3371850" y="2159937"/>
              <a:ext cx="3617161" cy="2450221"/>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S PGothic" pitchFamily="34" charset="-128"/>
                <a:cs typeface="Segoe UI" panose="020B0502040204020203" pitchFamily="34" charset="0"/>
              </a:endParaRPr>
            </a:p>
          </p:txBody>
        </p:sp>
        <p:cxnSp>
          <p:nvCxnSpPr>
            <p:cNvPr id="132" name="Straight Connector 131">
              <a:extLst>
                <a:ext uri="{FF2B5EF4-FFF2-40B4-BE49-F238E27FC236}">
                  <a16:creationId xmlns:a16="http://schemas.microsoft.com/office/drawing/2014/main" id="{3A56B58B-7945-4454-84C6-2A095EF58D00}"/>
                </a:ext>
              </a:extLst>
            </p:cNvPr>
            <p:cNvCxnSpPr>
              <a:cxnSpLocks/>
            </p:cNvCxnSpPr>
            <p:nvPr/>
          </p:nvCxnSpPr>
          <p:spPr>
            <a:xfrm>
              <a:off x="4343400" y="2274276"/>
              <a:ext cx="0" cy="2221542"/>
            </a:xfrm>
            <a:prstGeom prst="line">
              <a:avLst/>
            </a:prstGeom>
            <a:solidFill>
              <a:schemeClr val="bg1">
                <a:lumMod val="85000"/>
              </a:schemeClr>
            </a:solidFill>
            <a:ln w="28575">
              <a:solidFill>
                <a:schemeClr val="bg1">
                  <a:lumMod val="65000"/>
                </a:schemeClr>
              </a:solidFill>
              <a:prstDash val="sysDash"/>
            </a:ln>
          </p:spPr>
        </p:cxnSp>
        <p:grpSp>
          <p:nvGrpSpPr>
            <p:cNvPr id="133" name="Group 132">
              <a:extLst>
                <a:ext uri="{FF2B5EF4-FFF2-40B4-BE49-F238E27FC236}">
                  <a16:creationId xmlns:a16="http://schemas.microsoft.com/office/drawing/2014/main" id="{3AAF0809-563B-46AF-A4D3-8FFB3B175D58}"/>
                </a:ext>
              </a:extLst>
            </p:cNvPr>
            <p:cNvGrpSpPr/>
            <p:nvPr/>
          </p:nvGrpSpPr>
          <p:grpSpPr>
            <a:xfrm>
              <a:off x="4546256" y="2566707"/>
              <a:ext cx="2238296" cy="1440311"/>
              <a:chOff x="4274671" y="2470236"/>
              <a:chExt cx="2879593" cy="1852976"/>
            </a:xfrm>
          </p:grpSpPr>
          <p:sp>
            <p:nvSpPr>
              <p:cNvPr id="148" name="Rectangle: Rounded Corners 147">
                <a:extLst>
                  <a:ext uri="{FF2B5EF4-FFF2-40B4-BE49-F238E27FC236}">
                    <a16:creationId xmlns:a16="http://schemas.microsoft.com/office/drawing/2014/main" id="{1E51B4BE-DBD6-4DA3-B1FD-1B6DDCF89616}"/>
                  </a:ext>
                </a:extLst>
              </p:cNvPr>
              <p:cNvSpPr/>
              <p:nvPr/>
            </p:nvSpPr>
            <p:spPr bwMode="auto">
              <a:xfrm>
                <a:off x="4274671" y="24702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9" name="Rectangle: Rounded Corners 148">
                <a:extLst>
                  <a:ext uri="{FF2B5EF4-FFF2-40B4-BE49-F238E27FC236}">
                    <a16:creationId xmlns:a16="http://schemas.microsoft.com/office/drawing/2014/main" id="{CA61DDD7-AE17-4E88-8F9F-71C69728FACD}"/>
                  </a:ext>
                </a:extLst>
              </p:cNvPr>
              <p:cNvSpPr/>
              <p:nvPr/>
            </p:nvSpPr>
            <p:spPr bwMode="auto">
              <a:xfrm>
                <a:off x="4427071" y="26226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0" name="Rectangle: Rounded Corners 149">
                <a:extLst>
                  <a:ext uri="{FF2B5EF4-FFF2-40B4-BE49-F238E27FC236}">
                    <a16:creationId xmlns:a16="http://schemas.microsoft.com/office/drawing/2014/main" id="{7BE4FD23-D39C-4F6D-B15C-5E4741F7BC6E}"/>
                  </a:ext>
                </a:extLst>
              </p:cNvPr>
              <p:cNvSpPr/>
              <p:nvPr/>
            </p:nvSpPr>
            <p:spPr bwMode="auto">
              <a:xfrm>
                <a:off x="4579471" y="27750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34" name="Group 133">
              <a:extLst>
                <a:ext uri="{FF2B5EF4-FFF2-40B4-BE49-F238E27FC236}">
                  <a16:creationId xmlns:a16="http://schemas.microsoft.com/office/drawing/2014/main" id="{9DEF8887-1B91-4232-A212-BCD915B1B92E}"/>
                </a:ext>
              </a:extLst>
            </p:cNvPr>
            <p:cNvGrpSpPr/>
            <p:nvPr/>
          </p:nvGrpSpPr>
          <p:grpSpPr>
            <a:xfrm>
              <a:off x="5256762" y="2937397"/>
              <a:ext cx="1160136" cy="949784"/>
              <a:chOff x="6254404" y="1419487"/>
              <a:chExt cx="1292999" cy="1058559"/>
            </a:xfrm>
          </p:grpSpPr>
          <p:grpSp>
            <p:nvGrpSpPr>
              <p:cNvPr id="136" name="Group 135">
                <a:extLst>
                  <a:ext uri="{FF2B5EF4-FFF2-40B4-BE49-F238E27FC236}">
                    <a16:creationId xmlns:a16="http://schemas.microsoft.com/office/drawing/2014/main" id="{24046268-69CC-4EE4-AD79-ED2550F7F1B6}"/>
                  </a:ext>
                </a:extLst>
              </p:cNvPr>
              <p:cNvGrpSpPr/>
              <p:nvPr/>
            </p:nvGrpSpPr>
            <p:grpSpPr>
              <a:xfrm>
                <a:off x="6254404" y="1419487"/>
                <a:ext cx="1074072" cy="318109"/>
                <a:chOff x="6254404" y="1419487"/>
                <a:chExt cx="1074072" cy="318109"/>
              </a:xfrm>
            </p:grpSpPr>
            <p:pic>
              <p:nvPicPr>
                <p:cNvPr id="145" name="Picture 144">
                  <a:extLst>
                    <a:ext uri="{FF2B5EF4-FFF2-40B4-BE49-F238E27FC236}">
                      <a16:creationId xmlns:a16="http://schemas.microsoft.com/office/drawing/2014/main" id="{933E854E-5248-4C7B-AEB9-600774ED2623}"/>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46" name="Picture 145">
                  <a:extLst>
                    <a:ext uri="{FF2B5EF4-FFF2-40B4-BE49-F238E27FC236}">
                      <a16:creationId xmlns:a16="http://schemas.microsoft.com/office/drawing/2014/main" id="{B4640309-1944-442B-8F65-0440CCB3750A}"/>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47" name="Picture 146">
                  <a:extLst>
                    <a:ext uri="{FF2B5EF4-FFF2-40B4-BE49-F238E27FC236}">
                      <a16:creationId xmlns:a16="http://schemas.microsoft.com/office/drawing/2014/main" id="{6E6DC080-302E-472C-897B-F5A3171D3410}"/>
                    </a:ext>
                  </a:extLst>
                </p:cNvPr>
                <p:cNvPicPr>
                  <a:picLocks noChangeAspect="1"/>
                </p:cNvPicPr>
                <p:nvPr/>
              </p:nvPicPr>
              <p:blipFill>
                <a:blip r:embed="rId3"/>
                <a:stretch>
                  <a:fillRect/>
                </a:stretch>
              </p:blipFill>
              <p:spPr>
                <a:xfrm>
                  <a:off x="7010367" y="1419487"/>
                  <a:ext cx="318109" cy="318109"/>
                </a:xfrm>
                <a:prstGeom prst="rect">
                  <a:avLst/>
                </a:prstGeom>
              </p:spPr>
            </p:pic>
          </p:grpSp>
          <p:grpSp>
            <p:nvGrpSpPr>
              <p:cNvPr id="137" name="Group 136">
                <a:extLst>
                  <a:ext uri="{FF2B5EF4-FFF2-40B4-BE49-F238E27FC236}">
                    <a16:creationId xmlns:a16="http://schemas.microsoft.com/office/drawing/2014/main" id="{C83A6087-175D-48C3-816C-13D1A3243C72}"/>
                  </a:ext>
                </a:extLst>
              </p:cNvPr>
              <p:cNvGrpSpPr/>
              <p:nvPr/>
            </p:nvGrpSpPr>
            <p:grpSpPr>
              <a:xfrm>
                <a:off x="6473331" y="1789712"/>
                <a:ext cx="1074072" cy="318109"/>
                <a:chOff x="6254404" y="1419487"/>
                <a:chExt cx="1074072" cy="318109"/>
              </a:xfrm>
            </p:grpSpPr>
            <p:pic>
              <p:nvPicPr>
                <p:cNvPr id="142" name="Picture 141">
                  <a:extLst>
                    <a:ext uri="{FF2B5EF4-FFF2-40B4-BE49-F238E27FC236}">
                      <a16:creationId xmlns:a16="http://schemas.microsoft.com/office/drawing/2014/main" id="{8DF0A7CF-5C32-4C5C-BD0F-B4A6DE5EDC0C}"/>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43" name="Picture 142">
                  <a:extLst>
                    <a:ext uri="{FF2B5EF4-FFF2-40B4-BE49-F238E27FC236}">
                      <a16:creationId xmlns:a16="http://schemas.microsoft.com/office/drawing/2014/main" id="{4690B894-F547-483B-8BDF-BB69606DFA2B}"/>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44" name="Picture 143">
                  <a:extLst>
                    <a:ext uri="{FF2B5EF4-FFF2-40B4-BE49-F238E27FC236}">
                      <a16:creationId xmlns:a16="http://schemas.microsoft.com/office/drawing/2014/main" id="{B0E521A4-F722-47E5-834F-47EA69C6C33A}"/>
                    </a:ext>
                  </a:extLst>
                </p:cNvPr>
                <p:cNvPicPr>
                  <a:picLocks noChangeAspect="1"/>
                </p:cNvPicPr>
                <p:nvPr/>
              </p:nvPicPr>
              <p:blipFill>
                <a:blip r:embed="rId3"/>
                <a:stretch>
                  <a:fillRect/>
                </a:stretch>
              </p:blipFill>
              <p:spPr>
                <a:xfrm>
                  <a:off x="7010367" y="1419487"/>
                  <a:ext cx="318109" cy="318109"/>
                </a:xfrm>
                <a:prstGeom prst="rect">
                  <a:avLst/>
                </a:prstGeom>
              </p:spPr>
            </p:pic>
          </p:grpSp>
          <p:grpSp>
            <p:nvGrpSpPr>
              <p:cNvPr id="138" name="Group 137">
                <a:extLst>
                  <a:ext uri="{FF2B5EF4-FFF2-40B4-BE49-F238E27FC236}">
                    <a16:creationId xmlns:a16="http://schemas.microsoft.com/office/drawing/2014/main" id="{C2289D25-FD6D-4E71-9988-EFD9951F6AA1}"/>
                  </a:ext>
                </a:extLst>
              </p:cNvPr>
              <p:cNvGrpSpPr/>
              <p:nvPr/>
            </p:nvGrpSpPr>
            <p:grpSpPr>
              <a:xfrm>
                <a:off x="6254404" y="2159937"/>
                <a:ext cx="1074072" cy="318109"/>
                <a:chOff x="6254404" y="1419487"/>
                <a:chExt cx="1074072" cy="318109"/>
              </a:xfrm>
            </p:grpSpPr>
            <p:pic>
              <p:nvPicPr>
                <p:cNvPr id="139" name="Picture 138">
                  <a:extLst>
                    <a:ext uri="{FF2B5EF4-FFF2-40B4-BE49-F238E27FC236}">
                      <a16:creationId xmlns:a16="http://schemas.microsoft.com/office/drawing/2014/main" id="{1CC86A0D-A237-40EE-B301-91CD785DC955}"/>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40" name="Picture 139">
                  <a:extLst>
                    <a:ext uri="{FF2B5EF4-FFF2-40B4-BE49-F238E27FC236}">
                      <a16:creationId xmlns:a16="http://schemas.microsoft.com/office/drawing/2014/main" id="{65635B5D-224D-4446-951B-5F80A55623A4}"/>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41" name="Picture 140">
                  <a:extLst>
                    <a:ext uri="{FF2B5EF4-FFF2-40B4-BE49-F238E27FC236}">
                      <a16:creationId xmlns:a16="http://schemas.microsoft.com/office/drawing/2014/main" id="{E33007C9-29D4-47E3-BA31-026013CAE49E}"/>
                    </a:ext>
                  </a:extLst>
                </p:cNvPr>
                <p:cNvPicPr>
                  <a:picLocks noChangeAspect="1"/>
                </p:cNvPicPr>
                <p:nvPr/>
              </p:nvPicPr>
              <p:blipFill>
                <a:blip r:embed="rId3"/>
                <a:stretch>
                  <a:fillRect/>
                </a:stretch>
              </p:blipFill>
              <p:spPr>
                <a:xfrm>
                  <a:off x="7010367" y="1419487"/>
                  <a:ext cx="318109" cy="318109"/>
                </a:xfrm>
                <a:prstGeom prst="rect">
                  <a:avLst/>
                </a:prstGeom>
              </p:spPr>
            </p:pic>
          </p:grpSp>
        </p:grpSp>
        <p:pic>
          <p:nvPicPr>
            <p:cNvPr id="135" name="Picture 134">
              <a:extLst>
                <a:ext uri="{FF2B5EF4-FFF2-40B4-BE49-F238E27FC236}">
                  <a16:creationId xmlns:a16="http://schemas.microsoft.com/office/drawing/2014/main" id="{D0F3B118-FCA8-49BE-AD3A-BD071D7509A3}"/>
                </a:ext>
              </a:extLst>
            </p:cNvPr>
            <p:cNvPicPr>
              <a:picLocks noChangeAspect="1"/>
            </p:cNvPicPr>
            <p:nvPr/>
          </p:nvPicPr>
          <p:blipFill>
            <a:blip r:embed="rId4"/>
            <a:stretch>
              <a:fillRect/>
            </a:stretch>
          </p:blipFill>
          <p:spPr>
            <a:xfrm>
              <a:off x="6578576" y="2155647"/>
              <a:ext cx="348872" cy="348872"/>
            </a:xfrm>
            <a:prstGeom prst="rect">
              <a:avLst/>
            </a:prstGeom>
          </p:spPr>
        </p:pic>
      </p:grpSp>
      <p:pic>
        <p:nvPicPr>
          <p:cNvPr id="151" name="Picture 150">
            <a:extLst>
              <a:ext uri="{FF2B5EF4-FFF2-40B4-BE49-F238E27FC236}">
                <a16:creationId xmlns:a16="http://schemas.microsoft.com/office/drawing/2014/main" id="{596391E9-ADAC-45D0-8F35-8BC360697ABF}"/>
              </a:ext>
            </a:extLst>
          </p:cNvPr>
          <p:cNvPicPr>
            <a:picLocks noChangeAspect="1"/>
          </p:cNvPicPr>
          <p:nvPr/>
        </p:nvPicPr>
        <p:blipFill>
          <a:blip r:embed="rId5"/>
          <a:stretch>
            <a:fillRect/>
          </a:stretch>
        </p:blipFill>
        <p:spPr>
          <a:xfrm>
            <a:off x="11031232" y="2052899"/>
            <a:ext cx="691970" cy="691971"/>
          </a:xfrm>
          <a:prstGeom prst="rect">
            <a:avLst/>
          </a:prstGeom>
        </p:spPr>
      </p:pic>
      <p:sp>
        <p:nvSpPr>
          <p:cNvPr id="152" name="globe_2">
            <a:extLst>
              <a:ext uri="{FF2B5EF4-FFF2-40B4-BE49-F238E27FC236}">
                <a16:creationId xmlns:a16="http://schemas.microsoft.com/office/drawing/2014/main" id="{3153B782-A5BD-473E-B93B-6A2090F992ED}"/>
              </a:ext>
            </a:extLst>
          </p:cNvPr>
          <p:cNvSpPr>
            <a:spLocks noChangeAspect="1" noEditPoints="1"/>
          </p:cNvSpPr>
          <p:nvPr/>
        </p:nvSpPr>
        <p:spPr bwMode="auto">
          <a:xfrm>
            <a:off x="7646618" y="1081110"/>
            <a:ext cx="472461" cy="47246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pitchFamily="34" charset="0"/>
              <a:ea typeface="+mn-ea"/>
              <a:cs typeface="Segoe UI" panose="020B0502040204020203" pitchFamily="34" charset="0"/>
            </a:endParaRPr>
          </a:p>
        </p:txBody>
      </p:sp>
      <p:cxnSp>
        <p:nvCxnSpPr>
          <p:cNvPr id="153" name="Connector: Elbow 152">
            <a:extLst>
              <a:ext uri="{FF2B5EF4-FFF2-40B4-BE49-F238E27FC236}">
                <a16:creationId xmlns:a16="http://schemas.microsoft.com/office/drawing/2014/main" id="{C8A17D57-73CE-4E9F-9B57-5FF7C0D6F811}"/>
              </a:ext>
            </a:extLst>
          </p:cNvPr>
          <p:cNvCxnSpPr>
            <a:cxnSpLocks/>
            <a:stCxn id="158" idx="1"/>
          </p:cNvCxnSpPr>
          <p:nvPr/>
        </p:nvCxnSpPr>
        <p:spPr>
          <a:xfrm rot="10800000" flipV="1">
            <a:off x="6694349" y="2252715"/>
            <a:ext cx="1023355" cy="250264"/>
          </a:xfrm>
          <a:prstGeom prst="bentConnector3">
            <a:avLst>
              <a:gd name="adj1" fmla="val 24687"/>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4397A541-B5BA-431B-B58C-1C7451C63FB7}"/>
              </a:ext>
            </a:extLst>
          </p:cNvPr>
          <p:cNvCxnSpPr>
            <a:cxnSpLocks/>
            <a:stCxn id="158" idx="3"/>
          </p:cNvCxnSpPr>
          <p:nvPr/>
        </p:nvCxnSpPr>
        <p:spPr>
          <a:xfrm>
            <a:off x="8047993" y="2252715"/>
            <a:ext cx="1034472" cy="250265"/>
          </a:xfrm>
          <a:prstGeom prst="bentConnector3">
            <a:avLst>
              <a:gd name="adj1" fmla="val 23871"/>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6B935E3-0DDA-42DA-B9DE-9E2A86EEA9AB}"/>
              </a:ext>
            </a:extLst>
          </p:cNvPr>
          <p:cNvCxnSpPr>
            <a:cxnSpLocks/>
            <a:stCxn id="158" idx="0"/>
            <a:endCxn id="152" idx="3"/>
          </p:cNvCxnSpPr>
          <p:nvPr/>
        </p:nvCxnSpPr>
        <p:spPr>
          <a:xfrm flipV="1">
            <a:off x="7882848" y="1553572"/>
            <a:ext cx="705" cy="533999"/>
          </a:xfrm>
          <a:prstGeom prst="straightConnector1">
            <a:avLst/>
          </a:prstGeom>
          <a:ln w="19050">
            <a:solidFill>
              <a:srgbClr val="5C2D9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pic>
        <p:nvPicPr>
          <p:cNvPr id="156" name="Picture 155">
            <a:extLst>
              <a:ext uri="{FF2B5EF4-FFF2-40B4-BE49-F238E27FC236}">
                <a16:creationId xmlns:a16="http://schemas.microsoft.com/office/drawing/2014/main" id="{4F3DF1EF-C082-4541-86E5-D3CD358698C4}"/>
              </a:ext>
            </a:extLst>
          </p:cNvPr>
          <p:cNvPicPr>
            <a:picLocks noChangeAspect="1"/>
          </p:cNvPicPr>
          <p:nvPr/>
        </p:nvPicPr>
        <p:blipFill rotWithShape="1">
          <a:blip r:embed="rId6"/>
          <a:srcRect t="1" b="26644"/>
          <a:stretch/>
        </p:blipFill>
        <p:spPr>
          <a:xfrm>
            <a:off x="8777770" y="3035046"/>
            <a:ext cx="350227" cy="256909"/>
          </a:xfrm>
          <a:prstGeom prst="rect">
            <a:avLst/>
          </a:prstGeom>
        </p:spPr>
      </p:pic>
      <p:sp>
        <p:nvSpPr>
          <p:cNvPr id="157" name="TextBox 156">
            <a:extLst>
              <a:ext uri="{FF2B5EF4-FFF2-40B4-BE49-F238E27FC236}">
                <a16:creationId xmlns:a16="http://schemas.microsoft.com/office/drawing/2014/main" id="{5D313CDC-D104-4E4F-8380-AA1A12CA2D02}"/>
              </a:ext>
            </a:extLst>
          </p:cNvPr>
          <p:cNvSpPr txBox="1"/>
          <p:nvPr/>
        </p:nvSpPr>
        <p:spPr>
          <a:xfrm>
            <a:off x="8578632" y="1249640"/>
            <a:ext cx="3204215"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 Region 2</a:t>
            </a:r>
          </a:p>
        </p:txBody>
      </p:sp>
      <p:pic>
        <p:nvPicPr>
          <p:cNvPr id="158" name="Picture 157">
            <a:extLst>
              <a:ext uri="{FF2B5EF4-FFF2-40B4-BE49-F238E27FC236}">
                <a16:creationId xmlns:a16="http://schemas.microsoft.com/office/drawing/2014/main" id="{99421ABA-BA4A-4A55-97A4-68A6DA3D6B65}"/>
              </a:ext>
            </a:extLst>
          </p:cNvPr>
          <p:cNvPicPr>
            <a:picLocks noChangeAspect="1"/>
          </p:cNvPicPr>
          <p:nvPr/>
        </p:nvPicPr>
        <p:blipFill>
          <a:blip r:embed="rId7"/>
          <a:stretch>
            <a:fillRect/>
          </a:stretch>
        </p:blipFill>
        <p:spPr>
          <a:xfrm>
            <a:off x="7717703" y="2087570"/>
            <a:ext cx="330289" cy="330289"/>
          </a:xfrm>
          <a:prstGeom prst="rect">
            <a:avLst/>
          </a:prstGeom>
        </p:spPr>
      </p:pic>
      <p:pic>
        <p:nvPicPr>
          <p:cNvPr id="159" name="Picture 158">
            <a:extLst>
              <a:ext uri="{FF2B5EF4-FFF2-40B4-BE49-F238E27FC236}">
                <a16:creationId xmlns:a16="http://schemas.microsoft.com/office/drawing/2014/main" id="{38343E19-6B36-44F8-B7EC-3FD4626E3428}"/>
              </a:ext>
            </a:extLst>
          </p:cNvPr>
          <p:cNvPicPr>
            <a:picLocks noChangeAspect="1"/>
          </p:cNvPicPr>
          <p:nvPr/>
        </p:nvPicPr>
        <p:blipFill>
          <a:blip r:embed="rId8"/>
          <a:stretch>
            <a:fillRect/>
          </a:stretch>
        </p:blipFill>
        <p:spPr>
          <a:xfrm>
            <a:off x="11064586" y="2988801"/>
            <a:ext cx="644184" cy="644182"/>
          </a:xfrm>
          <a:prstGeom prst="rect">
            <a:avLst/>
          </a:prstGeom>
        </p:spPr>
      </p:pic>
      <p:pic>
        <p:nvPicPr>
          <p:cNvPr id="160" name="Picture 159">
            <a:extLst>
              <a:ext uri="{FF2B5EF4-FFF2-40B4-BE49-F238E27FC236}">
                <a16:creationId xmlns:a16="http://schemas.microsoft.com/office/drawing/2014/main" id="{9301C004-5A83-4C6A-875F-ACC2AB2F8C41}"/>
              </a:ext>
            </a:extLst>
          </p:cNvPr>
          <p:cNvPicPr>
            <a:picLocks noChangeAspect="1"/>
          </p:cNvPicPr>
          <p:nvPr/>
        </p:nvPicPr>
        <p:blipFill>
          <a:blip r:embed="rId8"/>
          <a:stretch>
            <a:fillRect/>
          </a:stretch>
        </p:blipFill>
        <p:spPr>
          <a:xfrm>
            <a:off x="4099053" y="2988801"/>
            <a:ext cx="644184" cy="644182"/>
          </a:xfrm>
          <a:prstGeom prst="rect">
            <a:avLst/>
          </a:prstGeom>
        </p:spPr>
      </p:pic>
      <p:grpSp>
        <p:nvGrpSpPr>
          <p:cNvPr id="161" name="Group 160">
            <a:extLst>
              <a:ext uri="{FF2B5EF4-FFF2-40B4-BE49-F238E27FC236}">
                <a16:creationId xmlns:a16="http://schemas.microsoft.com/office/drawing/2014/main" id="{26CE77FD-F91C-4DD0-9C40-B94F6964BFEB}"/>
              </a:ext>
            </a:extLst>
          </p:cNvPr>
          <p:cNvGrpSpPr/>
          <p:nvPr/>
        </p:nvGrpSpPr>
        <p:grpSpPr>
          <a:xfrm>
            <a:off x="6589317" y="3311136"/>
            <a:ext cx="490683" cy="2199289"/>
            <a:chOff x="8864427" y="3957837"/>
            <a:chExt cx="221792" cy="2015546"/>
          </a:xfrm>
        </p:grpSpPr>
        <p:cxnSp>
          <p:nvCxnSpPr>
            <p:cNvPr id="162" name="Straight Arrow Connector 161">
              <a:extLst>
                <a:ext uri="{FF2B5EF4-FFF2-40B4-BE49-F238E27FC236}">
                  <a16:creationId xmlns:a16="http://schemas.microsoft.com/office/drawing/2014/main" id="{2A1665F5-7081-4F6E-ADB5-626067BADAD2}"/>
                </a:ext>
              </a:extLst>
            </p:cNvPr>
            <p:cNvCxnSpPr>
              <a:cxnSpLocks/>
            </p:cNvCxnSpPr>
            <p:nvPr/>
          </p:nvCxnSpPr>
          <p:spPr>
            <a:xfrm flipH="1" flipV="1">
              <a:off x="8957847" y="3957837"/>
              <a:ext cx="20266" cy="2015546"/>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3" name="Cylinder 162">
              <a:extLst>
                <a:ext uri="{FF2B5EF4-FFF2-40B4-BE49-F238E27FC236}">
                  <a16:creationId xmlns:a16="http://schemas.microsoft.com/office/drawing/2014/main" id="{603A215A-CC2F-4571-8771-83983A6B800D}"/>
                </a:ext>
              </a:extLst>
            </p:cNvPr>
            <p:cNvSpPr/>
            <p:nvPr/>
          </p:nvSpPr>
          <p:spPr bwMode="auto">
            <a:xfrm>
              <a:off x="8864427" y="4253261"/>
              <a:ext cx="221792" cy="134128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S2S VPN Tunnel</a:t>
              </a:r>
            </a:p>
          </p:txBody>
        </p:sp>
      </p:grpSp>
      <p:grpSp>
        <p:nvGrpSpPr>
          <p:cNvPr id="2" name="Group 1">
            <a:extLst>
              <a:ext uri="{FF2B5EF4-FFF2-40B4-BE49-F238E27FC236}">
                <a16:creationId xmlns:a16="http://schemas.microsoft.com/office/drawing/2014/main" id="{423F157F-6A6D-441C-94DA-7CE737327C8B}"/>
              </a:ext>
            </a:extLst>
          </p:cNvPr>
          <p:cNvGrpSpPr/>
          <p:nvPr/>
        </p:nvGrpSpPr>
        <p:grpSpPr>
          <a:xfrm>
            <a:off x="8659370" y="3330850"/>
            <a:ext cx="480419" cy="2199288"/>
            <a:chOff x="8659370" y="3330850"/>
            <a:chExt cx="480419" cy="2199288"/>
          </a:xfrm>
        </p:grpSpPr>
        <p:cxnSp>
          <p:nvCxnSpPr>
            <p:cNvPr id="165" name="Straight Arrow Connector 164">
              <a:extLst>
                <a:ext uri="{FF2B5EF4-FFF2-40B4-BE49-F238E27FC236}">
                  <a16:creationId xmlns:a16="http://schemas.microsoft.com/office/drawing/2014/main" id="{177929A2-17F3-44C6-AD23-EC7F8B4EAF3B}"/>
                </a:ext>
              </a:extLst>
            </p:cNvPr>
            <p:cNvCxnSpPr>
              <a:cxnSpLocks/>
            </p:cNvCxnSpPr>
            <p:nvPr/>
          </p:nvCxnSpPr>
          <p:spPr>
            <a:xfrm flipH="1" flipV="1">
              <a:off x="8867195" y="3330850"/>
              <a:ext cx="27281" cy="2199288"/>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6" name="Cylinder 165">
              <a:extLst>
                <a:ext uri="{FF2B5EF4-FFF2-40B4-BE49-F238E27FC236}">
                  <a16:creationId xmlns:a16="http://schemas.microsoft.com/office/drawing/2014/main" id="{DA8CF58A-7707-4BA6-8E7F-177F8ABB8286}"/>
                </a:ext>
              </a:extLst>
            </p:cNvPr>
            <p:cNvSpPr/>
            <p:nvPr/>
          </p:nvSpPr>
          <p:spPr bwMode="auto">
            <a:xfrm>
              <a:off x="8659370" y="3676714"/>
              <a:ext cx="480419" cy="146355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S2S VPN Tunnel</a:t>
              </a:r>
            </a:p>
          </p:txBody>
        </p:sp>
      </p:grpSp>
      <p:cxnSp>
        <p:nvCxnSpPr>
          <p:cNvPr id="167" name="Straight Arrow Connector 166">
            <a:extLst>
              <a:ext uri="{FF2B5EF4-FFF2-40B4-BE49-F238E27FC236}">
                <a16:creationId xmlns:a16="http://schemas.microsoft.com/office/drawing/2014/main" id="{720D6624-C4A8-4C89-BD89-F39D9538E329}"/>
              </a:ext>
            </a:extLst>
          </p:cNvPr>
          <p:cNvCxnSpPr>
            <a:cxnSpLocks/>
            <a:endCxn id="129" idx="2"/>
          </p:cNvCxnSpPr>
          <p:nvPr/>
        </p:nvCxnSpPr>
        <p:spPr>
          <a:xfrm flipV="1">
            <a:off x="5839710" y="3291955"/>
            <a:ext cx="990179" cy="2525775"/>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C38F5D9-36AC-415E-8B5D-748B7117A1C5}"/>
              </a:ext>
            </a:extLst>
          </p:cNvPr>
          <p:cNvCxnSpPr>
            <a:cxnSpLocks/>
            <a:endCxn id="129" idx="2"/>
          </p:cNvCxnSpPr>
          <p:nvPr/>
        </p:nvCxnSpPr>
        <p:spPr>
          <a:xfrm flipV="1">
            <a:off x="5140481" y="3291955"/>
            <a:ext cx="1689409" cy="2525775"/>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C535903B-BB95-442B-9945-81D8F560BC5B}"/>
              </a:ext>
            </a:extLst>
          </p:cNvPr>
          <p:cNvSpPr txBox="1"/>
          <p:nvPr/>
        </p:nvSpPr>
        <p:spPr>
          <a:xfrm>
            <a:off x="4269341" y="4296020"/>
            <a:ext cx="1748797" cy="483557"/>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Point-to-site VPN</a:t>
            </a:r>
          </a:p>
        </p:txBody>
      </p:sp>
      <p:sp>
        <p:nvSpPr>
          <p:cNvPr id="170" name="TextBox 169">
            <a:extLst>
              <a:ext uri="{FF2B5EF4-FFF2-40B4-BE49-F238E27FC236}">
                <a16:creationId xmlns:a16="http://schemas.microsoft.com/office/drawing/2014/main" id="{1659796B-D3B4-41A6-B626-8A25D449038A}"/>
              </a:ext>
            </a:extLst>
          </p:cNvPr>
          <p:cNvSpPr txBox="1"/>
          <p:nvPr/>
        </p:nvSpPr>
        <p:spPr>
          <a:xfrm>
            <a:off x="9403006" y="4289556"/>
            <a:ext cx="1637037" cy="483557"/>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Site-to-site VPN</a:t>
            </a:r>
          </a:p>
        </p:txBody>
      </p:sp>
      <p:sp>
        <p:nvSpPr>
          <p:cNvPr id="177" name="Laptop_E770" descr="Laptop&#10;">
            <a:extLst>
              <a:ext uri="{FF2B5EF4-FFF2-40B4-BE49-F238E27FC236}">
                <a16:creationId xmlns:a16="http://schemas.microsoft.com/office/drawing/2014/main" id="{1E08514F-7650-4F7F-AAA3-77D4CF1A5930}"/>
              </a:ext>
            </a:extLst>
          </p:cNvPr>
          <p:cNvSpPr>
            <a:spLocks noChangeAspect="1" noEditPoints="1"/>
          </p:cNvSpPr>
          <p:nvPr/>
        </p:nvSpPr>
        <p:spPr bwMode="auto">
          <a:xfrm>
            <a:off x="5591945" y="5959117"/>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Laptop_E770" descr="Laptop&#10;">
            <a:extLst>
              <a:ext uri="{FF2B5EF4-FFF2-40B4-BE49-F238E27FC236}">
                <a16:creationId xmlns:a16="http://schemas.microsoft.com/office/drawing/2014/main" id="{D347E2BD-A037-4D92-BDA8-201EEA35E101}"/>
              </a:ext>
            </a:extLst>
          </p:cNvPr>
          <p:cNvSpPr>
            <a:spLocks noChangeAspect="1" noEditPoints="1"/>
          </p:cNvSpPr>
          <p:nvPr/>
        </p:nvSpPr>
        <p:spPr bwMode="auto">
          <a:xfrm>
            <a:off x="4911530" y="5954620"/>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Cylinder 178">
            <a:extLst>
              <a:ext uri="{FF2B5EF4-FFF2-40B4-BE49-F238E27FC236}">
                <a16:creationId xmlns:a16="http://schemas.microsoft.com/office/drawing/2014/main" id="{DF657EA3-7F34-404C-BFFC-DAF46A9E6B01}"/>
              </a:ext>
            </a:extLst>
          </p:cNvPr>
          <p:cNvSpPr/>
          <p:nvPr/>
        </p:nvSpPr>
        <p:spPr bwMode="auto">
          <a:xfrm rot="16200000">
            <a:off x="7802416" y="2146426"/>
            <a:ext cx="196688" cy="1517075"/>
          </a:xfrm>
          <a:prstGeom prst="can">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VNet Peering</a:t>
            </a:r>
          </a:p>
        </p:txBody>
      </p:sp>
      <p:sp>
        <p:nvSpPr>
          <p:cNvPr id="184" name="building_5">
            <a:extLst>
              <a:ext uri="{FF2B5EF4-FFF2-40B4-BE49-F238E27FC236}">
                <a16:creationId xmlns:a16="http://schemas.microsoft.com/office/drawing/2014/main" id="{2B57E617-2898-40EF-9B8C-B87F76DF09FA}"/>
              </a:ext>
            </a:extLst>
          </p:cNvPr>
          <p:cNvSpPr>
            <a:spLocks noChangeAspect="1" noEditPoints="1"/>
          </p:cNvSpPr>
          <p:nvPr/>
        </p:nvSpPr>
        <p:spPr bwMode="auto">
          <a:xfrm>
            <a:off x="8658784" y="5576385"/>
            <a:ext cx="706027" cy="7667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building_7">
            <a:extLst>
              <a:ext uri="{FF2B5EF4-FFF2-40B4-BE49-F238E27FC236}">
                <a16:creationId xmlns:a16="http://schemas.microsoft.com/office/drawing/2014/main" id="{E7BE6E43-CFF3-4ED4-9321-A58A7145E104}"/>
              </a:ext>
            </a:extLst>
          </p:cNvPr>
          <p:cNvSpPr>
            <a:spLocks noChangeAspect="1" noEditPoints="1"/>
          </p:cNvSpPr>
          <p:nvPr/>
        </p:nvSpPr>
        <p:spPr bwMode="auto">
          <a:xfrm>
            <a:off x="7620135" y="5584078"/>
            <a:ext cx="670407" cy="759106"/>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building_5">
            <a:extLst>
              <a:ext uri="{FF2B5EF4-FFF2-40B4-BE49-F238E27FC236}">
                <a16:creationId xmlns:a16="http://schemas.microsoft.com/office/drawing/2014/main" id="{815ECEC9-7A55-41F6-8860-E3DA815F3A8E}"/>
              </a:ext>
            </a:extLst>
          </p:cNvPr>
          <p:cNvSpPr>
            <a:spLocks noChangeAspect="1" noEditPoints="1"/>
          </p:cNvSpPr>
          <p:nvPr/>
        </p:nvSpPr>
        <p:spPr bwMode="auto">
          <a:xfrm>
            <a:off x="6500632" y="5576385"/>
            <a:ext cx="706027" cy="7667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Rectangle 96">
            <a:extLst>
              <a:ext uri="{FF2B5EF4-FFF2-40B4-BE49-F238E27FC236}">
                <a16:creationId xmlns:a16="http://schemas.microsoft.com/office/drawing/2014/main" id="{9965113B-16C2-4A7D-AF08-1BAC3E33CB51}"/>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9A653091-3DE0-4441-8BAF-29F3F1928F60}"/>
              </a:ext>
            </a:extLst>
          </p:cNvPr>
          <p:cNvGrpSpPr/>
          <p:nvPr/>
        </p:nvGrpSpPr>
        <p:grpSpPr>
          <a:xfrm>
            <a:off x="1061187" y="2270409"/>
            <a:ext cx="2022327" cy="849463"/>
            <a:chOff x="1061187" y="4729690"/>
            <a:chExt cx="2022327" cy="849463"/>
          </a:xfrm>
        </p:grpSpPr>
        <p:sp>
          <p:nvSpPr>
            <p:cNvPr id="103" name="TextBox 102">
              <a:extLst>
                <a:ext uri="{FF2B5EF4-FFF2-40B4-BE49-F238E27FC236}">
                  <a16:creationId xmlns:a16="http://schemas.microsoft.com/office/drawing/2014/main" id="{A45EDEBF-A74C-4E7C-81BA-1E46950BEEF7}"/>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on-premises</a:t>
              </a:r>
            </a:p>
          </p:txBody>
        </p:sp>
        <p:cxnSp>
          <p:nvCxnSpPr>
            <p:cNvPr id="104" name="Straight Connector 103">
              <a:extLst>
                <a:ext uri="{FF2B5EF4-FFF2-40B4-BE49-F238E27FC236}">
                  <a16:creationId xmlns:a16="http://schemas.microsoft.com/office/drawing/2014/main" id="{7777C62F-5072-4B90-A468-CD2D6DA67EEC}"/>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8" name="Rectangle 187">
            <a:extLst>
              <a:ext uri="{FF2B5EF4-FFF2-40B4-BE49-F238E27FC236}">
                <a16:creationId xmlns:a16="http://schemas.microsoft.com/office/drawing/2014/main" id="{560C63F4-6AAC-4821-A273-92F9CAB5C7B7}"/>
              </a:ext>
            </a:extLst>
          </p:cNvPr>
          <p:cNvSpPr/>
          <p:nvPr/>
        </p:nvSpPr>
        <p:spPr bwMode="auto">
          <a:xfrm>
            <a:off x="-24719" y="2146758"/>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F45FDB66-335D-4D0F-9083-CA398F1D1F76}"/>
              </a:ext>
            </a:extLst>
          </p:cNvPr>
          <p:cNvGrpSpPr/>
          <p:nvPr/>
        </p:nvGrpSpPr>
        <p:grpSpPr>
          <a:xfrm>
            <a:off x="315232" y="4187223"/>
            <a:ext cx="2709424" cy="600609"/>
            <a:chOff x="315232" y="3489448"/>
            <a:chExt cx="2709424" cy="600609"/>
          </a:xfrm>
        </p:grpSpPr>
        <p:sp>
          <p:nvSpPr>
            <p:cNvPr id="190" name="TextBox 189">
              <a:extLst>
                <a:ext uri="{FF2B5EF4-FFF2-40B4-BE49-F238E27FC236}">
                  <a16:creationId xmlns:a16="http://schemas.microsoft.com/office/drawing/2014/main" id="{06309058-27A8-492A-BEBC-1B98A0863D4E}"/>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191" name="Straight Connector 190">
              <a:extLst>
                <a:ext uri="{FF2B5EF4-FFF2-40B4-BE49-F238E27FC236}">
                  <a16:creationId xmlns:a16="http://schemas.microsoft.com/office/drawing/2014/main" id="{71615084-6264-4700-8315-24A46C50C56F}"/>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2" name="cloud" title="Icon of a cloud">
              <a:extLst>
                <a:ext uri="{FF2B5EF4-FFF2-40B4-BE49-F238E27FC236}">
                  <a16:creationId xmlns:a16="http://schemas.microsoft.com/office/drawing/2014/main" id="{746C0F4A-3B1E-4A6A-A160-88F930EEE08E}"/>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3" name="building_5">
            <a:extLst>
              <a:ext uri="{FF2B5EF4-FFF2-40B4-BE49-F238E27FC236}">
                <a16:creationId xmlns:a16="http://schemas.microsoft.com/office/drawing/2014/main" id="{2DF0B135-3233-4E33-8DBE-C79C76E7EE02}"/>
              </a:ext>
            </a:extLst>
          </p:cNvPr>
          <p:cNvSpPr>
            <a:spLocks noChangeAspect="1" noEditPoints="1"/>
          </p:cNvSpPr>
          <p:nvPr/>
        </p:nvSpPr>
        <p:spPr bwMode="auto">
          <a:xfrm>
            <a:off x="436706" y="2394836"/>
            <a:ext cx="496957" cy="53973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Title 1">
            <a:extLst>
              <a:ext uri="{FF2B5EF4-FFF2-40B4-BE49-F238E27FC236}">
                <a16:creationId xmlns:a16="http://schemas.microsoft.com/office/drawing/2014/main" id="{CA4341C5-8269-458F-95BB-37F0B83EDB87}"/>
              </a:ext>
            </a:extLst>
          </p:cNvPr>
          <p:cNvSpPr txBox="1">
            <a:spLocks/>
          </p:cNvSpPr>
          <p:nvPr/>
        </p:nvSpPr>
        <p:spPr>
          <a:xfrm>
            <a:off x="3613369" y="354826"/>
            <a:ext cx="6915502"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VPN and Point-to-site (P2S)</a:t>
            </a:r>
          </a:p>
        </p:txBody>
      </p:sp>
      <p:sp>
        <p:nvSpPr>
          <p:cNvPr id="98" name="Title 5">
            <a:extLst>
              <a:ext uri="{FF2B5EF4-FFF2-40B4-BE49-F238E27FC236}">
                <a16:creationId xmlns:a16="http://schemas.microsoft.com/office/drawing/2014/main" id="{7AFEA4A7-6E8A-4743-AECB-07999C5C47DF}"/>
              </a:ext>
            </a:extLst>
          </p:cNvPr>
          <p:cNvSpPr txBox="1">
            <a:spLocks/>
          </p:cNvSpPr>
          <p:nvPr/>
        </p:nvSpPr>
        <p:spPr>
          <a:xfrm>
            <a:off x="978099" y="661165"/>
            <a:ext cx="2495547" cy="696167"/>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FFFFFF"/>
                </a:solidFill>
                <a:effectLst/>
                <a:uLnTx/>
                <a:uFillTx/>
                <a:latin typeface="Segoe UI Light"/>
                <a:ea typeface="+mn-ea"/>
                <a:cs typeface="Segoe UI" pitchFamily="34" charset="0"/>
              </a:rPr>
              <a:t>Connectivity</a:t>
            </a:r>
          </a:p>
        </p:txBody>
      </p:sp>
      <p:sp>
        <p:nvSpPr>
          <p:cNvPr id="100" name="IoT">
            <a:extLst>
              <a:ext uri="{FF2B5EF4-FFF2-40B4-BE49-F238E27FC236}">
                <a16:creationId xmlns:a16="http://schemas.microsoft.com/office/drawing/2014/main" id="{1CB02DD5-3EBD-4F2F-920C-4EA1AA919669}"/>
              </a:ext>
            </a:extLst>
          </p:cNvPr>
          <p:cNvSpPr>
            <a:spLocks noChangeAspect="1" noEditPoints="1"/>
          </p:cNvSpPr>
          <p:nvPr/>
        </p:nvSpPr>
        <p:spPr bwMode="auto">
          <a:xfrm>
            <a:off x="436706" y="677806"/>
            <a:ext cx="513903" cy="51472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rPr>
              <a:t> </a:t>
            </a:r>
          </a:p>
        </p:txBody>
      </p:sp>
    </p:spTree>
    <p:extLst>
      <p:ext uri="{BB962C8B-B14F-4D97-AF65-F5344CB8AC3E}">
        <p14:creationId xmlns:p14="http://schemas.microsoft.com/office/powerpoint/2010/main" val="2858023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500"/>
                                        <p:tgtEl>
                                          <p:spTgt spid="170"/>
                                        </p:tgtEl>
                                      </p:cBhvr>
                                    </p:animEffect>
                                  </p:childTnLst>
                                </p:cTn>
                              </p:par>
                              <p:par>
                                <p:cTn id="11" presetID="10"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500"/>
                                        <p:tgtEl>
                                          <p:spTgt spid="167"/>
                                        </p:tgtEl>
                                      </p:cBhvr>
                                    </p:animEffect>
                                  </p:childTnLst>
                                </p:cTn>
                              </p:par>
                              <p:par>
                                <p:cTn id="14" presetID="10" presetClass="entr" presetSubtype="0"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fade">
                                      <p:cBhvr>
                                        <p:cTn id="16" dur="500"/>
                                        <p:tgtEl>
                                          <p:spTgt spid="1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500"/>
                                        <p:tgtEl>
                                          <p:spTgt spid="16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fade">
                                      <p:cBhvr>
                                        <p:cTn id="22" dur="500"/>
                                        <p:tgtEl>
                                          <p:spTgt spid="1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7"/>
                                        </p:tgtEl>
                                        <p:attrNameLst>
                                          <p:attrName>style.visibility</p:attrName>
                                        </p:attrNameLst>
                                      </p:cBhvr>
                                      <p:to>
                                        <p:strVal val="visible"/>
                                      </p:to>
                                    </p:set>
                                    <p:animEffect transition="in" filter="fade">
                                      <p:cBhvr>
                                        <p:cTn id="25" dur="500"/>
                                        <p:tgtEl>
                                          <p:spTgt spid="1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9"/>
                                        </p:tgtEl>
                                        <p:attrNameLst>
                                          <p:attrName>style.visibility</p:attrName>
                                        </p:attrNameLst>
                                      </p:cBhvr>
                                      <p:to>
                                        <p:strVal val="visible"/>
                                      </p:to>
                                    </p:set>
                                    <p:animEffect transition="in" filter="fade">
                                      <p:cBhvr>
                                        <p:cTn id="28"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P spid="177" grpId="0" animBg="1"/>
      <p:bldP spid="178" grpId="0" animBg="1"/>
      <p:bldP spid="1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4AC30D4A-77D2-498C-AFB3-9DDE5B07A11A}"/>
              </a:ext>
            </a:extLst>
          </p:cNvPr>
          <p:cNvSpPr/>
          <p:nvPr/>
        </p:nvSpPr>
        <p:spPr bwMode="auto">
          <a:xfrm>
            <a:off x="7700417" y="2779149"/>
            <a:ext cx="1048442" cy="1329595"/>
          </a:xfrm>
          <a:prstGeom prst="rect">
            <a:avLst/>
          </a:prstGeom>
          <a:solidFill>
            <a:schemeClr val="bg1">
              <a:lumMod val="9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7874EF8F-9147-476C-8031-E6A84957621D}"/>
              </a:ext>
            </a:extLst>
          </p:cNvPr>
          <p:cNvCxnSpPr/>
          <p:nvPr/>
        </p:nvCxnSpPr>
        <p:spPr>
          <a:xfrm>
            <a:off x="6066717" y="2958751"/>
            <a:ext cx="1625997" cy="0"/>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CEAADBDF-1270-45B5-9298-8E5C41A60F06}"/>
              </a:ext>
            </a:extLst>
          </p:cNvPr>
          <p:cNvCxnSpPr/>
          <p:nvPr/>
        </p:nvCxnSpPr>
        <p:spPr>
          <a:xfrm>
            <a:off x="6066717" y="3740729"/>
            <a:ext cx="1625997" cy="0"/>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9BCF5C7-D452-4DCB-89ED-56559A05E085}"/>
              </a:ext>
            </a:extLst>
          </p:cNvPr>
          <p:cNvCxnSpPr/>
          <p:nvPr/>
        </p:nvCxnSpPr>
        <p:spPr>
          <a:xfrm>
            <a:off x="6066717" y="3173174"/>
            <a:ext cx="162599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EAB9F44-29FA-4EA6-A52E-7BD2C3A080F0}"/>
              </a:ext>
            </a:extLst>
          </p:cNvPr>
          <p:cNvCxnSpPr/>
          <p:nvPr/>
        </p:nvCxnSpPr>
        <p:spPr>
          <a:xfrm>
            <a:off x="6066717" y="3935173"/>
            <a:ext cx="162599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9C0E0A5-7A00-49E5-8060-FFA12A00FD19}"/>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F8AC9FA8-DCFD-496B-A42F-2670EB382505}"/>
              </a:ext>
            </a:extLst>
          </p:cNvPr>
          <p:cNvGrpSpPr/>
          <p:nvPr/>
        </p:nvGrpSpPr>
        <p:grpSpPr>
          <a:xfrm>
            <a:off x="1061187" y="2270409"/>
            <a:ext cx="2022327" cy="849463"/>
            <a:chOff x="1061187" y="4729690"/>
            <a:chExt cx="2022327" cy="849463"/>
          </a:xfrm>
        </p:grpSpPr>
        <p:sp>
          <p:nvSpPr>
            <p:cNvPr id="18" name="TextBox 17">
              <a:extLst>
                <a:ext uri="{FF2B5EF4-FFF2-40B4-BE49-F238E27FC236}">
                  <a16:creationId xmlns:a16="http://schemas.microsoft.com/office/drawing/2014/main" id="{2BBD0F5B-4181-4C59-92EA-BB04C0F19BCC}"/>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on-premises</a:t>
              </a:r>
            </a:p>
          </p:txBody>
        </p:sp>
        <p:cxnSp>
          <p:nvCxnSpPr>
            <p:cNvPr id="19" name="Straight Connector 18">
              <a:extLst>
                <a:ext uri="{FF2B5EF4-FFF2-40B4-BE49-F238E27FC236}">
                  <a16:creationId xmlns:a16="http://schemas.microsoft.com/office/drawing/2014/main" id="{050983C0-57A4-4B10-9B3F-968028AB9C2E}"/>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5E8C1832-1701-4BB6-8517-B043F0C3C32A}"/>
              </a:ext>
            </a:extLst>
          </p:cNvPr>
          <p:cNvSpPr/>
          <p:nvPr/>
        </p:nvSpPr>
        <p:spPr bwMode="auto">
          <a:xfrm>
            <a:off x="-24719" y="2146758"/>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09AAD97F-11AE-4957-8FB6-687CC5B9AA93}"/>
              </a:ext>
            </a:extLst>
          </p:cNvPr>
          <p:cNvGrpSpPr/>
          <p:nvPr/>
        </p:nvGrpSpPr>
        <p:grpSpPr>
          <a:xfrm>
            <a:off x="315232" y="4187223"/>
            <a:ext cx="2709424" cy="600609"/>
            <a:chOff x="315232" y="3489448"/>
            <a:chExt cx="2709424" cy="600609"/>
          </a:xfrm>
        </p:grpSpPr>
        <p:sp>
          <p:nvSpPr>
            <p:cNvPr id="30" name="TextBox 29">
              <a:extLst>
                <a:ext uri="{FF2B5EF4-FFF2-40B4-BE49-F238E27FC236}">
                  <a16:creationId xmlns:a16="http://schemas.microsoft.com/office/drawing/2014/main" id="{A262D05C-160C-4B3A-B540-4AFB8908667A}"/>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31" name="Straight Connector 30">
              <a:extLst>
                <a:ext uri="{FF2B5EF4-FFF2-40B4-BE49-F238E27FC236}">
                  <a16:creationId xmlns:a16="http://schemas.microsoft.com/office/drawing/2014/main" id="{9982BD21-6390-4B5A-B10A-877F7BC8BD39}"/>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cloud" title="Icon of a cloud">
              <a:extLst>
                <a:ext uri="{FF2B5EF4-FFF2-40B4-BE49-F238E27FC236}">
                  <a16:creationId xmlns:a16="http://schemas.microsoft.com/office/drawing/2014/main" id="{F4FE6BBE-B7CE-44EC-A67F-14031D1E5EA8}"/>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3" name="building_5">
            <a:extLst>
              <a:ext uri="{FF2B5EF4-FFF2-40B4-BE49-F238E27FC236}">
                <a16:creationId xmlns:a16="http://schemas.microsoft.com/office/drawing/2014/main" id="{16DF68F5-C30A-4013-9072-6C6E0D8B8F20}"/>
              </a:ext>
            </a:extLst>
          </p:cNvPr>
          <p:cNvSpPr>
            <a:spLocks noChangeAspect="1" noEditPoints="1"/>
          </p:cNvSpPr>
          <p:nvPr/>
        </p:nvSpPr>
        <p:spPr bwMode="auto">
          <a:xfrm>
            <a:off x="436706" y="2394836"/>
            <a:ext cx="496957" cy="53973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Title 1">
            <a:extLst>
              <a:ext uri="{FF2B5EF4-FFF2-40B4-BE49-F238E27FC236}">
                <a16:creationId xmlns:a16="http://schemas.microsoft.com/office/drawing/2014/main" id="{0F087D67-7B3D-464E-883C-75F925CB66E0}"/>
              </a:ext>
            </a:extLst>
          </p:cNvPr>
          <p:cNvSpPr txBox="1">
            <a:spLocks/>
          </p:cNvSpPr>
          <p:nvPr/>
        </p:nvSpPr>
        <p:spPr>
          <a:xfrm>
            <a:off x="3610078" y="439569"/>
            <a:ext cx="6915502"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ExpressRoute</a:t>
            </a:r>
          </a:p>
        </p:txBody>
      </p:sp>
      <p:sp>
        <p:nvSpPr>
          <p:cNvPr id="14" name="Title 5">
            <a:extLst>
              <a:ext uri="{FF2B5EF4-FFF2-40B4-BE49-F238E27FC236}">
                <a16:creationId xmlns:a16="http://schemas.microsoft.com/office/drawing/2014/main" id="{6203AE65-3DD3-402A-87B6-82DAB60DC345}"/>
              </a:ext>
            </a:extLst>
          </p:cNvPr>
          <p:cNvSpPr txBox="1">
            <a:spLocks/>
          </p:cNvSpPr>
          <p:nvPr/>
        </p:nvSpPr>
        <p:spPr>
          <a:xfrm>
            <a:off x="978099" y="661165"/>
            <a:ext cx="2495547" cy="696167"/>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FFFFFF"/>
                </a:solidFill>
                <a:effectLst/>
                <a:uLnTx/>
                <a:uFillTx/>
                <a:latin typeface="Segoe UI Light"/>
                <a:ea typeface="+mn-ea"/>
                <a:cs typeface="Segoe UI" pitchFamily="34" charset="0"/>
              </a:rPr>
              <a:t>Connectivity</a:t>
            </a:r>
          </a:p>
        </p:txBody>
      </p:sp>
      <p:sp>
        <p:nvSpPr>
          <p:cNvPr id="15" name="IoT">
            <a:extLst>
              <a:ext uri="{FF2B5EF4-FFF2-40B4-BE49-F238E27FC236}">
                <a16:creationId xmlns:a16="http://schemas.microsoft.com/office/drawing/2014/main" id="{491E9602-246D-40AE-B4EB-889BA34C7155}"/>
              </a:ext>
            </a:extLst>
          </p:cNvPr>
          <p:cNvSpPr>
            <a:spLocks noChangeAspect="1" noEditPoints="1"/>
          </p:cNvSpPr>
          <p:nvPr/>
        </p:nvSpPr>
        <p:spPr bwMode="auto">
          <a:xfrm>
            <a:off x="436706" y="677806"/>
            <a:ext cx="513903" cy="51472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rPr>
              <a:t> </a:t>
            </a:r>
          </a:p>
        </p:txBody>
      </p:sp>
      <p:sp>
        <p:nvSpPr>
          <p:cNvPr id="2" name="Rectangle 1">
            <a:extLst>
              <a:ext uri="{FF2B5EF4-FFF2-40B4-BE49-F238E27FC236}">
                <a16:creationId xmlns:a16="http://schemas.microsoft.com/office/drawing/2014/main" id="{78F513B8-5893-43C6-851F-F25EB28450FE}"/>
              </a:ext>
            </a:extLst>
          </p:cNvPr>
          <p:cNvSpPr/>
          <p:nvPr/>
        </p:nvSpPr>
        <p:spPr>
          <a:xfrm>
            <a:off x="3724611" y="5241298"/>
            <a:ext cx="4962189" cy="1329595"/>
          </a:xfrm>
          <a:prstGeom prst="rect">
            <a:avLst/>
          </a:prstGeom>
        </p:spPr>
        <p:txBody>
          <a:bodyPr wrap="square" anchor="t">
            <a:spAutoFit/>
          </a:bodyPr>
          <a:lstStyle/>
          <a:p>
            <a:pPr marL="0" marR="0" lvl="1" indent="0" algn="l" defTabSz="914344" rtl="0" eaLnBrk="1" fontAlgn="auto" latinLnBrk="0" hangingPunct="1">
              <a:lnSpc>
                <a:spcPct val="90000"/>
              </a:lnSpc>
              <a:spcBef>
                <a:spcPts val="1176"/>
              </a:spcBef>
              <a:spcAft>
                <a:spcPts val="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ＭＳ Ｐゴシック" charset="0"/>
                <a:cs typeface="Segoe UI" panose="020B0502040204020203" pitchFamily="34" charset="0"/>
              </a:rPr>
              <a:t>Private connectivity to Microsoft bypassing the Internet</a:t>
            </a:r>
            <a:endParaRPr kumimoji="0" lang="en-US" sz="1400" b="0" i="0" u="none" strike="noStrike" kern="1200" cap="none" spc="0" normalizeH="0" baseline="0" noProof="0">
              <a:ln>
                <a:noFill/>
              </a:ln>
              <a:solidFill>
                <a:srgbClr val="2F2F2F"/>
              </a:solidFill>
              <a:effectLst/>
              <a:uLnTx/>
              <a:uFillTx/>
              <a:latin typeface="Segoe UI"/>
              <a:ea typeface="+mn-ea"/>
              <a:cs typeface="Segoe UI"/>
            </a:endParaRPr>
          </a:p>
          <a:p>
            <a:pPr marL="0" marR="0" lvl="1" indent="0" algn="l" defTabSz="914344" rtl="0" eaLnBrk="1" fontAlgn="auto" latinLnBrk="0" hangingPunct="1">
              <a:lnSpc>
                <a:spcPct val="90000"/>
              </a:lnSpc>
              <a:spcBef>
                <a:spcPts val="1176"/>
              </a:spcBef>
              <a:spcAft>
                <a:spcPts val="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ＭＳ Ｐゴシック" charset="0"/>
                <a:cs typeface="Segoe UI" panose="020B0502040204020203" pitchFamily="34" charset="0"/>
              </a:rPr>
              <a:t>Predictable performance</a:t>
            </a:r>
          </a:p>
          <a:p>
            <a:pPr marL="0" marR="0" lvl="1" indent="0" algn="l" defTabSz="914344" rtl="0" eaLnBrk="1" fontAlgn="auto" latinLnBrk="0" hangingPunct="1">
              <a:lnSpc>
                <a:spcPct val="90000"/>
              </a:lnSpc>
              <a:spcBef>
                <a:spcPts val="1176"/>
              </a:spcBef>
              <a:spcAft>
                <a:spcPts val="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ＭＳ Ｐゴシック" charset="0"/>
                <a:cs typeface="Segoe UI" panose="020B0502040204020203" pitchFamily="34" charset="0"/>
              </a:rPr>
              <a:t>Enterprise-grade resiliency with SLA</a:t>
            </a:r>
          </a:p>
          <a:p>
            <a:pPr marL="0" marR="0" lvl="1" indent="0" algn="l" defTabSz="914344" rtl="0" eaLnBrk="1" fontAlgn="auto" latinLnBrk="0" hangingPunct="1">
              <a:lnSpc>
                <a:spcPct val="90000"/>
              </a:lnSpc>
              <a:spcBef>
                <a:spcPts val="1176"/>
              </a:spcBef>
              <a:spcAft>
                <a:spcPts val="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ＭＳ Ｐゴシック" charset="0"/>
                <a:cs typeface="Segoe UI" panose="020B0502040204020203" pitchFamily="34" charset="0"/>
              </a:rPr>
              <a:t>Large and growing ExpressRoute partner ecosystem</a:t>
            </a:r>
          </a:p>
        </p:txBody>
      </p:sp>
      <p:sp>
        <p:nvSpPr>
          <p:cNvPr id="153" name="TextBox 52">
            <a:extLst>
              <a:ext uri="{FF2B5EF4-FFF2-40B4-BE49-F238E27FC236}">
                <a16:creationId xmlns:a16="http://schemas.microsoft.com/office/drawing/2014/main" id="{3CB4A142-C11F-49F2-AA94-88554B117343}"/>
              </a:ext>
            </a:extLst>
          </p:cNvPr>
          <p:cNvSpPr txBox="1"/>
          <p:nvPr/>
        </p:nvSpPr>
        <p:spPr>
          <a:xfrm>
            <a:off x="9123580" y="1167514"/>
            <a:ext cx="2687584" cy="387798"/>
          </a:xfrm>
          <a:prstGeom prst="rect">
            <a:avLst/>
          </a:prstGeom>
          <a:noFill/>
          <a:ln>
            <a:noFill/>
          </a:ln>
        </p:spPr>
        <p:txBody>
          <a:bodyPr wrap="square" lIns="0" tIns="0" rIns="0" bIns="0" rtlCol="0">
            <a:spAutoFit/>
          </a:bodyPr>
          <a:lstStyle/>
          <a:p>
            <a:pPr marL="0" marR="0" lvl="0" indent="0" algn="ctr" defTabSz="672078"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353535"/>
                </a:solidFill>
                <a:effectLst/>
                <a:uLnTx/>
                <a:uFillTx/>
                <a:latin typeface="Segoe UI" panose="020B0502040204020203" pitchFamily="34" charset="0"/>
                <a:ea typeface="ＭＳ Ｐゴシック" charset="0"/>
                <a:cs typeface="Segoe UI" panose="020B0502040204020203" pitchFamily="34" charset="0"/>
              </a:rPr>
              <a:t>Microsoft Peering for Office 365, Dynamics 365, Azure Public IPs</a:t>
            </a:r>
          </a:p>
        </p:txBody>
      </p:sp>
      <p:sp>
        <p:nvSpPr>
          <p:cNvPr id="154" name="Rectangle 153">
            <a:extLst>
              <a:ext uri="{FF2B5EF4-FFF2-40B4-BE49-F238E27FC236}">
                <a16:creationId xmlns:a16="http://schemas.microsoft.com/office/drawing/2014/main" id="{624CE538-E241-4C23-87C4-F5D9484184E3}"/>
              </a:ext>
            </a:extLst>
          </p:cNvPr>
          <p:cNvSpPr/>
          <p:nvPr/>
        </p:nvSpPr>
        <p:spPr bwMode="auto">
          <a:xfrm>
            <a:off x="3774110" y="2779150"/>
            <a:ext cx="1048442" cy="1329595"/>
          </a:xfrm>
          <a:prstGeom prst="rect">
            <a:avLst/>
          </a:prstGeom>
          <a:solidFill>
            <a:schemeClr val="bg1">
              <a:lumMod val="9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C1E33565-2A41-4344-BB8E-2400E4D55F49}"/>
              </a:ext>
            </a:extLst>
          </p:cNvPr>
          <p:cNvSpPr txBox="1"/>
          <p:nvPr/>
        </p:nvSpPr>
        <p:spPr>
          <a:xfrm>
            <a:off x="3643189" y="2735533"/>
            <a:ext cx="1309816"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Customer’s Network</a:t>
            </a:r>
          </a:p>
        </p:txBody>
      </p:sp>
      <p:sp>
        <p:nvSpPr>
          <p:cNvPr id="155" name="Rectangle 154">
            <a:extLst>
              <a:ext uri="{FF2B5EF4-FFF2-40B4-BE49-F238E27FC236}">
                <a16:creationId xmlns:a16="http://schemas.microsoft.com/office/drawing/2014/main" id="{687E14D3-3102-4F32-AAF8-AA4E8B88C19C}"/>
              </a:ext>
            </a:extLst>
          </p:cNvPr>
          <p:cNvSpPr/>
          <p:nvPr/>
        </p:nvSpPr>
        <p:spPr bwMode="auto">
          <a:xfrm>
            <a:off x="5048466" y="2782035"/>
            <a:ext cx="1048442" cy="1329595"/>
          </a:xfrm>
          <a:prstGeom prst="rect">
            <a:avLst/>
          </a:prstGeom>
          <a:solidFill>
            <a:schemeClr val="bg1">
              <a:lumMod val="9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6" name="TextBox 155">
            <a:extLst>
              <a:ext uri="{FF2B5EF4-FFF2-40B4-BE49-F238E27FC236}">
                <a16:creationId xmlns:a16="http://schemas.microsoft.com/office/drawing/2014/main" id="{671DFF45-DADE-423A-BE94-F34350A59124}"/>
              </a:ext>
            </a:extLst>
          </p:cNvPr>
          <p:cNvSpPr txBox="1"/>
          <p:nvPr/>
        </p:nvSpPr>
        <p:spPr>
          <a:xfrm>
            <a:off x="4917545" y="3120912"/>
            <a:ext cx="1309816"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Partner</a:t>
            </a:r>
            <a:b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Edge</a:t>
            </a:r>
          </a:p>
        </p:txBody>
      </p:sp>
      <p:sp>
        <p:nvSpPr>
          <p:cNvPr id="157" name="Rectangle 156">
            <a:extLst>
              <a:ext uri="{FF2B5EF4-FFF2-40B4-BE49-F238E27FC236}">
                <a16:creationId xmlns:a16="http://schemas.microsoft.com/office/drawing/2014/main" id="{74396C60-6F01-423B-B4F4-BD4C715EAC6D}"/>
              </a:ext>
            </a:extLst>
          </p:cNvPr>
          <p:cNvSpPr/>
          <p:nvPr/>
        </p:nvSpPr>
        <p:spPr bwMode="auto">
          <a:xfrm>
            <a:off x="6282119" y="2792744"/>
            <a:ext cx="1229719" cy="525897"/>
          </a:xfrm>
          <a:prstGeom prst="rect">
            <a:avLst/>
          </a:prstGeom>
          <a:solidFill>
            <a:schemeClr val="bg1">
              <a:lumMod val="8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Primary Connection</a:t>
            </a:r>
          </a:p>
        </p:txBody>
      </p:sp>
      <p:sp>
        <p:nvSpPr>
          <p:cNvPr id="158" name="Rectangle 157">
            <a:extLst>
              <a:ext uri="{FF2B5EF4-FFF2-40B4-BE49-F238E27FC236}">
                <a16:creationId xmlns:a16="http://schemas.microsoft.com/office/drawing/2014/main" id="{87265B8F-0A0D-4F76-973C-3D3352C1B78B}"/>
              </a:ext>
            </a:extLst>
          </p:cNvPr>
          <p:cNvSpPr/>
          <p:nvPr/>
        </p:nvSpPr>
        <p:spPr bwMode="auto">
          <a:xfrm>
            <a:off x="6282118" y="3589042"/>
            <a:ext cx="1229719" cy="525897"/>
          </a:xfrm>
          <a:prstGeom prst="rect">
            <a:avLst/>
          </a:prstGeom>
          <a:solidFill>
            <a:schemeClr val="bg1">
              <a:lumMod val="8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Primary Connection</a:t>
            </a:r>
          </a:p>
        </p:txBody>
      </p:sp>
      <p:sp>
        <p:nvSpPr>
          <p:cNvPr id="160" name="TextBox 159">
            <a:extLst>
              <a:ext uri="{FF2B5EF4-FFF2-40B4-BE49-F238E27FC236}">
                <a16:creationId xmlns:a16="http://schemas.microsoft.com/office/drawing/2014/main" id="{63414112-EF07-4B80-AAC8-354D6768790C}"/>
              </a:ext>
            </a:extLst>
          </p:cNvPr>
          <p:cNvSpPr txBox="1"/>
          <p:nvPr/>
        </p:nvSpPr>
        <p:spPr>
          <a:xfrm>
            <a:off x="7613649" y="3129032"/>
            <a:ext cx="1230313"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Microsoft Edge</a:t>
            </a:r>
          </a:p>
        </p:txBody>
      </p:sp>
      <p:sp>
        <p:nvSpPr>
          <p:cNvPr id="161" name="Rectangle 160">
            <a:extLst>
              <a:ext uri="{FF2B5EF4-FFF2-40B4-BE49-F238E27FC236}">
                <a16:creationId xmlns:a16="http://schemas.microsoft.com/office/drawing/2014/main" id="{F6153FBA-52BB-4406-83DD-A4CB15ACC978}"/>
              </a:ext>
            </a:extLst>
          </p:cNvPr>
          <p:cNvSpPr/>
          <p:nvPr/>
        </p:nvSpPr>
        <p:spPr bwMode="auto">
          <a:xfrm>
            <a:off x="9123579" y="1783263"/>
            <a:ext cx="2687585" cy="1329595"/>
          </a:xfrm>
          <a:prstGeom prst="rect">
            <a:avLst/>
          </a:prstGeom>
          <a:solidFill>
            <a:schemeClr val="bg1">
              <a:lumMod val="95000"/>
            </a:schemeClr>
          </a:solidFill>
          <a:ln w="28575" cap="flat" cmpd="sng" algn="ctr">
            <a:solidFill>
              <a:schemeClr val="accent5"/>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2" name="Rectangle 161">
            <a:extLst>
              <a:ext uri="{FF2B5EF4-FFF2-40B4-BE49-F238E27FC236}">
                <a16:creationId xmlns:a16="http://schemas.microsoft.com/office/drawing/2014/main" id="{BA447242-A076-4456-8F66-13828149357B}"/>
              </a:ext>
            </a:extLst>
          </p:cNvPr>
          <p:cNvSpPr/>
          <p:nvPr/>
        </p:nvSpPr>
        <p:spPr bwMode="auto">
          <a:xfrm>
            <a:off x="9128675" y="3880516"/>
            <a:ext cx="2687585" cy="1329595"/>
          </a:xfrm>
          <a:prstGeom prst="rect">
            <a:avLst/>
          </a:prstGeom>
          <a:solidFill>
            <a:schemeClr val="bg1">
              <a:lumMod val="95000"/>
            </a:schemeClr>
          </a:solidFill>
          <a:ln w="28575" cap="flat" cmpd="sng" algn="ctr">
            <a:solidFill>
              <a:schemeClr val="accent1"/>
            </a:solidFill>
            <a:prstDash val="sysDash"/>
            <a:headEnd type="none" w="med" len="med"/>
            <a:tailEnd type="none" w="med" len="med"/>
          </a:ln>
          <a:effectLst/>
          <a:sp3d>
            <a:bevelT/>
          </a:sp3d>
        </p:spPr>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3" name="TextBox 52">
            <a:extLst>
              <a:ext uri="{FF2B5EF4-FFF2-40B4-BE49-F238E27FC236}">
                <a16:creationId xmlns:a16="http://schemas.microsoft.com/office/drawing/2014/main" id="{A0B00AAC-73E8-4E3C-AA60-FDB5E42362A5}"/>
              </a:ext>
            </a:extLst>
          </p:cNvPr>
          <p:cNvSpPr txBox="1"/>
          <p:nvPr/>
        </p:nvSpPr>
        <p:spPr>
          <a:xfrm>
            <a:off x="9123579" y="5345348"/>
            <a:ext cx="2687584" cy="387798"/>
          </a:xfrm>
          <a:prstGeom prst="rect">
            <a:avLst/>
          </a:prstGeom>
          <a:noFill/>
          <a:ln>
            <a:noFill/>
          </a:ln>
        </p:spPr>
        <p:txBody>
          <a:bodyPr wrap="square" lIns="0" tIns="0" rIns="0" bIns="0" rtlCol="0">
            <a:spAutoFit/>
          </a:bodyPr>
          <a:lstStyle/>
          <a:p>
            <a:pPr marL="0" marR="0" lvl="0" indent="0" algn="ctr" defTabSz="672078"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353535"/>
                </a:solidFill>
                <a:effectLst/>
                <a:uLnTx/>
                <a:uFillTx/>
                <a:latin typeface="Segoe UI" panose="020B0502040204020203" pitchFamily="34" charset="0"/>
                <a:ea typeface="ＭＳ Ｐゴシック" charset="0"/>
                <a:cs typeface="Segoe UI" panose="020B0502040204020203" pitchFamily="34" charset="0"/>
              </a:rPr>
              <a:t>Azure Private Peering for </a:t>
            </a:r>
            <a:br>
              <a:rPr kumimoji="0" lang="en-US" sz="1400" b="0" i="0" u="none" strike="noStrike" kern="1200" cap="none" spc="0" normalizeH="0" baseline="0" noProof="0">
                <a:ln>
                  <a:noFill/>
                </a:ln>
                <a:solidFill>
                  <a:srgbClr val="353535"/>
                </a:solidFill>
                <a:effectLst/>
                <a:uLnTx/>
                <a:uFillTx/>
                <a:latin typeface="Segoe UI" panose="020B0502040204020203" pitchFamily="34" charset="0"/>
                <a:ea typeface="ＭＳ Ｐゴシック" charset="0"/>
                <a:cs typeface="Segoe UI" panose="020B0502040204020203" pitchFamily="34" charset="0"/>
              </a:rPr>
            </a:br>
            <a:r>
              <a:rPr kumimoji="0" lang="en-US" sz="1400" b="0" i="0" u="none" strike="noStrike" kern="1200" cap="none" spc="0" normalizeH="0" baseline="0" noProof="0">
                <a:ln>
                  <a:noFill/>
                </a:ln>
                <a:solidFill>
                  <a:srgbClr val="353535"/>
                </a:solidFill>
                <a:effectLst/>
                <a:uLnTx/>
                <a:uFillTx/>
                <a:latin typeface="Segoe UI" panose="020B0502040204020203" pitchFamily="34" charset="0"/>
                <a:ea typeface="ＭＳ Ｐゴシック" charset="0"/>
                <a:cs typeface="Segoe UI" panose="020B0502040204020203" pitchFamily="34" charset="0"/>
              </a:rPr>
              <a:t>Virtual Networks</a:t>
            </a:r>
          </a:p>
        </p:txBody>
      </p:sp>
      <p:cxnSp>
        <p:nvCxnSpPr>
          <p:cNvPr id="7" name="Connector: Elbow 6">
            <a:extLst>
              <a:ext uri="{FF2B5EF4-FFF2-40B4-BE49-F238E27FC236}">
                <a16:creationId xmlns:a16="http://schemas.microsoft.com/office/drawing/2014/main" id="{DA1B0009-E6F1-4653-B003-A4E3A2406040}"/>
              </a:ext>
            </a:extLst>
          </p:cNvPr>
          <p:cNvCxnSpPr>
            <a:cxnSpLocks/>
            <a:stCxn id="159" idx="0"/>
          </p:cNvCxnSpPr>
          <p:nvPr/>
        </p:nvCxnSpPr>
        <p:spPr>
          <a:xfrm rot="5400000" flipH="1" flipV="1">
            <a:off x="8486060" y="2136013"/>
            <a:ext cx="381714" cy="904558"/>
          </a:xfrm>
          <a:prstGeom prst="bentConnector2">
            <a:avLst/>
          </a:prstGeom>
          <a:ln w="28575">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67" name="Connector: Elbow 166">
            <a:extLst>
              <a:ext uri="{FF2B5EF4-FFF2-40B4-BE49-F238E27FC236}">
                <a16:creationId xmlns:a16="http://schemas.microsoft.com/office/drawing/2014/main" id="{EDD3729B-AB1E-422A-8241-232F1B79875D}"/>
              </a:ext>
            </a:extLst>
          </p:cNvPr>
          <p:cNvCxnSpPr>
            <a:cxnSpLocks/>
            <a:stCxn id="159" idx="2"/>
            <a:endCxn id="162" idx="1"/>
          </p:cNvCxnSpPr>
          <p:nvPr/>
        </p:nvCxnSpPr>
        <p:spPr>
          <a:xfrm rot="16200000" flipH="1">
            <a:off x="8458371" y="3875010"/>
            <a:ext cx="436570" cy="904037"/>
          </a:xfrm>
          <a:prstGeom prst="bentConnector2">
            <a:avLst/>
          </a:prstGeom>
          <a:ln w="28575">
            <a:solidFill>
              <a:schemeClr val="accent1"/>
            </a:solidFill>
            <a:headEnd type="none"/>
            <a:tailEnd type="triangle"/>
          </a:ln>
        </p:spPr>
        <p:style>
          <a:lnRef idx="1">
            <a:schemeClr val="accent5"/>
          </a:lnRef>
          <a:fillRef idx="0">
            <a:schemeClr val="accent5"/>
          </a:fillRef>
          <a:effectRef idx="0">
            <a:schemeClr val="accent5"/>
          </a:effectRef>
          <a:fontRef idx="minor">
            <a:schemeClr val="tx1"/>
          </a:fontRef>
        </p:style>
      </p:cxnSp>
      <p:sp>
        <p:nvSpPr>
          <p:cNvPr id="10" name="TextBox 9">
            <a:extLst>
              <a:ext uri="{FF2B5EF4-FFF2-40B4-BE49-F238E27FC236}">
                <a16:creationId xmlns:a16="http://schemas.microsoft.com/office/drawing/2014/main" id="{3D6BE5DE-0E50-4AD1-88EE-DDF402792719}"/>
              </a:ext>
            </a:extLst>
          </p:cNvPr>
          <p:cNvSpPr txBox="1"/>
          <p:nvPr/>
        </p:nvSpPr>
        <p:spPr>
          <a:xfrm>
            <a:off x="6107417" y="2092538"/>
            <a:ext cx="1662443" cy="7386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ExpressRoute </a:t>
            </a:r>
            <a:br>
              <a:rPr kumimoji="0" lang="en-US" sz="1600"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Circuit</a:t>
            </a:r>
          </a:p>
        </p:txBody>
      </p:sp>
      <p:sp>
        <p:nvSpPr>
          <p:cNvPr id="168" name="cloud" title="Icon of a cloud">
            <a:extLst>
              <a:ext uri="{FF2B5EF4-FFF2-40B4-BE49-F238E27FC236}">
                <a16:creationId xmlns:a16="http://schemas.microsoft.com/office/drawing/2014/main" id="{A826D15D-9CF2-4462-A598-F26C8EBE8D72}"/>
              </a:ext>
            </a:extLst>
          </p:cNvPr>
          <p:cNvSpPr>
            <a:spLocks noChangeAspect="1"/>
          </p:cNvSpPr>
          <p:nvPr/>
        </p:nvSpPr>
        <p:spPr bwMode="auto">
          <a:xfrm>
            <a:off x="3555553" y="2561830"/>
            <a:ext cx="476833" cy="30378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monitor">
            <a:extLst>
              <a:ext uri="{FF2B5EF4-FFF2-40B4-BE49-F238E27FC236}">
                <a16:creationId xmlns:a16="http://schemas.microsoft.com/office/drawing/2014/main" id="{5F1E5B55-551C-4609-BD1D-63A634DA705E}"/>
              </a:ext>
            </a:extLst>
          </p:cNvPr>
          <p:cNvSpPr>
            <a:spLocks noChangeAspect="1" noEditPoints="1"/>
          </p:cNvSpPr>
          <p:nvPr/>
        </p:nvSpPr>
        <p:spPr bwMode="auto">
          <a:xfrm>
            <a:off x="4119596" y="3454949"/>
            <a:ext cx="338878" cy="25971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lumMod val="95000"/>
            </a:schemeClr>
          </a:solidFill>
          <a:ln w="1587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72" name="monitor">
            <a:extLst>
              <a:ext uri="{FF2B5EF4-FFF2-40B4-BE49-F238E27FC236}">
                <a16:creationId xmlns:a16="http://schemas.microsoft.com/office/drawing/2014/main" id="{7B1A3D89-C2B0-4569-B49C-4FD8D5925256}"/>
              </a:ext>
            </a:extLst>
          </p:cNvPr>
          <p:cNvSpPr>
            <a:spLocks noChangeAspect="1" noEditPoints="1"/>
          </p:cNvSpPr>
          <p:nvPr/>
        </p:nvSpPr>
        <p:spPr bwMode="auto">
          <a:xfrm>
            <a:off x="4369902" y="3633914"/>
            <a:ext cx="338878" cy="25971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lumMod val="95000"/>
            </a:schemeClr>
          </a:solidFill>
          <a:ln w="1587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73" name="monitor">
            <a:extLst>
              <a:ext uri="{FF2B5EF4-FFF2-40B4-BE49-F238E27FC236}">
                <a16:creationId xmlns:a16="http://schemas.microsoft.com/office/drawing/2014/main" id="{AE1DE14D-E196-4A4B-B757-248A5E868176}"/>
              </a:ext>
            </a:extLst>
          </p:cNvPr>
          <p:cNvSpPr>
            <a:spLocks noChangeAspect="1" noEditPoints="1"/>
          </p:cNvSpPr>
          <p:nvPr/>
        </p:nvSpPr>
        <p:spPr bwMode="auto">
          <a:xfrm>
            <a:off x="3880844" y="3651990"/>
            <a:ext cx="338878" cy="25971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lumMod val="95000"/>
            </a:schemeClr>
          </a:solidFill>
          <a:ln w="1587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cxnSp>
        <p:nvCxnSpPr>
          <p:cNvPr id="174" name="Straight Connector 173">
            <a:extLst>
              <a:ext uri="{FF2B5EF4-FFF2-40B4-BE49-F238E27FC236}">
                <a16:creationId xmlns:a16="http://schemas.microsoft.com/office/drawing/2014/main" id="{E947FB32-6AB2-47E7-B38B-CB6C784C3244}"/>
              </a:ext>
            </a:extLst>
          </p:cNvPr>
          <p:cNvCxnSpPr>
            <a:cxnSpLocks/>
          </p:cNvCxnSpPr>
          <p:nvPr/>
        </p:nvCxnSpPr>
        <p:spPr>
          <a:xfrm>
            <a:off x="4822552" y="3466354"/>
            <a:ext cx="225914" cy="0"/>
          </a:xfrm>
          <a:prstGeom prst="line">
            <a:avLst/>
          </a:prstGeom>
          <a:ln w="285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5" name="cloud" title="Icon of a cloud">
            <a:extLst>
              <a:ext uri="{FF2B5EF4-FFF2-40B4-BE49-F238E27FC236}">
                <a16:creationId xmlns:a16="http://schemas.microsoft.com/office/drawing/2014/main" id="{825CE911-4DFC-4EF2-9A70-B7422C6167DE}"/>
              </a:ext>
            </a:extLst>
          </p:cNvPr>
          <p:cNvSpPr>
            <a:spLocks noChangeAspect="1"/>
          </p:cNvSpPr>
          <p:nvPr/>
        </p:nvSpPr>
        <p:spPr bwMode="auto">
          <a:xfrm>
            <a:off x="8977190" y="3783278"/>
            <a:ext cx="476833" cy="30378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2" name="Group 98">
            <a:extLst>
              <a:ext uri="{FF2B5EF4-FFF2-40B4-BE49-F238E27FC236}">
                <a16:creationId xmlns:a16="http://schemas.microsoft.com/office/drawing/2014/main" id="{12EAB1D0-4494-48C4-9106-3F94B4134379}"/>
              </a:ext>
            </a:extLst>
          </p:cNvPr>
          <p:cNvGrpSpPr/>
          <p:nvPr/>
        </p:nvGrpSpPr>
        <p:grpSpPr>
          <a:xfrm>
            <a:off x="9805384" y="4357153"/>
            <a:ext cx="1398834" cy="455380"/>
            <a:chOff x="9266237" y="5913772"/>
            <a:chExt cx="1920379" cy="555290"/>
          </a:xfrm>
        </p:grpSpPr>
        <p:pic>
          <p:nvPicPr>
            <p:cNvPr id="23" name="Picture 136">
              <a:extLst>
                <a:ext uri="{FF2B5EF4-FFF2-40B4-BE49-F238E27FC236}">
                  <a16:creationId xmlns:a16="http://schemas.microsoft.com/office/drawing/2014/main" id="{276937C4-D2EC-46B8-9748-8512E42FA1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24" name="Picture 137">
              <a:extLst>
                <a:ext uri="{FF2B5EF4-FFF2-40B4-BE49-F238E27FC236}">
                  <a16:creationId xmlns:a16="http://schemas.microsoft.com/office/drawing/2014/main" id="{72FC6F3D-D868-417E-8B68-669FC180C9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25" name="Picture 138">
              <a:extLst>
                <a:ext uri="{FF2B5EF4-FFF2-40B4-BE49-F238E27FC236}">
                  <a16:creationId xmlns:a16="http://schemas.microsoft.com/office/drawing/2014/main" id="{3987D7FC-FEFD-4328-A8B6-F013CB6626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grpSp>
      <p:grpSp>
        <p:nvGrpSpPr>
          <p:cNvPr id="4" name="Group 97">
            <a:extLst>
              <a:ext uri="{FF2B5EF4-FFF2-40B4-BE49-F238E27FC236}">
                <a16:creationId xmlns:a16="http://schemas.microsoft.com/office/drawing/2014/main" id="{10058DA1-5157-452C-9AEE-0F737A5A8414}"/>
              </a:ext>
            </a:extLst>
          </p:cNvPr>
          <p:cNvGrpSpPr/>
          <p:nvPr/>
        </p:nvGrpSpPr>
        <p:grpSpPr>
          <a:xfrm>
            <a:off x="10309787" y="2126857"/>
            <a:ext cx="1384379" cy="725293"/>
            <a:chOff x="9441345" y="3709476"/>
            <a:chExt cx="1411363" cy="678189"/>
          </a:xfrm>
        </p:grpSpPr>
        <p:pic>
          <p:nvPicPr>
            <p:cNvPr id="8" name="Picture 141">
              <a:extLst>
                <a:ext uri="{FF2B5EF4-FFF2-40B4-BE49-F238E27FC236}">
                  <a16:creationId xmlns:a16="http://schemas.microsoft.com/office/drawing/2014/main" id="{3DFB04C4-A4CF-4263-A479-073278DA51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79740" y="3745551"/>
              <a:ext cx="272968" cy="272968"/>
            </a:xfrm>
            <a:prstGeom prst="rect">
              <a:avLst/>
            </a:prstGeom>
          </p:spPr>
        </p:pic>
        <p:pic>
          <p:nvPicPr>
            <p:cNvPr id="9" name="Picture 142">
              <a:extLst>
                <a:ext uri="{FF2B5EF4-FFF2-40B4-BE49-F238E27FC236}">
                  <a16:creationId xmlns:a16="http://schemas.microsoft.com/office/drawing/2014/main" id="{77C507A4-0115-4108-9E06-327361C17C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3766" y="4114697"/>
              <a:ext cx="272968" cy="272968"/>
            </a:xfrm>
            <a:prstGeom prst="rect">
              <a:avLst/>
            </a:prstGeom>
          </p:spPr>
        </p:pic>
        <p:pic>
          <p:nvPicPr>
            <p:cNvPr id="11" name="Picture 143">
              <a:extLst>
                <a:ext uri="{FF2B5EF4-FFF2-40B4-BE49-F238E27FC236}">
                  <a16:creationId xmlns:a16="http://schemas.microsoft.com/office/drawing/2014/main" id="{4F28FC57-A83F-494A-BA15-30D6F8D937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11710" y="3725761"/>
              <a:ext cx="272968" cy="272968"/>
            </a:xfrm>
            <a:prstGeom prst="rect">
              <a:avLst/>
            </a:prstGeom>
          </p:spPr>
        </p:pic>
        <p:pic>
          <p:nvPicPr>
            <p:cNvPr id="12" name="Picture 144">
              <a:extLst>
                <a:ext uri="{FF2B5EF4-FFF2-40B4-BE49-F238E27FC236}">
                  <a16:creationId xmlns:a16="http://schemas.microsoft.com/office/drawing/2014/main" id="{A7D8ED05-8985-49E4-9A18-ED7F11D812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43680" y="3709476"/>
              <a:ext cx="272968" cy="272968"/>
            </a:xfrm>
            <a:prstGeom prst="rect">
              <a:avLst/>
            </a:prstGeom>
          </p:spPr>
        </p:pic>
        <p:pic>
          <p:nvPicPr>
            <p:cNvPr id="13" name="Picture 145">
              <a:extLst>
                <a:ext uri="{FF2B5EF4-FFF2-40B4-BE49-F238E27FC236}">
                  <a16:creationId xmlns:a16="http://schemas.microsoft.com/office/drawing/2014/main" id="{ACF03FC0-0A80-4507-AFF6-B42286B21C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25220" y="4100931"/>
              <a:ext cx="272968" cy="272968"/>
            </a:xfrm>
            <a:prstGeom prst="rect">
              <a:avLst/>
            </a:prstGeom>
          </p:spPr>
        </p:pic>
        <p:pic>
          <p:nvPicPr>
            <p:cNvPr id="20" name="Picture 146">
              <a:extLst>
                <a:ext uri="{FF2B5EF4-FFF2-40B4-BE49-F238E27FC236}">
                  <a16:creationId xmlns:a16="http://schemas.microsoft.com/office/drawing/2014/main" id="{F6D7E721-DD09-482B-BC17-A453AED4DA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75226" y="4077760"/>
              <a:ext cx="272968" cy="272968"/>
            </a:xfrm>
            <a:prstGeom prst="rect">
              <a:avLst/>
            </a:prstGeom>
          </p:spPr>
        </p:pic>
        <p:pic>
          <p:nvPicPr>
            <p:cNvPr id="21" name="Picture 147">
              <a:extLst>
                <a:ext uri="{FF2B5EF4-FFF2-40B4-BE49-F238E27FC236}">
                  <a16:creationId xmlns:a16="http://schemas.microsoft.com/office/drawing/2014/main" id="{7B740A2A-F54C-4C9F-AD42-AD289B0A100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41345" y="3714382"/>
              <a:ext cx="272968" cy="272968"/>
            </a:xfrm>
            <a:prstGeom prst="rect">
              <a:avLst/>
            </a:prstGeom>
          </p:spPr>
        </p:pic>
      </p:grpSp>
      <p:grpSp>
        <p:nvGrpSpPr>
          <p:cNvPr id="27" name="Group 112">
            <a:extLst>
              <a:ext uri="{FF2B5EF4-FFF2-40B4-BE49-F238E27FC236}">
                <a16:creationId xmlns:a16="http://schemas.microsoft.com/office/drawing/2014/main" id="{35405F1A-2A27-4483-96C8-69E71D83ED1F}"/>
              </a:ext>
            </a:extLst>
          </p:cNvPr>
          <p:cNvGrpSpPr/>
          <p:nvPr/>
        </p:nvGrpSpPr>
        <p:grpSpPr>
          <a:xfrm>
            <a:off x="9347733" y="1867764"/>
            <a:ext cx="710590" cy="1102039"/>
            <a:chOff x="9313563" y="1469800"/>
            <a:chExt cx="833053" cy="1080311"/>
          </a:xfrm>
        </p:grpSpPr>
        <p:grpSp>
          <p:nvGrpSpPr>
            <p:cNvPr id="35" name="Group 124">
              <a:extLst>
                <a:ext uri="{FF2B5EF4-FFF2-40B4-BE49-F238E27FC236}">
                  <a16:creationId xmlns:a16="http://schemas.microsoft.com/office/drawing/2014/main" id="{7FE0FBB9-85C2-4513-9396-C5C3C84E79D1}"/>
                </a:ext>
              </a:extLst>
            </p:cNvPr>
            <p:cNvGrpSpPr/>
            <p:nvPr/>
          </p:nvGrpSpPr>
          <p:grpSpPr>
            <a:xfrm>
              <a:off x="9313563" y="1476938"/>
              <a:ext cx="821113" cy="1073173"/>
              <a:chOff x="9052189" y="1223661"/>
              <a:chExt cx="1371798" cy="2133719"/>
            </a:xfrm>
          </p:grpSpPr>
          <p:pic>
            <p:nvPicPr>
              <p:cNvPr id="36" name="Picture 126">
                <a:extLst>
                  <a:ext uri="{FF2B5EF4-FFF2-40B4-BE49-F238E27FC236}">
                    <a16:creationId xmlns:a16="http://schemas.microsoft.com/office/drawing/2014/main" id="{7B39DAB7-0BD7-44B0-9D12-7E59CD8BBD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52956" y="1223661"/>
                <a:ext cx="557475" cy="557475"/>
              </a:xfrm>
              <a:prstGeom prst="rect">
                <a:avLst/>
              </a:prstGeom>
            </p:spPr>
          </p:pic>
          <p:pic>
            <p:nvPicPr>
              <p:cNvPr id="37" name="Picture 127">
                <a:extLst>
                  <a:ext uri="{FF2B5EF4-FFF2-40B4-BE49-F238E27FC236}">
                    <a16:creationId xmlns:a16="http://schemas.microsoft.com/office/drawing/2014/main" id="{D5971E07-8B89-4BA4-9C81-4840335B888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11278" y="2153513"/>
                <a:ext cx="542923" cy="542924"/>
              </a:xfrm>
              <a:prstGeom prst="rect">
                <a:avLst/>
              </a:prstGeom>
            </p:spPr>
          </p:pic>
          <p:pic>
            <p:nvPicPr>
              <p:cNvPr id="38" name="Picture 128">
                <a:extLst>
                  <a:ext uri="{FF2B5EF4-FFF2-40B4-BE49-F238E27FC236}">
                    <a16:creationId xmlns:a16="http://schemas.microsoft.com/office/drawing/2014/main" id="{44D2B085-1A86-41C4-B52A-0F1F2EF5CF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52189" y="2800042"/>
                <a:ext cx="557335" cy="557338"/>
              </a:xfrm>
              <a:prstGeom prst="rect">
                <a:avLst/>
              </a:prstGeom>
            </p:spPr>
          </p:pic>
          <p:pic>
            <p:nvPicPr>
              <p:cNvPr id="39" name="Picture 129">
                <a:extLst>
                  <a:ext uri="{FF2B5EF4-FFF2-40B4-BE49-F238E27FC236}">
                    <a16:creationId xmlns:a16="http://schemas.microsoft.com/office/drawing/2014/main" id="{ED17C5C7-5F96-4BE6-A05F-EC9880333DB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860207" y="2783899"/>
                <a:ext cx="563780" cy="563783"/>
              </a:xfrm>
              <a:prstGeom prst="rect">
                <a:avLst/>
              </a:prstGeom>
            </p:spPr>
          </p:pic>
        </p:grpSp>
        <p:pic>
          <p:nvPicPr>
            <p:cNvPr id="40" name="Picture 125">
              <a:extLst>
                <a:ext uri="{FF2B5EF4-FFF2-40B4-BE49-F238E27FC236}">
                  <a16:creationId xmlns:a16="http://schemas.microsoft.com/office/drawing/2014/main" id="{3281E528-746B-4B13-8859-EAAAC1F364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38164" y="1469800"/>
              <a:ext cx="308452" cy="308454"/>
            </a:xfrm>
            <a:prstGeom prst="rect">
              <a:avLst/>
            </a:prstGeom>
          </p:spPr>
        </p:pic>
      </p:grpSp>
    </p:spTree>
    <p:extLst>
      <p:ext uri="{BB962C8B-B14F-4D97-AF65-F5344CB8AC3E}">
        <p14:creationId xmlns:p14="http://schemas.microsoft.com/office/powerpoint/2010/main" val="2001841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2931160" cy="899665"/>
          </a:xfrm>
        </p:spPr>
        <p:txBody>
          <a:bodyPr/>
          <a:lstStyle/>
          <a:p>
            <a:r>
              <a:rPr lang="en-US" sz="4000" dirty="0">
                <a:solidFill>
                  <a:schemeClr val="bg1"/>
                </a:solidFill>
              </a:rPr>
              <a:t>Azure Network Framework</a:t>
            </a:r>
          </a:p>
        </p:txBody>
      </p:sp>
      <p:sp>
        <p:nvSpPr>
          <p:cNvPr id="13" name="TextBox 12">
            <a:extLst>
              <a:ext uri="{FF2B5EF4-FFF2-40B4-BE49-F238E27FC236}">
                <a16:creationId xmlns:a16="http://schemas.microsoft.com/office/drawing/2014/main" id="{F9E48707-1424-4496-8071-AFF076E73B66}"/>
              </a:ext>
            </a:extLst>
          </p:cNvPr>
          <p:cNvSpPr txBox="1"/>
          <p:nvPr/>
        </p:nvSpPr>
        <p:spPr>
          <a:xfrm>
            <a:off x="269240" y="2876601"/>
            <a:ext cx="3669713" cy="101874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UDRs - User Defined Routes</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VPN/ExpressRoute</a:t>
            </a:r>
          </a:p>
        </p:txBody>
      </p:sp>
      <p:pic>
        <p:nvPicPr>
          <p:cNvPr id="2" name="Picture 1">
            <a:extLst>
              <a:ext uri="{FF2B5EF4-FFF2-40B4-BE49-F238E27FC236}">
                <a16:creationId xmlns:a16="http://schemas.microsoft.com/office/drawing/2014/main" id="{01148C89-04CC-4A26-9844-92B49F17C96F}"/>
              </a:ext>
            </a:extLst>
          </p:cNvPr>
          <p:cNvPicPr>
            <a:picLocks noChangeAspect="1"/>
          </p:cNvPicPr>
          <p:nvPr/>
        </p:nvPicPr>
        <p:blipFill>
          <a:blip r:embed="rId3"/>
          <a:stretch>
            <a:fillRect/>
          </a:stretch>
        </p:blipFill>
        <p:spPr>
          <a:xfrm>
            <a:off x="3810780" y="1394141"/>
            <a:ext cx="7930888" cy="3740565"/>
          </a:xfrm>
          <a:prstGeom prst="rect">
            <a:avLst/>
          </a:prstGeom>
        </p:spPr>
      </p:pic>
    </p:spTree>
    <p:extLst>
      <p:ext uri="{BB962C8B-B14F-4D97-AF65-F5344CB8AC3E}">
        <p14:creationId xmlns:p14="http://schemas.microsoft.com/office/powerpoint/2010/main" val="28097884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2931160" cy="899665"/>
          </a:xfrm>
        </p:spPr>
        <p:txBody>
          <a:bodyPr/>
          <a:lstStyle/>
          <a:p>
            <a:r>
              <a:rPr lang="en-US" sz="4000" dirty="0">
                <a:solidFill>
                  <a:schemeClr val="bg1"/>
                </a:solidFill>
              </a:rPr>
              <a:t>Azure Network Framework</a:t>
            </a:r>
          </a:p>
        </p:txBody>
      </p:sp>
      <p:sp>
        <p:nvSpPr>
          <p:cNvPr id="13" name="TextBox 12">
            <a:extLst>
              <a:ext uri="{FF2B5EF4-FFF2-40B4-BE49-F238E27FC236}">
                <a16:creationId xmlns:a16="http://schemas.microsoft.com/office/drawing/2014/main" id="{F9E48707-1424-4496-8071-AFF076E73B66}"/>
              </a:ext>
            </a:extLst>
          </p:cNvPr>
          <p:cNvSpPr txBox="1"/>
          <p:nvPr/>
        </p:nvSpPr>
        <p:spPr>
          <a:xfrm>
            <a:off x="269240" y="2876601"/>
            <a:ext cx="3669713" cy="149579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NSG (Network Security Groups)</a:t>
            </a:r>
          </a:p>
          <a:p>
            <a:pPr marL="0" marR="0" lvl="0" indent="0" algn="l" defTabSz="914400" rtl="0" eaLnBrk="1" fontAlgn="auto" latinLnBrk="0" hangingPunct="1">
              <a:lnSpc>
                <a:spcPct val="100000"/>
              </a:lnSpc>
              <a:spcBef>
                <a:spcPts val="0"/>
              </a:spcBef>
              <a:spcAft>
                <a:spcPts val="1800"/>
              </a:spcAft>
              <a:buClrTx/>
              <a:buSzTx/>
              <a:buFontTx/>
              <a:buNone/>
              <a:tabLst/>
              <a:defRPr/>
            </a:pPr>
            <a:r>
              <a:rPr lang="en-US" sz="1600" dirty="0">
                <a:solidFill>
                  <a:srgbClr val="FFFFFF"/>
                </a:solidFill>
                <a:latin typeface="Segoe UI Semibold" panose="020B0702040204020203" pitchFamily="34" charset="0"/>
                <a:cs typeface="Segoe UI Semibold" panose="020B0702040204020203" pitchFamily="34" charset="0"/>
              </a:rPr>
              <a:t>Service Tags</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Application Security Groups</a:t>
            </a:r>
          </a:p>
        </p:txBody>
      </p:sp>
      <p:pic>
        <p:nvPicPr>
          <p:cNvPr id="4" name="Picture 3" descr="A screenshot of a cell phone&#10;&#10;Description automatically generated">
            <a:extLst>
              <a:ext uri="{FF2B5EF4-FFF2-40B4-BE49-F238E27FC236}">
                <a16:creationId xmlns:a16="http://schemas.microsoft.com/office/drawing/2014/main" id="{DA0F071F-5AA4-4F48-9BD8-986BB38E0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415" y="354826"/>
            <a:ext cx="4333819" cy="3247961"/>
          </a:xfrm>
          <a:prstGeom prst="rect">
            <a:avLst/>
          </a:prstGeom>
        </p:spPr>
      </p:pic>
      <p:pic>
        <p:nvPicPr>
          <p:cNvPr id="63" name="Picture 62" descr="A screenshot of a cell phone&#10;&#10;Description automatically generated">
            <a:extLst>
              <a:ext uri="{FF2B5EF4-FFF2-40B4-BE49-F238E27FC236}">
                <a16:creationId xmlns:a16="http://schemas.microsoft.com/office/drawing/2014/main" id="{9745B354-FD9D-41FC-BC0F-8ADD281D9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163" y="2595124"/>
            <a:ext cx="3356317" cy="3879022"/>
          </a:xfrm>
          <a:prstGeom prst="rect">
            <a:avLst/>
          </a:prstGeom>
        </p:spPr>
      </p:pic>
      <p:sp>
        <p:nvSpPr>
          <p:cNvPr id="64" name="Rectangle 63">
            <a:extLst>
              <a:ext uri="{FF2B5EF4-FFF2-40B4-BE49-F238E27FC236}">
                <a16:creationId xmlns:a16="http://schemas.microsoft.com/office/drawing/2014/main" id="{5791D6A6-CE6D-44B3-A2C2-69E56B0319AD}"/>
              </a:ext>
            </a:extLst>
          </p:cNvPr>
          <p:cNvSpPr/>
          <p:nvPr/>
        </p:nvSpPr>
        <p:spPr>
          <a:xfrm>
            <a:off x="4788916" y="4351869"/>
            <a:ext cx="3356318" cy="1384995"/>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NSG Options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2F2F2F"/>
                </a:solidFill>
                <a:latin typeface="Segoe UI" panose="020B0502040204020203" pitchFamily="34" charset="0"/>
                <a:cs typeface="Segoe UI" panose="020B0502040204020203" pitchFamily="34" charset="0"/>
              </a:rPr>
              <a:t>Augmented Security 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2F2F2F"/>
                </a:solidFill>
                <a:latin typeface="Segoe UI" panose="020B0502040204020203" pitchFamily="34" charset="0"/>
                <a:cs typeface="Segoe UI" panose="020B0502040204020203" pitchFamily="34" charset="0"/>
              </a:rPr>
              <a:t>Service Tags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2F2F2F"/>
                </a:solidFill>
                <a:latin typeface="Segoe UI" panose="020B0502040204020203" pitchFamily="34" charset="0"/>
                <a:cs typeface="Segoe UI" panose="020B0502040204020203" pitchFamily="34" charset="0"/>
              </a:rPr>
              <a:t>Application Security Groups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2F2F2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CA592B86-ECA1-4994-837B-D14F50A6BED6}"/>
              </a:ext>
            </a:extLst>
          </p:cNvPr>
          <p:cNvSpPr/>
          <p:nvPr/>
        </p:nvSpPr>
        <p:spPr>
          <a:xfrm>
            <a:off x="8455162" y="800419"/>
            <a:ext cx="3356318" cy="1384995"/>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NSGs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2F2F2F"/>
                </a:solidFill>
                <a:latin typeface="Segoe UI" panose="020B0502040204020203" pitchFamily="34" charset="0"/>
                <a:cs typeface="Segoe UI" panose="020B0502040204020203" pitchFamily="34" charset="0"/>
              </a:rPr>
              <a:t>Prioritized Inbound/Outbound 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2F2F2F"/>
                </a:solidFill>
                <a:latin typeface="Segoe UI" panose="020B0502040204020203" pitchFamily="34" charset="0"/>
                <a:cs typeface="Segoe UI" panose="020B0502040204020203" pitchFamily="34" charset="0"/>
              </a:rPr>
              <a:t>Assigned to NIC or Subnet</a:t>
            </a:r>
          </a:p>
          <a:p>
            <a:pPr marL="285750" indent="-285750">
              <a:buFont typeface="Arial" panose="020B0604020202020204" pitchFamily="34" charset="0"/>
              <a:buChar char="•"/>
            </a:pPr>
            <a:r>
              <a:rPr lang="en-US" sz="1400" dirty="0">
                <a:solidFill>
                  <a:srgbClr val="2F2F2F"/>
                </a:solidFill>
                <a:latin typeface="Segoe UI" panose="020B0502040204020203" pitchFamily="34" charset="0"/>
                <a:cs typeface="Segoe UI" panose="020B0502040204020203" pitchFamily="34" charset="0"/>
              </a:rPr>
              <a:t>Default Security 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rgbClr val="2F2F2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924350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C0E0A5-7A00-49E5-8060-FFA12A00FD19}"/>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F8AC9FA8-DCFD-496B-A42F-2670EB382505}"/>
              </a:ext>
            </a:extLst>
          </p:cNvPr>
          <p:cNvGrpSpPr/>
          <p:nvPr/>
        </p:nvGrpSpPr>
        <p:grpSpPr>
          <a:xfrm>
            <a:off x="1061187" y="2270409"/>
            <a:ext cx="2022327" cy="849463"/>
            <a:chOff x="1061187" y="4729690"/>
            <a:chExt cx="2022327" cy="849463"/>
          </a:xfrm>
        </p:grpSpPr>
        <p:sp>
          <p:nvSpPr>
            <p:cNvPr id="18" name="TextBox 17">
              <a:extLst>
                <a:ext uri="{FF2B5EF4-FFF2-40B4-BE49-F238E27FC236}">
                  <a16:creationId xmlns:a16="http://schemas.microsoft.com/office/drawing/2014/main" id="{2BBD0F5B-4181-4C59-92EA-BB04C0F19BCC}"/>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on-premises</a:t>
              </a:r>
            </a:p>
          </p:txBody>
        </p:sp>
        <p:cxnSp>
          <p:nvCxnSpPr>
            <p:cNvPr id="19" name="Straight Connector 18">
              <a:extLst>
                <a:ext uri="{FF2B5EF4-FFF2-40B4-BE49-F238E27FC236}">
                  <a16:creationId xmlns:a16="http://schemas.microsoft.com/office/drawing/2014/main" id="{050983C0-57A4-4B10-9B3F-968028AB9C2E}"/>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5E8C1832-1701-4BB6-8517-B043F0C3C32A}"/>
              </a:ext>
            </a:extLst>
          </p:cNvPr>
          <p:cNvSpPr/>
          <p:nvPr/>
        </p:nvSpPr>
        <p:spPr bwMode="auto">
          <a:xfrm>
            <a:off x="-24719" y="2146758"/>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09AAD97F-11AE-4957-8FB6-687CC5B9AA93}"/>
              </a:ext>
            </a:extLst>
          </p:cNvPr>
          <p:cNvGrpSpPr/>
          <p:nvPr/>
        </p:nvGrpSpPr>
        <p:grpSpPr>
          <a:xfrm>
            <a:off x="315232" y="4187223"/>
            <a:ext cx="2709424" cy="600609"/>
            <a:chOff x="315232" y="3489448"/>
            <a:chExt cx="2709424" cy="600609"/>
          </a:xfrm>
        </p:grpSpPr>
        <p:sp>
          <p:nvSpPr>
            <p:cNvPr id="30" name="TextBox 29">
              <a:extLst>
                <a:ext uri="{FF2B5EF4-FFF2-40B4-BE49-F238E27FC236}">
                  <a16:creationId xmlns:a16="http://schemas.microsoft.com/office/drawing/2014/main" id="{A262D05C-160C-4B3A-B540-4AFB8908667A}"/>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31" name="Straight Connector 30">
              <a:extLst>
                <a:ext uri="{FF2B5EF4-FFF2-40B4-BE49-F238E27FC236}">
                  <a16:creationId xmlns:a16="http://schemas.microsoft.com/office/drawing/2014/main" id="{9982BD21-6390-4B5A-B10A-877F7BC8BD39}"/>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cloud" title="Icon of a cloud">
              <a:extLst>
                <a:ext uri="{FF2B5EF4-FFF2-40B4-BE49-F238E27FC236}">
                  <a16:creationId xmlns:a16="http://schemas.microsoft.com/office/drawing/2014/main" id="{F4FE6BBE-B7CE-44EC-A67F-14031D1E5EA8}"/>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3" name="building_5">
            <a:extLst>
              <a:ext uri="{FF2B5EF4-FFF2-40B4-BE49-F238E27FC236}">
                <a16:creationId xmlns:a16="http://schemas.microsoft.com/office/drawing/2014/main" id="{16DF68F5-C30A-4013-9072-6C6E0D8B8F20}"/>
              </a:ext>
            </a:extLst>
          </p:cNvPr>
          <p:cNvSpPr>
            <a:spLocks noChangeAspect="1" noEditPoints="1"/>
          </p:cNvSpPr>
          <p:nvPr/>
        </p:nvSpPr>
        <p:spPr bwMode="auto">
          <a:xfrm>
            <a:off x="436706" y="2394836"/>
            <a:ext cx="496957" cy="53973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Title 1">
            <a:extLst>
              <a:ext uri="{FF2B5EF4-FFF2-40B4-BE49-F238E27FC236}">
                <a16:creationId xmlns:a16="http://schemas.microsoft.com/office/drawing/2014/main" id="{0F087D67-7B3D-464E-883C-75F925CB66E0}"/>
              </a:ext>
            </a:extLst>
          </p:cNvPr>
          <p:cNvSpPr txBox="1">
            <a:spLocks/>
          </p:cNvSpPr>
          <p:nvPr/>
        </p:nvSpPr>
        <p:spPr>
          <a:xfrm>
            <a:off x="3610078" y="439569"/>
            <a:ext cx="6915502"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68BB"/>
                </a:solidFill>
                <a:effectLst/>
                <a:uLnTx/>
                <a:uFillTx/>
                <a:latin typeface="Segoe UI Light" panose="020B0502040204020203" pitchFamily="34" charset="0"/>
                <a:ea typeface="+mj-ea"/>
                <a:cs typeface="Segoe UI Light" panose="020B0502040204020203" pitchFamily="34" charset="0"/>
              </a:rPr>
              <a:t>ExpressRoute | 200+ Partners</a:t>
            </a:r>
          </a:p>
        </p:txBody>
      </p:sp>
      <p:sp>
        <p:nvSpPr>
          <p:cNvPr id="14" name="Title 5">
            <a:extLst>
              <a:ext uri="{FF2B5EF4-FFF2-40B4-BE49-F238E27FC236}">
                <a16:creationId xmlns:a16="http://schemas.microsoft.com/office/drawing/2014/main" id="{6203AE65-3DD3-402A-87B6-82DAB60DC345}"/>
              </a:ext>
            </a:extLst>
          </p:cNvPr>
          <p:cNvSpPr txBox="1">
            <a:spLocks/>
          </p:cNvSpPr>
          <p:nvPr/>
        </p:nvSpPr>
        <p:spPr>
          <a:xfrm>
            <a:off x="978099" y="661165"/>
            <a:ext cx="2495547" cy="696167"/>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FFFFFF"/>
                </a:solidFill>
                <a:effectLst/>
                <a:uLnTx/>
                <a:uFillTx/>
                <a:latin typeface="Segoe UI Light"/>
                <a:ea typeface="+mn-ea"/>
                <a:cs typeface="Segoe UI" pitchFamily="34" charset="0"/>
              </a:rPr>
              <a:t>Connectivity</a:t>
            </a:r>
          </a:p>
        </p:txBody>
      </p:sp>
      <p:sp>
        <p:nvSpPr>
          <p:cNvPr id="15" name="IoT">
            <a:extLst>
              <a:ext uri="{FF2B5EF4-FFF2-40B4-BE49-F238E27FC236}">
                <a16:creationId xmlns:a16="http://schemas.microsoft.com/office/drawing/2014/main" id="{491E9602-246D-40AE-B4EB-889BA34C7155}"/>
              </a:ext>
            </a:extLst>
          </p:cNvPr>
          <p:cNvSpPr>
            <a:spLocks noChangeAspect="1" noEditPoints="1"/>
          </p:cNvSpPr>
          <p:nvPr/>
        </p:nvSpPr>
        <p:spPr bwMode="auto">
          <a:xfrm>
            <a:off x="436706" y="677806"/>
            <a:ext cx="513903" cy="51472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rPr>
              <a:t> </a:t>
            </a:r>
          </a:p>
        </p:txBody>
      </p:sp>
      <p:pic>
        <p:nvPicPr>
          <p:cNvPr id="2" name="Picture 1">
            <a:extLst>
              <a:ext uri="{FF2B5EF4-FFF2-40B4-BE49-F238E27FC236}">
                <a16:creationId xmlns:a16="http://schemas.microsoft.com/office/drawing/2014/main" id="{5D603468-5143-46F7-8BC8-587143C2C807}"/>
              </a:ext>
            </a:extLst>
          </p:cNvPr>
          <p:cNvPicPr>
            <a:picLocks noChangeAspect="1"/>
          </p:cNvPicPr>
          <p:nvPr/>
        </p:nvPicPr>
        <p:blipFill rotWithShape="1">
          <a:blip r:embed="rId3"/>
          <a:srcRect l="2941" r="3470"/>
          <a:stretch/>
        </p:blipFill>
        <p:spPr>
          <a:xfrm>
            <a:off x="3428996" y="1259791"/>
            <a:ext cx="8767278" cy="5269444"/>
          </a:xfrm>
          <a:prstGeom prst="rect">
            <a:avLst/>
          </a:prstGeom>
        </p:spPr>
      </p:pic>
    </p:spTree>
    <p:extLst>
      <p:ext uri="{BB962C8B-B14F-4D97-AF65-F5344CB8AC3E}">
        <p14:creationId xmlns:p14="http://schemas.microsoft.com/office/powerpoint/2010/main" val="23986693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899665"/>
          </a:xfrm>
        </p:spPr>
        <p:txBody>
          <a:bodyPr/>
          <a:lstStyle/>
          <a:p>
            <a:r>
              <a:rPr lang="en-US" sz="4000">
                <a:solidFill>
                  <a:schemeClr val="bg1"/>
                </a:solidFill>
              </a:rPr>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887743"/>
            <a:ext cx="3224212" cy="24314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One of the largest private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networks in the world</a:t>
            </a:r>
          </a:p>
          <a:p>
            <a:pPr marL="223520" marR="0" lvl="0" indent="-22352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8,000+ ISP sessions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130+ edge sites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44 ExpressRoute locations</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33,000 miles of lit fiber </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223520" marR="0" lvl="0" indent="-22352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69240" y="6345256"/>
            <a:ext cx="3019759"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FFFFFF"/>
                </a:solidFill>
                <a:effectLst/>
                <a:uLnTx/>
                <a:uFillTx/>
                <a:latin typeface="Segoe UI"/>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288999" y="845333"/>
            <a:ext cx="9206915" cy="4473845"/>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2"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2" y="1044398"/>
                  <a:ext cx="11730895" cy="5416104"/>
                  <a:chOff x="291512"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United States</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670287A4-F3E1-4477-8522-E049738CD9AE}"/>
                      </a:ext>
                    </a:extLst>
                  </p:cNvPr>
                  <p:cNvGrpSpPr/>
                  <p:nvPr/>
                </p:nvGrpSpPr>
                <p:grpSpPr>
                  <a:xfrm>
                    <a:off x="3916060" y="5577983"/>
                    <a:ext cx="128016" cy="128016"/>
                    <a:chOff x="1520304" y="1939550"/>
                    <a:chExt cx="726812" cy="726812"/>
                  </a:xfrm>
                </p:grpSpPr>
                <p:sp>
                  <p:nvSpPr>
                    <p:cNvPr id="694" name="Oval 693">
                      <a:extLst>
                        <a:ext uri="{FF2B5EF4-FFF2-40B4-BE49-F238E27FC236}">
                          <a16:creationId xmlns:a16="http://schemas.microsoft.com/office/drawing/2014/main" id="{BF68BBE7-AD4C-4EB1-9253-D10EEECF97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95" name="Group 694">
                      <a:extLst>
                        <a:ext uri="{FF2B5EF4-FFF2-40B4-BE49-F238E27FC236}">
                          <a16:creationId xmlns:a16="http://schemas.microsoft.com/office/drawing/2014/main" id="{6AB4DCF0-5A45-479E-8FF6-F15F8A789CB1}"/>
                        </a:ext>
                      </a:extLst>
                    </p:cNvPr>
                    <p:cNvGrpSpPr/>
                    <p:nvPr/>
                  </p:nvGrpSpPr>
                  <p:grpSpPr>
                    <a:xfrm>
                      <a:off x="1627350" y="2071688"/>
                      <a:ext cx="512722" cy="462536"/>
                      <a:chOff x="1302898" y="1640683"/>
                      <a:chExt cx="1201027" cy="1083468"/>
                    </a:xfrm>
                  </p:grpSpPr>
                  <p:sp>
                    <p:nvSpPr>
                      <p:cNvPr id="696" name="Freeform 34">
                        <a:extLst>
                          <a:ext uri="{FF2B5EF4-FFF2-40B4-BE49-F238E27FC236}">
                            <a16:creationId xmlns:a16="http://schemas.microsoft.com/office/drawing/2014/main" id="{9D38861B-BD85-4DF5-A97D-2560FF14C17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7" name="Freeform 37">
                        <a:extLst>
                          <a:ext uri="{FF2B5EF4-FFF2-40B4-BE49-F238E27FC236}">
                            <a16:creationId xmlns:a16="http://schemas.microsoft.com/office/drawing/2014/main" id="{63041732-E869-4AC0-B3FE-9CB614A1828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8" name="Freeform 39">
                        <a:extLst>
                          <a:ext uri="{FF2B5EF4-FFF2-40B4-BE49-F238E27FC236}">
                            <a16:creationId xmlns:a16="http://schemas.microsoft.com/office/drawing/2014/main" id="{BBAF9AE4-F7E7-48B5-95CB-2E217855242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9" name="Freeform 40">
                        <a:extLst>
                          <a:ext uri="{FF2B5EF4-FFF2-40B4-BE49-F238E27FC236}">
                            <a16:creationId xmlns:a16="http://schemas.microsoft.com/office/drawing/2014/main" id="{387643B2-549F-4034-8474-EA82DA83663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0" name="Freeform 5">
                        <a:extLst>
                          <a:ext uri="{FF2B5EF4-FFF2-40B4-BE49-F238E27FC236}">
                            <a16:creationId xmlns:a16="http://schemas.microsoft.com/office/drawing/2014/main" id="{B71ECE24-59C2-4727-8596-527141AAE13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A6F8C76B-A15A-426D-BE31-26E8437FC051}"/>
                      </a:ext>
                    </a:extLst>
                  </p:cNvPr>
                  <p:cNvGrpSpPr/>
                  <p:nvPr/>
                </p:nvGrpSpPr>
                <p:grpSpPr>
                  <a:xfrm>
                    <a:off x="1077597" y="2322184"/>
                    <a:ext cx="128016" cy="128016"/>
                    <a:chOff x="1520304" y="1939550"/>
                    <a:chExt cx="726812" cy="726812"/>
                  </a:xfrm>
                </p:grpSpPr>
                <p:sp>
                  <p:nvSpPr>
                    <p:cNvPr id="542" name="Oval 541">
                      <a:extLst>
                        <a:ext uri="{FF2B5EF4-FFF2-40B4-BE49-F238E27FC236}">
                          <a16:creationId xmlns:a16="http://schemas.microsoft.com/office/drawing/2014/main" id="{DFD60335-6F20-4BF1-9EF0-68E5CC1A2E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18EA221D-9E36-44CC-8186-5D2FE913736C}"/>
                        </a:ext>
                      </a:extLst>
                    </p:cNvPr>
                    <p:cNvGrpSpPr/>
                    <p:nvPr/>
                  </p:nvGrpSpPr>
                  <p:grpSpPr>
                    <a:xfrm>
                      <a:off x="1627350" y="2071688"/>
                      <a:ext cx="512722" cy="462536"/>
                      <a:chOff x="1302898" y="1640683"/>
                      <a:chExt cx="1201027" cy="1083468"/>
                    </a:xfrm>
                  </p:grpSpPr>
                  <p:sp>
                    <p:nvSpPr>
                      <p:cNvPr id="544" name="Freeform 34">
                        <a:extLst>
                          <a:ext uri="{FF2B5EF4-FFF2-40B4-BE49-F238E27FC236}">
                            <a16:creationId xmlns:a16="http://schemas.microsoft.com/office/drawing/2014/main" id="{A1143154-30B7-4F71-A62A-77FD3E899B3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5" name="Freeform 37">
                        <a:extLst>
                          <a:ext uri="{FF2B5EF4-FFF2-40B4-BE49-F238E27FC236}">
                            <a16:creationId xmlns:a16="http://schemas.microsoft.com/office/drawing/2014/main" id="{7F998974-F08E-4E08-872F-453620B5D40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6" name="Freeform 39">
                        <a:extLst>
                          <a:ext uri="{FF2B5EF4-FFF2-40B4-BE49-F238E27FC236}">
                            <a16:creationId xmlns:a16="http://schemas.microsoft.com/office/drawing/2014/main" id="{8982986F-4C8F-4D66-92FE-B3BD905494E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7" name="Freeform 40">
                        <a:extLst>
                          <a:ext uri="{FF2B5EF4-FFF2-40B4-BE49-F238E27FC236}">
                            <a16:creationId xmlns:a16="http://schemas.microsoft.com/office/drawing/2014/main" id="{0DA1D8F5-189F-46CA-909F-BDD2A7C4069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8" name="Freeform 5">
                        <a:extLst>
                          <a:ext uri="{FF2B5EF4-FFF2-40B4-BE49-F238E27FC236}">
                            <a16:creationId xmlns:a16="http://schemas.microsoft.com/office/drawing/2014/main" id="{06DA7B38-5D70-4743-95E4-974BF68D9D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ACE71090-49D7-411F-9D45-06467D5B5443}"/>
                      </a:ext>
                    </a:extLst>
                  </p:cNvPr>
                  <p:cNvGrpSpPr/>
                  <p:nvPr/>
                </p:nvGrpSpPr>
                <p:grpSpPr>
                  <a:xfrm>
                    <a:off x="6371821" y="5896574"/>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7" y="5575010"/>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0" name="Group 179">
                    <a:extLst>
                      <a:ext uri="{FF2B5EF4-FFF2-40B4-BE49-F238E27FC236}">
                        <a16:creationId xmlns:a16="http://schemas.microsoft.com/office/drawing/2014/main" id="{90344DF9-A26D-44AC-A4DE-F2657D1E11B5}"/>
                      </a:ext>
                    </a:extLst>
                  </p:cNvPr>
                  <p:cNvGrpSpPr/>
                  <p:nvPr/>
                </p:nvGrpSpPr>
                <p:grpSpPr>
                  <a:xfrm>
                    <a:off x="6216668" y="4937915"/>
                    <a:ext cx="128016" cy="128016"/>
                    <a:chOff x="1520304" y="1939550"/>
                    <a:chExt cx="726812" cy="726812"/>
                  </a:xfrm>
                </p:grpSpPr>
                <p:sp>
                  <p:nvSpPr>
                    <p:cNvPr id="521" name="Oval 520">
                      <a:extLst>
                        <a:ext uri="{FF2B5EF4-FFF2-40B4-BE49-F238E27FC236}">
                          <a16:creationId xmlns:a16="http://schemas.microsoft.com/office/drawing/2014/main" id="{2E2D1037-2285-467A-B871-50367B87056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2" name="Group 521">
                      <a:extLst>
                        <a:ext uri="{FF2B5EF4-FFF2-40B4-BE49-F238E27FC236}">
                          <a16:creationId xmlns:a16="http://schemas.microsoft.com/office/drawing/2014/main" id="{0CED0FF6-D1C2-438F-BBF7-D5AC720BE0B9}"/>
                        </a:ext>
                      </a:extLst>
                    </p:cNvPr>
                    <p:cNvGrpSpPr/>
                    <p:nvPr/>
                  </p:nvGrpSpPr>
                  <p:grpSpPr>
                    <a:xfrm>
                      <a:off x="1627350" y="2071688"/>
                      <a:ext cx="512722" cy="462536"/>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4" name="Freeform 37">
                        <a:extLst>
                          <a:ext uri="{FF2B5EF4-FFF2-40B4-BE49-F238E27FC236}">
                            <a16:creationId xmlns:a16="http://schemas.microsoft.com/office/drawing/2014/main" id="{1AC9185B-C012-4DAE-A79C-4F93AB33943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5" name="Freeform 39">
                        <a:extLst>
                          <a:ext uri="{FF2B5EF4-FFF2-40B4-BE49-F238E27FC236}">
                            <a16:creationId xmlns:a16="http://schemas.microsoft.com/office/drawing/2014/main" id="{E950C4A6-6687-4412-B91D-3197A067333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6" name="Freeform 40">
                        <a:extLst>
                          <a:ext uri="{FF2B5EF4-FFF2-40B4-BE49-F238E27FC236}">
                            <a16:creationId xmlns:a16="http://schemas.microsoft.com/office/drawing/2014/main" id="{8AF63DF9-CD85-4ABF-B0AC-F9D0E98CC8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United States</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Canada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Mexico</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Venezuela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Colombia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Peru</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Bolivia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Brazil</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Argentina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Atlanta Ocean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Algeria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Mali</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Niger</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Nigeria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Chad</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Libya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Egypt</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Sudan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Ethiopia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Dr Congo</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Angola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Zambia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2F2F2F"/>
                        </a:solidFill>
                        <a:effectLst/>
                        <a:uLnTx/>
                        <a:uFillTx/>
                        <a:latin typeface="Segoe UI"/>
                        <a:ea typeface="+mn-ea"/>
                        <a:cs typeface="+mn-cs"/>
                      </a:rPr>
                      <a:t>Nambia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South Africa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Greenland</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Svalbard</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Sweden </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Norway</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United Kingdom</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France</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Poland</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Ukraine</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Turkey</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Saudi </a:t>
                    </a:r>
                    <a:br>
                      <a:rPr kumimoji="0" lang="en-GB" sz="686" b="0" i="0" u="none" strike="noStrike" kern="1200" cap="none" spc="0" normalizeH="0" baseline="0" noProof="0">
                        <a:ln>
                          <a:noFill/>
                        </a:ln>
                        <a:solidFill>
                          <a:srgbClr val="2F2F2F"/>
                        </a:solidFill>
                        <a:effectLst/>
                        <a:uLnTx/>
                        <a:uFillTx/>
                        <a:latin typeface="Segoe UI"/>
                        <a:ea typeface="+mn-ea"/>
                        <a:cs typeface="+mn-cs"/>
                      </a:rPr>
                    </a:br>
                    <a:r>
                      <a:rPr kumimoji="0" lang="en-GB" sz="686" b="0" i="0" u="none" strike="noStrike" kern="1200" cap="none" spc="0" normalizeH="0" baseline="0" noProof="0">
                        <a:ln>
                          <a:noFill/>
                        </a:ln>
                        <a:solidFill>
                          <a:srgbClr val="2F2F2F"/>
                        </a:solidFill>
                        <a:effectLst/>
                        <a:uLnTx/>
                        <a:uFillTx/>
                        <a:latin typeface="Segoe UI"/>
                        <a:ea typeface="+mn-ea"/>
                        <a:cs typeface="+mn-cs"/>
                      </a:rPr>
                      <a:t>Arabia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Iran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2F2F2F"/>
                        </a:solidFill>
                        <a:effectLst/>
                        <a:uLnTx/>
                        <a:uFillTx/>
                        <a:latin typeface="Segoe UI"/>
                        <a:ea typeface="+mn-ea"/>
                        <a:cs typeface="+mn-cs"/>
                      </a:rPr>
                      <a:t>Kazakistan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India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Russia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Russia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China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Myanmar</a:t>
                    </a:r>
                    <a:br>
                      <a:rPr kumimoji="0" lang="en-GB" sz="686" b="0" i="0" u="none" strike="noStrike" kern="1200" cap="none" spc="0" normalizeH="0" baseline="0" noProof="0">
                        <a:ln>
                          <a:noFill/>
                        </a:ln>
                        <a:solidFill>
                          <a:srgbClr val="2F2F2F"/>
                        </a:solidFill>
                        <a:effectLst/>
                        <a:uLnTx/>
                        <a:uFillTx/>
                        <a:latin typeface="Segoe UI"/>
                        <a:ea typeface="+mn-ea"/>
                        <a:cs typeface="+mn-cs"/>
                      </a:rPr>
                    </a:br>
                    <a:r>
                      <a:rPr kumimoji="0" lang="en-GB" sz="686" b="0" i="0" u="none" strike="noStrike" kern="1200" cap="none" spc="0" normalizeH="0" baseline="0" noProof="0">
                        <a:ln>
                          <a:noFill/>
                        </a:ln>
                        <a:solidFill>
                          <a:srgbClr val="2F2F2F"/>
                        </a:solidFill>
                        <a:effectLst/>
                        <a:uLnTx/>
                        <a:uFillTx/>
                        <a:latin typeface="Segoe UI"/>
                        <a:ea typeface="+mn-ea"/>
                        <a:cs typeface="+mn-cs"/>
                      </a:rPr>
                      <a:t>(Burma)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Indian Ocean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Indonesia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Australia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Pacific Ocean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Pacific Ocean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Data</a:t>
                  </a:r>
                  <a:r>
                    <a:rPr kumimoji="0" lang="ar-SA" sz="1000" b="0" i="0" u="none" strike="noStrike" kern="0" cap="none" spc="0" normalizeH="0" baseline="0" noProof="0">
                      <a:ln>
                        <a:noFill/>
                      </a:ln>
                      <a:solidFill>
                        <a:srgbClr val="2F2F2F"/>
                      </a:solidFill>
                      <a:effectLst/>
                      <a:uLnTx/>
                      <a:uFillTx/>
                      <a:latin typeface="Segoe UI"/>
                      <a:cs typeface="Segoe UI" panose="020B0502040204020203" pitchFamily="34" charset="0"/>
                    </a:rPr>
                    <a:t> </a:t>
                  </a: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Moving to Owned</a:t>
                    </a:r>
                    <a:endParaRPr kumimoji="0" lang="en-US" sz="833" b="0" i="0" u="none" strike="noStrike" kern="0" cap="none" spc="0" normalizeH="0" baseline="0" noProof="0">
                      <a:ln>
                        <a:noFill/>
                      </a:ln>
                      <a:solidFill>
                        <a:srgbClr val="2F2F2F"/>
                      </a:solidFill>
                      <a:effectLst/>
                      <a:uLnTx/>
                      <a:uFillTx/>
                      <a:latin typeface="Segoe UI"/>
                      <a:cs typeface="Segoe UI" panose="020B0502040204020203" pitchFamily="34" charset="0"/>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Leased Capacity</a:t>
                    </a:r>
                    <a:endParaRPr kumimoji="0" lang="en-US" sz="833" b="0" i="0" u="none" strike="noStrike" kern="0" cap="none" spc="0" normalizeH="0" baseline="0" noProof="0">
                      <a:ln>
                        <a:noFill/>
                      </a:ln>
                      <a:solidFill>
                        <a:srgbClr val="2F2F2F"/>
                      </a:solidFill>
                      <a:effectLst/>
                      <a:uLnTx/>
                      <a:uFillTx/>
                      <a:latin typeface="Segoe UI"/>
                      <a:cs typeface="Segoe UI" panose="020B0502040204020203" pitchFamily="34" charset="0"/>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2F2F2F"/>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2F2F2F"/>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2F2F2F"/>
                      </a:solidFill>
                      <a:effectLst/>
                      <a:uLnTx/>
                      <a:uFillTx/>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36176594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5">
            <a:extLst>
              <a:ext uri="{FF2B5EF4-FFF2-40B4-BE49-F238E27FC236}">
                <a16:creationId xmlns:a16="http://schemas.microsoft.com/office/drawing/2014/main" id="{5CC44F13-D781-44F3-9F62-E9B4F20A50F3}"/>
              </a:ext>
            </a:extLst>
          </p:cNvPr>
          <p:cNvSpPr>
            <a:spLocks noGrp="1"/>
          </p:cNvSpPr>
          <p:nvPr>
            <p:ph type="title"/>
          </p:nvPr>
        </p:nvSpPr>
        <p:spPr>
          <a:xfrm>
            <a:off x="269240" y="354826"/>
            <a:ext cx="11655840" cy="899665"/>
          </a:xfrm>
        </p:spPr>
        <p:txBody>
          <a:bodyPr/>
          <a:lstStyle/>
          <a:p>
            <a:r>
              <a:rPr lang="en-US" sz="3600"/>
              <a:t>Connectivity</a:t>
            </a:r>
          </a:p>
        </p:txBody>
      </p:sp>
      <p:grpSp>
        <p:nvGrpSpPr>
          <p:cNvPr id="2" name="Group 1">
            <a:extLst>
              <a:ext uri="{FF2B5EF4-FFF2-40B4-BE49-F238E27FC236}">
                <a16:creationId xmlns:a16="http://schemas.microsoft.com/office/drawing/2014/main" id="{60CBF85E-9133-4209-8A47-88C8567C82EB}"/>
              </a:ext>
            </a:extLst>
          </p:cNvPr>
          <p:cNvGrpSpPr/>
          <p:nvPr/>
        </p:nvGrpSpPr>
        <p:grpSpPr>
          <a:xfrm>
            <a:off x="13960039" y="2087007"/>
            <a:ext cx="3254294" cy="2172885"/>
            <a:chOff x="8542532" y="2700561"/>
            <a:chExt cx="3254294" cy="2172885"/>
          </a:xfrm>
        </p:grpSpPr>
        <p:sp>
          <p:nvSpPr>
            <p:cNvPr id="123" name="Rectangle 122">
              <a:extLst>
                <a:ext uri="{FF2B5EF4-FFF2-40B4-BE49-F238E27FC236}">
                  <a16:creationId xmlns:a16="http://schemas.microsoft.com/office/drawing/2014/main" id="{69812FEE-FAC9-4908-B891-4D656490278C}"/>
                </a:ext>
              </a:extLst>
            </p:cNvPr>
            <p:cNvSpPr/>
            <p:nvPr/>
          </p:nvSpPr>
          <p:spPr bwMode="auto">
            <a:xfrm>
              <a:off x="8587762" y="2700561"/>
              <a:ext cx="3209064" cy="2172885"/>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14" name="Picture 113">
              <a:extLst>
                <a:ext uri="{FF2B5EF4-FFF2-40B4-BE49-F238E27FC236}">
                  <a16:creationId xmlns:a16="http://schemas.microsoft.com/office/drawing/2014/main" id="{56CA5B8B-4B9B-4291-B6B4-AB8373B4BB14}"/>
                </a:ext>
              </a:extLst>
            </p:cNvPr>
            <p:cNvPicPr>
              <a:picLocks noChangeAspect="1"/>
            </p:cNvPicPr>
            <p:nvPr/>
          </p:nvPicPr>
          <p:blipFill>
            <a:blip r:embed="rId3">
              <a:grayscl/>
            </a:blip>
            <a:stretch>
              <a:fillRect/>
            </a:stretch>
          </p:blipFill>
          <p:spPr>
            <a:xfrm>
              <a:off x="8694863" y="2900642"/>
              <a:ext cx="567756" cy="567756"/>
            </a:xfrm>
            <a:prstGeom prst="rect">
              <a:avLst/>
            </a:prstGeom>
          </p:spPr>
        </p:pic>
        <p:pic>
          <p:nvPicPr>
            <p:cNvPr id="115" name="Picture 114">
              <a:extLst>
                <a:ext uri="{FF2B5EF4-FFF2-40B4-BE49-F238E27FC236}">
                  <a16:creationId xmlns:a16="http://schemas.microsoft.com/office/drawing/2014/main" id="{61BBE236-128B-4D82-8AEF-C2DB8778B8BB}"/>
                </a:ext>
              </a:extLst>
            </p:cNvPr>
            <p:cNvPicPr>
              <a:picLocks noChangeAspect="1"/>
            </p:cNvPicPr>
            <p:nvPr/>
          </p:nvPicPr>
          <p:blipFill>
            <a:blip r:embed="rId4">
              <a:grayscl/>
            </a:blip>
            <a:stretch>
              <a:fillRect/>
            </a:stretch>
          </p:blipFill>
          <p:spPr>
            <a:xfrm>
              <a:off x="9668965" y="3633862"/>
              <a:ext cx="695438" cy="695438"/>
            </a:xfrm>
            <a:prstGeom prst="rect">
              <a:avLst/>
            </a:prstGeom>
          </p:spPr>
        </p:pic>
        <p:pic>
          <p:nvPicPr>
            <p:cNvPr id="116" name="Picture 115">
              <a:extLst>
                <a:ext uri="{FF2B5EF4-FFF2-40B4-BE49-F238E27FC236}">
                  <a16:creationId xmlns:a16="http://schemas.microsoft.com/office/drawing/2014/main" id="{4357BFB0-32BA-40C6-98B0-A4825A187170}"/>
                </a:ext>
              </a:extLst>
            </p:cNvPr>
            <p:cNvPicPr>
              <a:picLocks noChangeAspect="1"/>
            </p:cNvPicPr>
            <p:nvPr/>
          </p:nvPicPr>
          <p:blipFill>
            <a:blip r:embed="rId5">
              <a:grayscl/>
            </a:blip>
            <a:stretch>
              <a:fillRect/>
            </a:stretch>
          </p:blipFill>
          <p:spPr>
            <a:xfrm>
              <a:off x="9749044" y="2823795"/>
              <a:ext cx="655516" cy="655516"/>
            </a:xfrm>
            <a:prstGeom prst="rect">
              <a:avLst/>
            </a:prstGeom>
          </p:spPr>
        </p:pic>
        <p:pic>
          <p:nvPicPr>
            <p:cNvPr id="117" name="Picture 116">
              <a:extLst>
                <a:ext uri="{FF2B5EF4-FFF2-40B4-BE49-F238E27FC236}">
                  <a16:creationId xmlns:a16="http://schemas.microsoft.com/office/drawing/2014/main" id="{B1B875F2-4DD3-4CCA-9D71-E0E6708AEF85}"/>
                </a:ext>
              </a:extLst>
            </p:cNvPr>
            <p:cNvPicPr>
              <a:picLocks noChangeAspect="1"/>
            </p:cNvPicPr>
            <p:nvPr/>
          </p:nvPicPr>
          <p:blipFill>
            <a:blip r:embed="rId6">
              <a:grayscl/>
            </a:blip>
            <a:stretch>
              <a:fillRect/>
            </a:stretch>
          </p:blipFill>
          <p:spPr>
            <a:xfrm>
              <a:off x="10769516" y="2790692"/>
              <a:ext cx="669116" cy="669116"/>
            </a:xfrm>
            <a:prstGeom prst="rect">
              <a:avLst/>
            </a:prstGeom>
          </p:spPr>
        </p:pic>
        <p:pic>
          <p:nvPicPr>
            <p:cNvPr id="118" name="Picture 117">
              <a:extLst>
                <a:ext uri="{FF2B5EF4-FFF2-40B4-BE49-F238E27FC236}">
                  <a16:creationId xmlns:a16="http://schemas.microsoft.com/office/drawing/2014/main" id="{5D184608-2285-4C87-8B92-E33BA3D1690C}"/>
                </a:ext>
              </a:extLst>
            </p:cNvPr>
            <p:cNvPicPr>
              <a:picLocks noChangeAspect="1"/>
            </p:cNvPicPr>
            <p:nvPr/>
          </p:nvPicPr>
          <p:blipFill>
            <a:blip r:embed="rId7">
              <a:grayscl/>
            </a:blip>
            <a:stretch>
              <a:fillRect/>
            </a:stretch>
          </p:blipFill>
          <p:spPr>
            <a:xfrm>
              <a:off x="10852485" y="3690008"/>
              <a:ext cx="583144" cy="583144"/>
            </a:xfrm>
            <a:prstGeom prst="rect">
              <a:avLst/>
            </a:prstGeom>
          </p:spPr>
        </p:pic>
        <p:pic>
          <p:nvPicPr>
            <p:cNvPr id="119" name="Picture 118">
              <a:extLst>
                <a:ext uri="{FF2B5EF4-FFF2-40B4-BE49-F238E27FC236}">
                  <a16:creationId xmlns:a16="http://schemas.microsoft.com/office/drawing/2014/main" id="{FF04ED35-2A25-478A-851A-8238E94944DA}"/>
                </a:ext>
              </a:extLst>
            </p:cNvPr>
            <p:cNvPicPr>
              <a:picLocks noChangeAspect="1"/>
            </p:cNvPicPr>
            <p:nvPr/>
          </p:nvPicPr>
          <p:blipFill>
            <a:blip r:embed="rId8">
              <a:grayscl/>
            </a:blip>
            <a:stretch>
              <a:fillRect/>
            </a:stretch>
          </p:blipFill>
          <p:spPr>
            <a:xfrm>
              <a:off x="8714606" y="3660198"/>
              <a:ext cx="642761" cy="642761"/>
            </a:xfrm>
            <a:prstGeom prst="rect">
              <a:avLst/>
            </a:prstGeom>
          </p:spPr>
        </p:pic>
        <p:pic>
          <p:nvPicPr>
            <p:cNvPr id="120" name="Picture 119">
              <a:extLst>
                <a:ext uri="{FF2B5EF4-FFF2-40B4-BE49-F238E27FC236}">
                  <a16:creationId xmlns:a16="http://schemas.microsoft.com/office/drawing/2014/main" id="{8D0BDF76-6FFD-437F-B833-27843818BD66}"/>
                </a:ext>
              </a:extLst>
            </p:cNvPr>
            <p:cNvPicPr>
              <a:picLocks noChangeAspect="1"/>
            </p:cNvPicPr>
            <p:nvPr/>
          </p:nvPicPr>
          <p:blipFill rotWithShape="1">
            <a:blip r:embed="rId9">
              <a:grayscl/>
            </a:blip>
            <a:srcRect t="1" b="26644"/>
            <a:stretch/>
          </p:blipFill>
          <p:spPr>
            <a:xfrm>
              <a:off x="8542532" y="4428390"/>
              <a:ext cx="508012" cy="372653"/>
            </a:xfrm>
            <a:prstGeom prst="rect">
              <a:avLst/>
            </a:prstGeom>
          </p:spPr>
        </p:pic>
        <p:pic>
          <p:nvPicPr>
            <p:cNvPr id="122" name="Picture 121">
              <a:extLst>
                <a:ext uri="{FF2B5EF4-FFF2-40B4-BE49-F238E27FC236}">
                  <a16:creationId xmlns:a16="http://schemas.microsoft.com/office/drawing/2014/main" id="{F3C9B3F7-C699-40FB-ACAD-E011BD57A12C}"/>
                </a:ext>
              </a:extLst>
            </p:cNvPr>
            <p:cNvPicPr>
              <a:picLocks noChangeAspect="1"/>
            </p:cNvPicPr>
            <p:nvPr/>
          </p:nvPicPr>
          <p:blipFill>
            <a:blip r:embed="rId10"/>
            <a:stretch>
              <a:fillRect/>
            </a:stretch>
          </p:blipFill>
          <p:spPr>
            <a:xfrm>
              <a:off x="11286251" y="4432404"/>
              <a:ext cx="427563" cy="427388"/>
            </a:xfrm>
            <a:prstGeom prst="rect">
              <a:avLst/>
            </a:prstGeom>
          </p:spPr>
        </p:pic>
      </p:grpSp>
      <p:sp>
        <p:nvSpPr>
          <p:cNvPr id="3" name="Rectangle 2">
            <a:extLst>
              <a:ext uri="{FF2B5EF4-FFF2-40B4-BE49-F238E27FC236}">
                <a16:creationId xmlns:a16="http://schemas.microsoft.com/office/drawing/2014/main" id="{0F5F6BAC-D99C-48A9-84E7-C8653901BECC}"/>
              </a:ext>
            </a:extLst>
          </p:cNvPr>
          <p:cNvSpPr/>
          <p:nvPr/>
        </p:nvSpPr>
        <p:spPr>
          <a:xfrm>
            <a:off x="3740751" y="5684642"/>
            <a:ext cx="5748685" cy="984885"/>
          </a:xfrm>
          <a:prstGeom prst="rect">
            <a:avLst/>
          </a:prstGeom>
        </p:spPr>
        <p:txBody>
          <a:bodyPr wrap="square">
            <a:spAutoFit/>
          </a:bodyPr>
          <a:lstStyle/>
          <a:p>
            <a:pPr marL="0" marR="0" lvl="1" indent="0" algn="l" defTabSz="914400"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err="1">
                <a:ln>
                  <a:noFill/>
                </a:ln>
                <a:solidFill>
                  <a:srgbClr val="2F2F2F"/>
                </a:solidFill>
                <a:effectLst/>
                <a:uLnTx/>
                <a:uFillTx/>
                <a:latin typeface="Segoe UI"/>
                <a:ea typeface="+mn-ea"/>
                <a:cs typeface="+mn-cs"/>
              </a:rPr>
              <a:t>VNets</a:t>
            </a:r>
            <a:r>
              <a:rPr kumimoji="0" lang="en-US" sz="1600" b="0" i="0" u="none" strike="noStrike" kern="1200" cap="none" spc="0" normalizeH="0" baseline="0" noProof="0">
                <a:ln>
                  <a:noFill/>
                </a:ln>
                <a:solidFill>
                  <a:srgbClr val="2F2F2F"/>
                </a:solidFill>
                <a:effectLst/>
                <a:uLnTx/>
                <a:uFillTx/>
                <a:latin typeface="Segoe UI"/>
                <a:ea typeface="+mn-ea"/>
                <a:cs typeface="+mn-cs"/>
              </a:rPr>
              <a:t> in different regions can now be peered directly</a:t>
            </a:r>
          </a:p>
          <a:p>
            <a:pPr marL="0" marR="0" lvl="1" indent="0" algn="l" defTabSz="914400"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Simple and quick to configure</a:t>
            </a:r>
          </a:p>
          <a:p>
            <a:pPr marL="0" marR="0" lvl="1" indent="0" algn="l" defTabSz="914400"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Routed through the Azure backbone</a:t>
            </a:r>
          </a:p>
        </p:txBody>
      </p:sp>
      <p:sp>
        <p:nvSpPr>
          <p:cNvPr id="51" name="Rectangle 50">
            <a:extLst>
              <a:ext uri="{FF2B5EF4-FFF2-40B4-BE49-F238E27FC236}">
                <a16:creationId xmlns:a16="http://schemas.microsoft.com/office/drawing/2014/main" id="{3FEE820A-0526-4076-BED8-25C5C037268A}"/>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BE6A1806-5DFA-49FD-AE71-A35B0178CE38}"/>
              </a:ext>
            </a:extLst>
          </p:cNvPr>
          <p:cNvGrpSpPr/>
          <p:nvPr/>
        </p:nvGrpSpPr>
        <p:grpSpPr>
          <a:xfrm>
            <a:off x="1061187" y="2270409"/>
            <a:ext cx="2022327" cy="849463"/>
            <a:chOff x="1061187" y="4729690"/>
            <a:chExt cx="2022327" cy="849463"/>
          </a:xfrm>
        </p:grpSpPr>
        <p:sp>
          <p:nvSpPr>
            <p:cNvPr id="53" name="TextBox 52">
              <a:extLst>
                <a:ext uri="{FF2B5EF4-FFF2-40B4-BE49-F238E27FC236}">
                  <a16:creationId xmlns:a16="http://schemas.microsoft.com/office/drawing/2014/main" id="{E7085FFF-E128-435E-9AC3-F8CB40B6C034}"/>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on-premises</a:t>
              </a:r>
            </a:p>
          </p:txBody>
        </p:sp>
        <p:cxnSp>
          <p:nvCxnSpPr>
            <p:cNvPr id="54" name="Straight Connector 53">
              <a:extLst>
                <a:ext uri="{FF2B5EF4-FFF2-40B4-BE49-F238E27FC236}">
                  <a16:creationId xmlns:a16="http://schemas.microsoft.com/office/drawing/2014/main" id="{25E9ADEB-B49E-4634-8135-5372634D214B}"/>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12887CB-114A-4AC4-A2AA-5036208E0B44}"/>
              </a:ext>
            </a:extLst>
          </p:cNvPr>
          <p:cNvSpPr/>
          <p:nvPr/>
        </p:nvSpPr>
        <p:spPr bwMode="auto">
          <a:xfrm>
            <a:off x="-24719" y="3964684"/>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2D01A84B-3B92-4666-9932-C26C38CC9FF4}"/>
              </a:ext>
            </a:extLst>
          </p:cNvPr>
          <p:cNvGrpSpPr/>
          <p:nvPr/>
        </p:nvGrpSpPr>
        <p:grpSpPr>
          <a:xfrm>
            <a:off x="315232" y="4187223"/>
            <a:ext cx="2709424" cy="600609"/>
            <a:chOff x="315232" y="3489448"/>
            <a:chExt cx="2709424" cy="600609"/>
          </a:xfrm>
        </p:grpSpPr>
        <p:sp>
          <p:nvSpPr>
            <p:cNvPr id="58" name="TextBox 57">
              <a:extLst>
                <a:ext uri="{FF2B5EF4-FFF2-40B4-BE49-F238E27FC236}">
                  <a16:creationId xmlns:a16="http://schemas.microsoft.com/office/drawing/2014/main" id="{FFA11DC4-C3F5-4651-9C7E-599FF5141E7A}"/>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59" name="Straight Connector 58">
              <a:extLst>
                <a:ext uri="{FF2B5EF4-FFF2-40B4-BE49-F238E27FC236}">
                  <a16:creationId xmlns:a16="http://schemas.microsoft.com/office/drawing/2014/main" id="{760B3150-7F8F-45B9-8192-1653EBC4C2A0}"/>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cloud" title="Icon of a cloud">
              <a:extLst>
                <a:ext uri="{FF2B5EF4-FFF2-40B4-BE49-F238E27FC236}">
                  <a16:creationId xmlns:a16="http://schemas.microsoft.com/office/drawing/2014/main" id="{74F81278-CF9A-48BD-93A9-1C9C66C0A6C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1" name="building_5">
            <a:extLst>
              <a:ext uri="{FF2B5EF4-FFF2-40B4-BE49-F238E27FC236}">
                <a16:creationId xmlns:a16="http://schemas.microsoft.com/office/drawing/2014/main" id="{6E4BE954-FB44-4413-94DC-C27EEC35548F}"/>
              </a:ext>
            </a:extLst>
          </p:cNvPr>
          <p:cNvSpPr>
            <a:spLocks noChangeAspect="1" noEditPoints="1"/>
          </p:cNvSpPr>
          <p:nvPr/>
        </p:nvSpPr>
        <p:spPr bwMode="auto">
          <a:xfrm>
            <a:off x="436706" y="2394836"/>
            <a:ext cx="496957" cy="53973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Title 1">
            <a:extLst>
              <a:ext uri="{FF2B5EF4-FFF2-40B4-BE49-F238E27FC236}">
                <a16:creationId xmlns:a16="http://schemas.microsoft.com/office/drawing/2014/main" id="{813CF826-FED1-4C8A-B9A3-F90B56864FC1}"/>
              </a:ext>
            </a:extLst>
          </p:cNvPr>
          <p:cNvSpPr txBox="1">
            <a:spLocks/>
          </p:cNvSpPr>
          <p:nvPr/>
        </p:nvSpPr>
        <p:spPr>
          <a:xfrm>
            <a:off x="3593749" y="435898"/>
            <a:ext cx="6915502"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Global VNet Peering</a:t>
            </a:r>
          </a:p>
        </p:txBody>
      </p:sp>
      <p:sp>
        <p:nvSpPr>
          <p:cNvPr id="62" name="Title 5">
            <a:extLst>
              <a:ext uri="{FF2B5EF4-FFF2-40B4-BE49-F238E27FC236}">
                <a16:creationId xmlns:a16="http://schemas.microsoft.com/office/drawing/2014/main" id="{ECB3D9DA-EE0E-489B-A551-E83676768932}"/>
              </a:ext>
            </a:extLst>
          </p:cNvPr>
          <p:cNvSpPr txBox="1">
            <a:spLocks/>
          </p:cNvSpPr>
          <p:nvPr/>
        </p:nvSpPr>
        <p:spPr>
          <a:xfrm>
            <a:off x="978099" y="661165"/>
            <a:ext cx="2495547" cy="696167"/>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FFFFFF"/>
                </a:solidFill>
                <a:effectLst/>
                <a:uLnTx/>
                <a:uFillTx/>
                <a:latin typeface="Segoe UI Light"/>
                <a:ea typeface="+mn-ea"/>
                <a:cs typeface="Segoe UI" pitchFamily="34" charset="0"/>
              </a:rPr>
              <a:t>Connectivity</a:t>
            </a:r>
          </a:p>
        </p:txBody>
      </p:sp>
      <p:sp>
        <p:nvSpPr>
          <p:cNvPr id="64" name="IoT">
            <a:extLst>
              <a:ext uri="{FF2B5EF4-FFF2-40B4-BE49-F238E27FC236}">
                <a16:creationId xmlns:a16="http://schemas.microsoft.com/office/drawing/2014/main" id="{8670203D-3C23-4105-9B43-43566A7207BD}"/>
              </a:ext>
            </a:extLst>
          </p:cNvPr>
          <p:cNvSpPr>
            <a:spLocks noChangeAspect="1" noEditPoints="1"/>
          </p:cNvSpPr>
          <p:nvPr/>
        </p:nvSpPr>
        <p:spPr bwMode="auto">
          <a:xfrm>
            <a:off x="436706" y="677806"/>
            <a:ext cx="513903" cy="51472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rPr>
              <a:t> </a:t>
            </a:r>
          </a:p>
        </p:txBody>
      </p:sp>
      <p:pic>
        <p:nvPicPr>
          <p:cNvPr id="488" name="Picture 487">
            <a:extLst>
              <a:ext uri="{FF2B5EF4-FFF2-40B4-BE49-F238E27FC236}">
                <a16:creationId xmlns:a16="http://schemas.microsoft.com/office/drawing/2014/main" id="{EF685CD2-7B23-4166-AD48-DD8E42091AD9}"/>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501136" y="1052806"/>
            <a:ext cx="8993176" cy="4785159"/>
          </a:xfrm>
          <a:prstGeom prst="rect">
            <a:avLst/>
          </a:prstGeom>
        </p:spPr>
      </p:pic>
      <p:sp>
        <p:nvSpPr>
          <p:cNvPr id="489" name="globe_2">
            <a:extLst>
              <a:ext uri="{FF2B5EF4-FFF2-40B4-BE49-F238E27FC236}">
                <a16:creationId xmlns:a16="http://schemas.microsoft.com/office/drawing/2014/main" id="{0AEE5A14-7441-44ED-BA8F-85A956AEF645}"/>
              </a:ext>
            </a:extLst>
          </p:cNvPr>
          <p:cNvSpPr>
            <a:spLocks noChangeAspect="1" noEditPoints="1"/>
          </p:cNvSpPr>
          <p:nvPr/>
        </p:nvSpPr>
        <p:spPr bwMode="auto">
          <a:xfrm>
            <a:off x="7459780" y="1747668"/>
            <a:ext cx="472461" cy="47246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490" name="Connector: Elbow 489">
            <a:extLst>
              <a:ext uri="{FF2B5EF4-FFF2-40B4-BE49-F238E27FC236}">
                <a16:creationId xmlns:a16="http://schemas.microsoft.com/office/drawing/2014/main" id="{EEE1AB76-933A-4589-80D9-B4D0294368B4}"/>
              </a:ext>
            </a:extLst>
          </p:cNvPr>
          <p:cNvCxnSpPr>
            <a:cxnSpLocks/>
            <a:stCxn id="493" idx="2"/>
          </p:cNvCxnSpPr>
          <p:nvPr/>
        </p:nvCxnSpPr>
        <p:spPr>
          <a:xfrm rot="5400000">
            <a:off x="6798410" y="2405016"/>
            <a:ext cx="474489" cy="1320712"/>
          </a:xfrm>
          <a:prstGeom prst="bentConnector2">
            <a:avLst/>
          </a:prstGeom>
          <a:ln w="19050">
            <a:solidFill>
              <a:schemeClr val="accent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491" name="Connector: Elbow 490">
            <a:extLst>
              <a:ext uri="{FF2B5EF4-FFF2-40B4-BE49-F238E27FC236}">
                <a16:creationId xmlns:a16="http://schemas.microsoft.com/office/drawing/2014/main" id="{48CD942D-04B5-4210-A65A-B98147083D05}"/>
              </a:ext>
            </a:extLst>
          </p:cNvPr>
          <p:cNvCxnSpPr>
            <a:cxnSpLocks/>
          </p:cNvCxnSpPr>
          <p:nvPr/>
        </p:nvCxnSpPr>
        <p:spPr>
          <a:xfrm>
            <a:off x="7696009" y="3299698"/>
            <a:ext cx="1206253" cy="2919"/>
          </a:xfrm>
          <a:prstGeom prst="bentConnector3">
            <a:avLst>
              <a:gd name="adj1" fmla="val 50000"/>
            </a:avLst>
          </a:prstGeom>
          <a:ln w="19050">
            <a:solidFill>
              <a:schemeClr val="accent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2E5DE0C-8460-4864-A002-880FD57B83DB}"/>
              </a:ext>
            </a:extLst>
          </p:cNvPr>
          <p:cNvCxnSpPr>
            <a:cxnSpLocks/>
            <a:stCxn id="493" idx="0"/>
            <a:endCxn id="489" idx="3"/>
          </p:cNvCxnSpPr>
          <p:nvPr/>
        </p:nvCxnSpPr>
        <p:spPr>
          <a:xfrm flipV="1">
            <a:off x="7696009" y="2220130"/>
            <a:ext cx="706" cy="27771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pic>
        <p:nvPicPr>
          <p:cNvPr id="493" name="Picture 492">
            <a:extLst>
              <a:ext uri="{FF2B5EF4-FFF2-40B4-BE49-F238E27FC236}">
                <a16:creationId xmlns:a16="http://schemas.microsoft.com/office/drawing/2014/main" id="{3FD8D99F-AF1F-48F1-9FB5-6F18159E7D5D}"/>
              </a:ext>
            </a:extLst>
          </p:cNvPr>
          <p:cNvPicPr>
            <a:picLocks noChangeAspect="1"/>
          </p:cNvPicPr>
          <p:nvPr/>
        </p:nvPicPr>
        <p:blipFill>
          <a:blip r:embed="rId13"/>
          <a:stretch>
            <a:fillRect/>
          </a:stretch>
        </p:blipFill>
        <p:spPr>
          <a:xfrm>
            <a:off x="7530865" y="2497839"/>
            <a:ext cx="330289" cy="330289"/>
          </a:xfrm>
          <a:prstGeom prst="rect">
            <a:avLst/>
          </a:prstGeom>
        </p:spPr>
      </p:pic>
      <p:sp>
        <p:nvSpPr>
          <p:cNvPr id="494" name="Cylinder 493">
            <a:extLst>
              <a:ext uri="{FF2B5EF4-FFF2-40B4-BE49-F238E27FC236}">
                <a16:creationId xmlns:a16="http://schemas.microsoft.com/office/drawing/2014/main" id="{B75C40AC-105E-4713-BF14-EC077C4C802E}"/>
              </a:ext>
            </a:extLst>
          </p:cNvPr>
          <p:cNvSpPr/>
          <p:nvPr/>
        </p:nvSpPr>
        <p:spPr bwMode="auto">
          <a:xfrm rot="16200000">
            <a:off x="7449119" y="2760942"/>
            <a:ext cx="370801" cy="2018974"/>
          </a:xfrm>
          <a:prstGeom prst="ca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VNet Peering</a:t>
            </a:r>
          </a:p>
        </p:txBody>
      </p:sp>
      <p:grpSp>
        <p:nvGrpSpPr>
          <p:cNvPr id="495" name="Group 494">
            <a:extLst>
              <a:ext uri="{FF2B5EF4-FFF2-40B4-BE49-F238E27FC236}">
                <a16:creationId xmlns:a16="http://schemas.microsoft.com/office/drawing/2014/main" id="{3075157E-236C-4A44-9018-EEF856C67619}"/>
              </a:ext>
            </a:extLst>
          </p:cNvPr>
          <p:cNvGrpSpPr/>
          <p:nvPr/>
        </p:nvGrpSpPr>
        <p:grpSpPr>
          <a:xfrm>
            <a:off x="8521721" y="2934569"/>
            <a:ext cx="2173113" cy="1106759"/>
            <a:chOff x="17546" y="1371239"/>
            <a:chExt cx="1359326" cy="673979"/>
          </a:xfrm>
        </p:grpSpPr>
        <p:sp>
          <p:nvSpPr>
            <p:cNvPr id="496" name="Freeform 11">
              <a:extLst>
                <a:ext uri="{FF2B5EF4-FFF2-40B4-BE49-F238E27FC236}">
                  <a16:creationId xmlns:a16="http://schemas.microsoft.com/office/drawing/2014/main" id="{6CB59BA1-AAC7-42CC-8E6B-F9C9A74744BD}"/>
                </a:ext>
              </a:extLst>
            </p:cNvPr>
            <p:cNvSpPr>
              <a:spLocks/>
            </p:cNvSpPr>
            <p:nvPr/>
          </p:nvSpPr>
          <p:spPr bwMode="auto">
            <a:xfrm>
              <a:off x="120969" y="1371239"/>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solidFill>
            <a:ln w="285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497" name="TextBox 496">
              <a:extLst>
                <a:ext uri="{FF2B5EF4-FFF2-40B4-BE49-F238E27FC236}">
                  <a16:creationId xmlns:a16="http://schemas.microsoft.com/office/drawing/2014/main" id="{95ACCB79-E94E-4C83-AE40-294F3338C2A8}"/>
                </a:ext>
              </a:extLst>
            </p:cNvPr>
            <p:cNvSpPr txBox="1"/>
            <p:nvPr/>
          </p:nvSpPr>
          <p:spPr>
            <a:xfrm>
              <a:off x="17546" y="1623734"/>
              <a:ext cx="1359326" cy="311338"/>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VNet 2</a:t>
              </a:r>
            </a:p>
          </p:txBody>
        </p:sp>
      </p:grpSp>
      <p:grpSp>
        <p:nvGrpSpPr>
          <p:cNvPr id="498" name="Group 497">
            <a:extLst>
              <a:ext uri="{FF2B5EF4-FFF2-40B4-BE49-F238E27FC236}">
                <a16:creationId xmlns:a16="http://schemas.microsoft.com/office/drawing/2014/main" id="{D3069DC5-0707-4FB7-AC33-4D950F01F52B}"/>
              </a:ext>
            </a:extLst>
          </p:cNvPr>
          <p:cNvGrpSpPr/>
          <p:nvPr/>
        </p:nvGrpSpPr>
        <p:grpSpPr>
          <a:xfrm>
            <a:off x="4473296" y="2934568"/>
            <a:ext cx="2173113" cy="1106759"/>
            <a:chOff x="-29763" y="1371239"/>
            <a:chExt cx="1359326" cy="673979"/>
          </a:xfrm>
        </p:grpSpPr>
        <p:sp>
          <p:nvSpPr>
            <p:cNvPr id="499" name="Freeform 11">
              <a:extLst>
                <a:ext uri="{FF2B5EF4-FFF2-40B4-BE49-F238E27FC236}">
                  <a16:creationId xmlns:a16="http://schemas.microsoft.com/office/drawing/2014/main" id="{6452B783-CA4A-454C-B2BE-59F0393D58A2}"/>
                </a:ext>
              </a:extLst>
            </p:cNvPr>
            <p:cNvSpPr>
              <a:spLocks/>
            </p:cNvSpPr>
            <p:nvPr/>
          </p:nvSpPr>
          <p:spPr bwMode="auto">
            <a:xfrm>
              <a:off x="120969" y="1371239"/>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solidFill>
            <a:ln w="285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500" name="TextBox 499">
              <a:extLst>
                <a:ext uri="{FF2B5EF4-FFF2-40B4-BE49-F238E27FC236}">
                  <a16:creationId xmlns:a16="http://schemas.microsoft.com/office/drawing/2014/main" id="{35AD468E-A22B-4BD4-8AE1-A62B2DB42BF2}"/>
                </a:ext>
              </a:extLst>
            </p:cNvPr>
            <p:cNvSpPr txBox="1"/>
            <p:nvPr/>
          </p:nvSpPr>
          <p:spPr>
            <a:xfrm>
              <a:off x="-29763" y="1623735"/>
              <a:ext cx="1359326" cy="311338"/>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VNet 1</a:t>
              </a:r>
            </a:p>
          </p:txBody>
        </p:sp>
      </p:grpSp>
    </p:spTree>
    <p:extLst>
      <p:ext uri="{BB962C8B-B14F-4D97-AF65-F5344CB8AC3E}">
        <p14:creationId xmlns:p14="http://schemas.microsoft.com/office/powerpoint/2010/main" val="627260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2931160" cy="899665"/>
          </a:xfrm>
        </p:spPr>
        <p:txBody>
          <a:bodyPr/>
          <a:lstStyle/>
          <a:p>
            <a:r>
              <a:rPr lang="en-US" sz="4000">
                <a:solidFill>
                  <a:schemeClr val="bg1"/>
                </a:solidFill>
              </a:rPr>
              <a:t>Networking for all your needs</a:t>
            </a:r>
          </a:p>
        </p:txBody>
      </p:sp>
      <p:sp>
        <p:nvSpPr>
          <p:cNvPr id="14" name="Rectangle: Top Corners Rounded 13">
            <a:extLst>
              <a:ext uri="{FF2B5EF4-FFF2-40B4-BE49-F238E27FC236}">
                <a16:creationId xmlns:a16="http://schemas.microsoft.com/office/drawing/2014/main" id="{940F7150-E51C-4C47-B838-A0827946BAFF}"/>
              </a:ext>
            </a:extLst>
          </p:cNvPr>
          <p:cNvSpPr/>
          <p:nvPr/>
        </p:nvSpPr>
        <p:spPr bwMode="auto">
          <a:xfrm rot="16200000">
            <a:off x="4588299" y="2860810"/>
            <a:ext cx="2034333" cy="3258696"/>
          </a:xfrm>
          <a:prstGeom prst="round2SameRect">
            <a:avLst>
              <a:gd name="adj1" fmla="val 4555"/>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0C0"/>
              </a:solidFill>
              <a:effectLst/>
              <a:uLnTx/>
              <a:uFillTx/>
              <a:latin typeface="Segoe UI"/>
              <a:ea typeface="+mn-ea"/>
              <a:cs typeface="+mn-cs"/>
            </a:endParaRPr>
          </a:p>
        </p:txBody>
      </p:sp>
      <p:sp>
        <p:nvSpPr>
          <p:cNvPr id="15" name="Rectangle: Top Corners Rounded 14">
            <a:extLst>
              <a:ext uri="{FF2B5EF4-FFF2-40B4-BE49-F238E27FC236}">
                <a16:creationId xmlns:a16="http://schemas.microsoft.com/office/drawing/2014/main" id="{7E3C795F-AAD7-4085-893C-0249BF085E12}"/>
              </a:ext>
            </a:extLst>
          </p:cNvPr>
          <p:cNvSpPr/>
          <p:nvPr/>
        </p:nvSpPr>
        <p:spPr bwMode="auto">
          <a:xfrm rot="16200000">
            <a:off x="4739424" y="603405"/>
            <a:ext cx="2034333" cy="3589696"/>
          </a:xfrm>
          <a:prstGeom prst="round2SameRect">
            <a:avLst>
              <a:gd name="adj1" fmla="val 4555"/>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0C0"/>
              </a:solidFill>
              <a:effectLst/>
              <a:uLnTx/>
              <a:uFillTx/>
              <a:latin typeface="Segoe UI"/>
              <a:ea typeface="+mn-ea"/>
              <a:cs typeface="+mn-cs"/>
            </a:endParaRPr>
          </a:p>
        </p:txBody>
      </p:sp>
      <p:sp>
        <p:nvSpPr>
          <p:cNvPr id="16" name="Rectangle: Top Corners Rounded 15">
            <a:extLst>
              <a:ext uri="{FF2B5EF4-FFF2-40B4-BE49-F238E27FC236}">
                <a16:creationId xmlns:a16="http://schemas.microsoft.com/office/drawing/2014/main" id="{1CCD67A2-05A8-4B10-BC2A-124DD9C4CC24}"/>
              </a:ext>
            </a:extLst>
          </p:cNvPr>
          <p:cNvSpPr/>
          <p:nvPr/>
        </p:nvSpPr>
        <p:spPr bwMode="auto">
          <a:xfrm rot="5400000" flipH="1">
            <a:off x="8841126" y="2296522"/>
            <a:ext cx="1898814" cy="4264453"/>
          </a:xfrm>
          <a:prstGeom prst="round2SameRect">
            <a:avLst>
              <a:gd name="adj1" fmla="val 4053"/>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0C0"/>
              </a:solidFill>
              <a:effectLst/>
              <a:uLnTx/>
              <a:uFillTx/>
              <a:latin typeface="Segoe UI"/>
              <a:ea typeface="+mn-ea"/>
              <a:cs typeface="+mn-cs"/>
            </a:endParaRPr>
          </a:p>
        </p:txBody>
      </p:sp>
      <p:sp>
        <p:nvSpPr>
          <p:cNvPr id="17" name="Rectangle: Top Corners Rounded 16">
            <a:extLst>
              <a:ext uri="{FF2B5EF4-FFF2-40B4-BE49-F238E27FC236}">
                <a16:creationId xmlns:a16="http://schemas.microsoft.com/office/drawing/2014/main" id="{757BA3E2-D795-479A-A3EC-645F0ADACCDA}"/>
              </a:ext>
            </a:extLst>
          </p:cNvPr>
          <p:cNvSpPr/>
          <p:nvPr/>
        </p:nvSpPr>
        <p:spPr bwMode="auto">
          <a:xfrm rot="16200000">
            <a:off x="8796046" y="288707"/>
            <a:ext cx="1985820" cy="4267605"/>
          </a:xfrm>
          <a:prstGeom prst="round2SameRect">
            <a:avLst>
              <a:gd name="adj1" fmla="val 4889"/>
              <a:gd name="adj2" fmla="val 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0C0"/>
              </a:solidFill>
              <a:effectLst/>
              <a:uLnTx/>
              <a:uFillTx/>
              <a:latin typeface="Segoe UI"/>
              <a:ea typeface="+mn-ea"/>
              <a:cs typeface="+mn-cs"/>
            </a:endParaRPr>
          </a:p>
        </p:txBody>
      </p:sp>
      <p:sp>
        <p:nvSpPr>
          <p:cNvPr id="18" name="Oval 17">
            <a:extLst>
              <a:ext uri="{FF2B5EF4-FFF2-40B4-BE49-F238E27FC236}">
                <a16:creationId xmlns:a16="http://schemas.microsoft.com/office/drawing/2014/main" id="{F09B43B5-05F5-43A3-BF81-14BF8967BBF4}"/>
              </a:ext>
            </a:extLst>
          </p:cNvPr>
          <p:cNvSpPr/>
          <p:nvPr/>
        </p:nvSpPr>
        <p:spPr bwMode="auto">
          <a:xfrm>
            <a:off x="5570575" y="1381088"/>
            <a:ext cx="4127107" cy="4127107"/>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0C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4973607-FD05-4293-A2BC-8062C86BCE5D}"/>
              </a:ext>
            </a:extLst>
          </p:cNvPr>
          <p:cNvGrpSpPr/>
          <p:nvPr/>
        </p:nvGrpSpPr>
        <p:grpSpPr>
          <a:xfrm>
            <a:off x="5436909" y="1254491"/>
            <a:ext cx="4399777" cy="4399776"/>
            <a:chOff x="3896111" y="1747271"/>
            <a:chExt cx="4399777" cy="4399776"/>
          </a:xfrm>
        </p:grpSpPr>
        <p:sp>
          <p:nvSpPr>
            <p:cNvPr id="20" name="Freeform 5">
              <a:extLst>
                <a:ext uri="{FF2B5EF4-FFF2-40B4-BE49-F238E27FC236}">
                  <a16:creationId xmlns:a16="http://schemas.microsoft.com/office/drawing/2014/main" id="{08313D5D-FC6C-4641-9168-26D309F1306E}"/>
                </a:ext>
              </a:extLst>
            </p:cNvPr>
            <p:cNvSpPr>
              <a:spLocks/>
            </p:cNvSpPr>
            <p:nvPr/>
          </p:nvSpPr>
          <p:spPr bwMode="auto">
            <a:xfrm>
              <a:off x="4267059" y="2120231"/>
              <a:ext cx="1777423"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7109DCBD-C9D7-4AC9-8BF9-19BFE11B491B}"/>
                </a:ext>
              </a:extLst>
            </p:cNvPr>
            <p:cNvSpPr>
              <a:spLocks/>
            </p:cNvSpPr>
            <p:nvPr/>
          </p:nvSpPr>
          <p:spPr bwMode="auto">
            <a:xfrm flipH="1">
              <a:off x="6129053" y="2120231"/>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3">
                    <a:lumMod val="90000"/>
                    <a:lumOff val="10000"/>
                  </a:schemeClr>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BC47C9D7-D50F-4F9E-BC90-54DEC1F9FE0E}"/>
                </a:ext>
              </a:extLst>
            </p:cNvPr>
            <p:cNvSpPr>
              <a:spLocks/>
            </p:cNvSpPr>
            <p:nvPr/>
          </p:nvSpPr>
          <p:spPr bwMode="auto">
            <a:xfrm flipV="1">
              <a:off x="4267059" y="3975564"/>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4" name="Freeform 5">
              <a:extLst>
                <a:ext uri="{FF2B5EF4-FFF2-40B4-BE49-F238E27FC236}">
                  <a16:creationId xmlns:a16="http://schemas.microsoft.com/office/drawing/2014/main" id="{526D110C-9970-4D74-8201-DB9A1A342442}"/>
                </a:ext>
              </a:extLst>
            </p:cNvPr>
            <p:cNvSpPr>
              <a:spLocks/>
            </p:cNvSpPr>
            <p:nvPr/>
          </p:nvSpPr>
          <p:spPr bwMode="auto">
            <a:xfrm flipH="1" flipV="1">
              <a:off x="6129053" y="3975564"/>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DBB55A5E-B3B7-4A81-BC9C-BFD3B8D9F6E3}"/>
                </a:ext>
              </a:extLst>
            </p:cNvPr>
            <p:cNvGrpSpPr/>
            <p:nvPr/>
          </p:nvGrpSpPr>
          <p:grpSpPr>
            <a:xfrm>
              <a:off x="3896111" y="1747271"/>
              <a:ext cx="4399777" cy="4399776"/>
              <a:chOff x="3896111" y="1747271"/>
              <a:chExt cx="4399777" cy="4399776"/>
            </a:xfrm>
          </p:grpSpPr>
          <p:sp>
            <p:nvSpPr>
              <p:cNvPr id="64" name="Arc 63">
                <a:extLst>
                  <a:ext uri="{FF2B5EF4-FFF2-40B4-BE49-F238E27FC236}">
                    <a16:creationId xmlns:a16="http://schemas.microsoft.com/office/drawing/2014/main" id="{0A2DD0A2-46C4-4F0C-BBA1-8613143A5723}"/>
                  </a:ext>
                </a:extLst>
              </p:cNvPr>
              <p:cNvSpPr/>
              <p:nvPr/>
            </p:nvSpPr>
            <p:spPr>
              <a:xfrm flipH="1">
                <a:off x="4204720" y="2042926"/>
                <a:ext cx="3782561" cy="3782561"/>
              </a:xfrm>
              <a:prstGeom prst="arc">
                <a:avLst>
                  <a:gd name="adj1" fmla="val 19509"/>
                  <a:gd name="adj2" fmla="val 0"/>
                </a:avLst>
              </a:prstGeom>
              <a:ln w="377825">
                <a:solidFill>
                  <a:schemeClr val="tx1"/>
                </a:solidFill>
                <a:headEnd type="none" w="sm" len="sm"/>
                <a:tailEnd type="none" w="lg" len="med"/>
              </a:ln>
              <a:effectLst>
                <a:outerShdw blurRad="190500" dist="38100" dir="2700000" sx="101000" sy="101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2F1FB65B-2891-4310-BDFE-573B51972CF5}"/>
                  </a:ext>
                </a:extLst>
              </p:cNvPr>
              <p:cNvGrpSpPr/>
              <p:nvPr/>
            </p:nvGrpSpPr>
            <p:grpSpPr>
              <a:xfrm>
                <a:off x="7678674" y="3638552"/>
                <a:ext cx="617214" cy="617214"/>
                <a:chOff x="7359650" y="2791459"/>
                <a:chExt cx="764540" cy="764540"/>
              </a:xfrm>
            </p:grpSpPr>
            <p:sp>
              <p:nvSpPr>
                <p:cNvPr id="79" name="Oval 78">
                  <a:extLst>
                    <a:ext uri="{FF2B5EF4-FFF2-40B4-BE49-F238E27FC236}">
                      <a16:creationId xmlns:a16="http://schemas.microsoft.com/office/drawing/2014/main" id="{FD8320EC-5BAF-4375-9BBD-A6BF0E666F88}"/>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80" name="Freeform 5">
                  <a:extLst>
                    <a:ext uri="{FF2B5EF4-FFF2-40B4-BE49-F238E27FC236}">
                      <a16:creationId xmlns:a16="http://schemas.microsoft.com/office/drawing/2014/main" id="{BE1E3F2E-505D-49FD-9597-0E47533C36B4}"/>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3DAA0BAA-0BCB-4193-9DF7-41BEB4160F53}"/>
                  </a:ext>
                </a:extLst>
              </p:cNvPr>
              <p:cNvGrpSpPr/>
              <p:nvPr/>
            </p:nvGrpSpPr>
            <p:grpSpPr>
              <a:xfrm rot="10800000">
                <a:off x="3896111" y="3638550"/>
                <a:ext cx="617216" cy="617216"/>
                <a:chOff x="7359650" y="2791459"/>
                <a:chExt cx="764540" cy="764540"/>
              </a:xfrm>
            </p:grpSpPr>
            <p:sp>
              <p:nvSpPr>
                <p:cNvPr id="77" name="Oval 76">
                  <a:extLst>
                    <a:ext uri="{FF2B5EF4-FFF2-40B4-BE49-F238E27FC236}">
                      <a16:creationId xmlns:a16="http://schemas.microsoft.com/office/drawing/2014/main" id="{E5A080EB-33D9-4B80-AAF0-75BA049471B2}"/>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78" name="Freeform 5">
                  <a:extLst>
                    <a:ext uri="{FF2B5EF4-FFF2-40B4-BE49-F238E27FC236}">
                      <a16:creationId xmlns:a16="http://schemas.microsoft.com/office/drawing/2014/main" id="{EB364348-E531-452A-87E4-3550F40DD850}"/>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3C25823C-9CB9-486B-9768-E9AFBC757136}"/>
                  </a:ext>
                </a:extLst>
              </p:cNvPr>
              <p:cNvGrpSpPr/>
              <p:nvPr/>
            </p:nvGrpSpPr>
            <p:grpSpPr>
              <a:xfrm rot="5400000">
                <a:off x="5787392" y="5529832"/>
                <a:ext cx="617214" cy="617216"/>
                <a:chOff x="7359650" y="2791459"/>
                <a:chExt cx="764540" cy="764540"/>
              </a:xfrm>
            </p:grpSpPr>
            <p:sp>
              <p:nvSpPr>
                <p:cNvPr id="75" name="Oval 74">
                  <a:extLst>
                    <a:ext uri="{FF2B5EF4-FFF2-40B4-BE49-F238E27FC236}">
                      <a16:creationId xmlns:a16="http://schemas.microsoft.com/office/drawing/2014/main" id="{2168CAE4-857A-432F-8092-BDA9D18A9DCF}"/>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76" name="Freeform 5">
                  <a:extLst>
                    <a:ext uri="{FF2B5EF4-FFF2-40B4-BE49-F238E27FC236}">
                      <a16:creationId xmlns:a16="http://schemas.microsoft.com/office/drawing/2014/main" id="{4FE80264-F627-4DA9-A9E0-74EA550AC518}"/>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6665FC0E-5E6F-42A2-842D-E874E1EB247A}"/>
                  </a:ext>
                </a:extLst>
              </p:cNvPr>
              <p:cNvGrpSpPr/>
              <p:nvPr/>
            </p:nvGrpSpPr>
            <p:grpSpPr>
              <a:xfrm rot="16200000">
                <a:off x="5787392" y="1747272"/>
                <a:ext cx="617216" cy="617214"/>
                <a:chOff x="7359650" y="2791459"/>
                <a:chExt cx="764540" cy="764540"/>
              </a:xfrm>
            </p:grpSpPr>
            <p:sp>
              <p:nvSpPr>
                <p:cNvPr id="73" name="Oval 72">
                  <a:extLst>
                    <a:ext uri="{FF2B5EF4-FFF2-40B4-BE49-F238E27FC236}">
                      <a16:creationId xmlns:a16="http://schemas.microsoft.com/office/drawing/2014/main" id="{FA36267D-B2EB-49AC-B43D-27BDAEEB010E}"/>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74" name="Freeform 5">
                  <a:extLst>
                    <a:ext uri="{FF2B5EF4-FFF2-40B4-BE49-F238E27FC236}">
                      <a16:creationId xmlns:a16="http://schemas.microsoft.com/office/drawing/2014/main" id="{585171C5-D4CF-4319-B1EE-A40A63C7753A}"/>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F935E862-4330-4934-B38B-1D48D9709B10}"/>
                  </a:ext>
                </a:extLst>
              </p:cNvPr>
              <p:cNvSpPr/>
              <p:nvPr/>
            </p:nvSpPr>
            <p:spPr>
              <a:xfrm rot="2700000">
                <a:off x="4203117" y="2078072"/>
                <a:ext cx="3765446" cy="3749642"/>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solidFill>
                      <a:schemeClr val="bg1"/>
                    </a:solidFill>
                    <a:effectLst/>
                    <a:uLnTx/>
                    <a:uFillTx/>
                    <a:latin typeface="Segoe UI Semibold"/>
                    <a:ea typeface="+mn-ea"/>
                    <a:cs typeface="+mn-cs"/>
                  </a:rPr>
                  <a:t>Protect</a:t>
                </a:r>
              </a:p>
            </p:txBody>
          </p:sp>
          <p:sp>
            <p:nvSpPr>
              <p:cNvPr id="70" name="Rectangle 69">
                <a:extLst>
                  <a:ext uri="{FF2B5EF4-FFF2-40B4-BE49-F238E27FC236}">
                    <a16:creationId xmlns:a16="http://schemas.microsoft.com/office/drawing/2014/main" id="{AD2F3472-69FD-49AE-A15D-2F8B9661305F}"/>
                  </a:ext>
                </a:extLst>
              </p:cNvPr>
              <p:cNvSpPr/>
              <p:nvPr/>
            </p:nvSpPr>
            <p:spPr>
              <a:xfrm rot="18900000">
                <a:off x="4219317" y="2100038"/>
                <a:ext cx="3773577" cy="3757740"/>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solidFill>
                      <a:schemeClr val="bg1"/>
                    </a:solidFill>
                    <a:effectLst/>
                    <a:uLnTx/>
                    <a:uFillTx/>
                    <a:latin typeface="Segoe UI Semibold"/>
                    <a:ea typeface="+mn-ea"/>
                    <a:cs typeface="+mn-cs"/>
                  </a:rPr>
                  <a:t>Connect</a:t>
                </a:r>
              </a:p>
            </p:txBody>
          </p:sp>
          <p:sp>
            <p:nvSpPr>
              <p:cNvPr id="71" name="Rectangle 70">
                <a:extLst>
                  <a:ext uri="{FF2B5EF4-FFF2-40B4-BE49-F238E27FC236}">
                    <a16:creationId xmlns:a16="http://schemas.microsoft.com/office/drawing/2014/main" id="{72EFCC7F-63B4-4A81-ABEB-9C068447E881}"/>
                  </a:ext>
                </a:extLst>
              </p:cNvPr>
              <p:cNvSpPr/>
              <p:nvPr/>
            </p:nvSpPr>
            <p:spPr>
              <a:xfrm rot="18900000">
                <a:off x="4185039" y="2051739"/>
                <a:ext cx="3842106" cy="3825982"/>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solidFill>
                      <a:schemeClr val="bg1"/>
                    </a:solidFill>
                    <a:effectLst/>
                    <a:uLnTx/>
                    <a:uFillTx/>
                    <a:latin typeface="Segoe UI Semibold"/>
                    <a:ea typeface="+mn-ea"/>
                    <a:cs typeface="+mn-cs"/>
                  </a:rPr>
                  <a:t>Deliver</a:t>
                </a:r>
              </a:p>
            </p:txBody>
          </p:sp>
          <p:sp>
            <p:nvSpPr>
              <p:cNvPr id="72" name="Rectangle 71">
                <a:extLst>
                  <a:ext uri="{FF2B5EF4-FFF2-40B4-BE49-F238E27FC236}">
                    <a16:creationId xmlns:a16="http://schemas.microsoft.com/office/drawing/2014/main" id="{C58B56C7-DE0B-4BD5-B9FA-6C1CB037C862}"/>
                  </a:ext>
                </a:extLst>
              </p:cNvPr>
              <p:cNvSpPr/>
              <p:nvPr/>
            </p:nvSpPr>
            <p:spPr>
              <a:xfrm rot="2700000">
                <a:off x="4168146" y="2120841"/>
                <a:ext cx="3745981" cy="3730261"/>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solidFill>
                      <a:schemeClr val="bg1"/>
                    </a:solidFill>
                    <a:effectLst/>
                    <a:uLnTx/>
                    <a:uFillTx/>
                    <a:latin typeface="Segoe UI Semibold"/>
                    <a:ea typeface="+mn-ea"/>
                    <a:cs typeface="+mn-cs"/>
                  </a:rPr>
                  <a:t>Monitor</a:t>
                </a:r>
              </a:p>
            </p:txBody>
          </p:sp>
        </p:grpSp>
        <p:grpSp>
          <p:nvGrpSpPr>
            <p:cNvPr id="26" name="Group 8">
              <a:extLst>
                <a:ext uri="{FF2B5EF4-FFF2-40B4-BE49-F238E27FC236}">
                  <a16:creationId xmlns:a16="http://schemas.microsoft.com/office/drawing/2014/main" id="{3C925498-A3B8-4D41-AAD6-325C0931F150}"/>
                </a:ext>
              </a:extLst>
            </p:cNvPr>
            <p:cNvGrpSpPr>
              <a:grpSpLocks noChangeAspect="1"/>
            </p:cNvGrpSpPr>
            <p:nvPr/>
          </p:nvGrpSpPr>
          <p:grpSpPr bwMode="auto">
            <a:xfrm>
              <a:off x="4918466" y="2908356"/>
              <a:ext cx="874908" cy="597744"/>
              <a:chOff x="2230" y="937"/>
              <a:chExt cx="524" cy="358"/>
            </a:xfrm>
          </p:grpSpPr>
          <p:sp>
            <p:nvSpPr>
              <p:cNvPr id="57" name="Oval 9">
                <a:extLst>
                  <a:ext uri="{FF2B5EF4-FFF2-40B4-BE49-F238E27FC236}">
                    <a16:creationId xmlns:a16="http://schemas.microsoft.com/office/drawing/2014/main" id="{F5A02A99-4944-4F34-96B7-921BBF472D73}"/>
                  </a:ext>
                </a:extLst>
              </p:cNvPr>
              <p:cNvSpPr>
                <a:spLocks noChangeArrowheads="1"/>
              </p:cNvSpPr>
              <p:nvPr/>
            </p:nvSpPr>
            <p:spPr bwMode="auto">
              <a:xfrm>
                <a:off x="2313" y="937"/>
                <a:ext cx="358" cy="358"/>
              </a:xfrm>
              <a:prstGeom prst="ellips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8" name="Oval 10">
                <a:extLst>
                  <a:ext uri="{FF2B5EF4-FFF2-40B4-BE49-F238E27FC236}">
                    <a16:creationId xmlns:a16="http://schemas.microsoft.com/office/drawing/2014/main" id="{E6AE0D34-DFDE-46AE-B845-7A0309F5BF5F}"/>
                  </a:ext>
                </a:extLst>
              </p:cNvPr>
              <p:cNvSpPr>
                <a:spLocks noChangeArrowheads="1"/>
              </p:cNvSpPr>
              <p:nvPr/>
            </p:nvSpPr>
            <p:spPr bwMode="auto">
              <a:xfrm>
                <a:off x="2403" y="937"/>
                <a:ext cx="178" cy="358"/>
              </a:xfrm>
              <a:prstGeom prst="ellips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9" name="Line 11">
                <a:extLst>
                  <a:ext uri="{FF2B5EF4-FFF2-40B4-BE49-F238E27FC236}">
                    <a16:creationId xmlns:a16="http://schemas.microsoft.com/office/drawing/2014/main" id="{D89986A7-CB04-4000-9E64-F18D264309C2}"/>
                  </a:ext>
                </a:extLst>
              </p:cNvPr>
              <p:cNvSpPr>
                <a:spLocks noChangeShapeType="1"/>
              </p:cNvSpPr>
              <p:nvPr/>
            </p:nvSpPr>
            <p:spPr bwMode="auto">
              <a:xfrm>
                <a:off x="2458" y="968"/>
                <a:ext cx="67" cy="327"/>
              </a:xfrm>
              <a:prstGeom prst="lin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0" name="Freeform 12">
                <a:extLst>
                  <a:ext uri="{FF2B5EF4-FFF2-40B4-BE49-F238E27FC236}">
                    <a16:creationId xmlns:a16="http://schemas.microsoft.com/office/drawing/2014/main" id="{C7241CE5-547E-4A97-B6D5-804F02B5ECF3}"/>
                  </a:ext>
                </a:extLst>
              </p:cNvPr>
              <p:cNvSpPr>
                <a:spLocks/>
              </p:cNvSpPr>
              <p:nvPr/>
            </p:nvSpPr>
            <p:spPr bwMode="auto">
              <a:xfrm>
                <a:off x="2230" y="1035"/>
                <a:ext cx="185" cy="0"/>
              </a:xfrm>
              <a:custGeom>
                <a:avLst/>
                <a:gdLst>
                  <a:gd name="T0" fmla="*/ 422 w 422"/>
                  <a:gd name="T1" fmla="*/ 102 w 422"/>
                  <a:gd name="T2" fmla="*/ 0 w 422"/>
                </a:gdLst>
                <a:ahLst/>
                <a:cxnLst>
                  <a:cxn ang="0">
                    <a:pos x="T0" y="0"/>
                  </a:cxn>
                  <a:cxn ang="0">
                    <a:pos x="T1" y="0"/>
                  </a:cxn>
                  <a:cxn ang="0">
                    <a:pos x="T2" y="0"/>
                  </a:cxn>
                </a:cxnLst>
                <a:rect l="0" t="0" r="r" b="b"/>
                <a:pathLst>
                  <a:path w="422">
                    <a:moveTo>
                      <a:pt x="422" y="0"/>
                    </a:moveTo>
                    <a:lnTo>
                      <a:pt x="102" y="0"/>
                    </a:lnTo>
                    <a:lnTo>
                      <a:pt x="0" y="0"/>
                    </a:lnTo>
                  </a:path>
                </a:pathLst>
              </a:custGeom>
              <a:noFill/>
              <a:ln w="31750" cap="flat">
                <a:solidFill>
                  <a:schemeClr val="accent3">
                    <a:lumMod val="75000"/>
                    <a:lumOff val="25000"/>
                  </a:schemeClr>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61" name="Line 13">
                <a:extLst>
                  <a:ext uri="{FF2B5EF4-FFF2-40B4-BE49-F238E27FC236}">
                    <a16:creationId xmlns:a16="http://schemas.microsoft.com/office/drawing/2014/main" id="{57416646-04ED-4122-A3C4-6F2E46116EB3}"/>
                  </a:ext>
                </a:extLst>
              </p:cNvPr>
              <p:cNvSpPr>
                <a:spLocks noChangeShapeType="1"/>
              </p:cNvSpPr>
              <p:nvPr/>
            </p:nvSpPr>
            <p:spPr bwMode="auto">
              <a:xfrm flipH="1">
                <a:off x="2332" y="1198"/>
                <a:ext cx="320" cy="0"/>
              </a:xfrm>
              <a:prstGeom prst="lin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2" name="Line 14">
                <a:extLst>
                  <a:ext uri="{FF2B5EF4-FFF2-40B4-BE49-F238E27FC236}">
                    <a16:creationId xmlns:a16="http://schemas.microsoft.com/office/drawing/2014/main" id="{8A2C58CF-447B-46F1-89F0-7A3E1AF673DF}"/>
                  </a:ext>
                </a:extLst>
              </p:cNvPr>
              <p:cNvSpPr>
                <a:spLocks noChangeShapeType="1"/>
              </p:cNvSpPr>
              <p:nvPr/>
            </p:nvSpPr>
            <p:spPr bwMode="auto">
              <a:xfrm>
                <a:off x="2313" y="1116"/>
                <a:ext cx="358" cy="0"/>
              </a:xfrm>
              <a:prstGeom prst="lin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63" name="Line 15">
                <a:extLst>
                  <a:ext uri="{FF2B5EF4-FFF2-40B4-BE49-F238E27FC236}">
                    <a16:creationId xmlns:a16="http://schemas.microsoft.com/office/drawing/2014/main" id="{D8ABE3BD-1B67-4F78-B01B-FA7DFCFD78C1}"/>
                  </a:ext>
                </a:extLst>
              </p:cNvPr>
              <p:cNvSpPr>
                <a:spLocks noChangeShapeType="1"/>
              </p:cNvSpPr>
              <p:nvPr/>
            </p:nvSpPr>
            <p:spPr bwMode="auto">
              <a:xfrm flipH="1">
                <a:off x="2652" y="1198"/>
                <a:ext cx="102" cy="0"/>
              </a:xfrm>
              <a:prstGeom prst="line">
                <a:avLst/>
              </a:prstGeom>
              <a:noFill/>
              <a:ln w="31750" cap="flat">
                <a:solidFill>
                  <a:schemeClr val="accent3">
                    <a:lumMod val="75000"/>
                    <a:lumOff val="25000"/>
                  </a:schemeClr>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7" name="Group 29">
              <a:extLst>
                <a:ext uri="{FF2B5EF4-FFF2-40B4-BE49-F238E27FC236}">
                  <a16:creationId xmlns:a16="http://schemas.microsoft.com/office/drawing/2014/main" id="{70413AF8-29FE-4F0F-8A76-14F42F7EC5E5}"/>
                </a:ext>
              </a:extLst>
            </p:cNvPr>
            <p:cNvGrpSpPr>
              <a:grpSpLocks noChangeAspect="1"/>
            </p:cNvGrpSpPr>
            <p:nvPr/>
          </p:nvGrpSpPr>
          <p:grpSpPr bwMode="auto">
            <a:xfrm>
              <a:off x="6468152" y="2868747"/>
              <a:ext cx="597934" cy="645706"/>
              <a:chOff x="3646" y="1949"/>
              <a:chExt cx="388" cy="419"/>
            </a:xfrm>
          </p:grpSpPr>
          <p:sp>
            <p:nvSpPr>
              <p:cNvPr id="55" name="Freeform 30">
                <a:extLst>
                  <a:ext uri="{FF2B5EF4-FFF2-40B4-BE49-F238E27FC236}">
                    <a16:creationId xmlns:a16="http://schemas.microsoft.com/office/drawing/2014/main" id="{7A844414-6F46-4F80-8243-35B44CFD073C}"/>
                  </a:ext>
                </a:extLst>
              </p:cNvPr>
              <p:cNvSpPr>
                <a:spLocks/>
              </p:cNvSpPr>
              <p:nvPr/>
            </p:nvSpPr>
            <p:spPr bwMode="auto">
              <a:xfrm>
                <a:off x="3646" y="1949"/>
                <a:ext cx="388" cy="419"/>
              </a:xfrm>
              <a:custGeom>
                <a:avLst/>
                <a:gdLst>
                  <a:gd name="T0" fmla="*/ 145 w 284"/>
                  <a:gd name="T1" fmla="*/ 306 h 307"/>
                  <a:gd name="T2" fmla="*/ 142 w 284"/>
                  <a:gd name="T3" fmla="*/ 307 h 307"/>
                  <a:gd name="T4" fmla="*/ 139 w 284"/>
                  <a:gd name="T5" fmla="*/ 306 h 307"/>
                  <a:gd name="T6" fmla="*/ 0 w 284"/>
                  <a:gd name="T7" fmla="*/ 64 h 307"/>
                  <a:gd name="T8" fmla="*/ 0 w 284"/>
                  <a:gd name="T9" fmla="*/ 64 h 307"/>
                  <a:gd name="T10" fmla="*/ 142 w 284"/>
                  <a:gd name="T11" fmla="*/ 0 h 307"/>
                  <a:gd name="T12" fmla="*/ 284 w 284"/>
                  <a:gd name="T13" fmla="*/ 64 h 307"/>
                  <a:gd name="T14" fmla="*/ 284 w 284"/>
                  <a:gd name="T15" fmla="*/ 64 h 307"/>
                  <a:gd name="T16" fmla="*/ 145 w 284"/>
                  <a:gd name="T17" fmla="*/ 30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307">
                    <a:moveTo>
                      <a:pt x="145" y="306"/>
                    </a:moveTo>
                    <a:cubicBezTo>
                      <a:pt x="142" y="307"/>
                      <a:pt x="142" y="307"/>
                      <a:pt x="142" y="307"/>
                    </a:cubicBezTo>
                    <a:cubicBezTo>
                      <a:pt x="139" y="306"/>
                      <a:pt x="139" y="306"/>
                      <a:pt x="139" y="306"/>
                    </a:cubicBezTo>
                    <a:cubicBezTo>
                      <a:pt x="53" y="255"/>
                      <a:pt x="0" y="163"/>
                      <a:pt x="0" y="64"/>
                    </a:cubicBezTo>
                    <a:cubicBezTo>
                      <a:pt x="0" y="64"/>
                      <a:pt x="0" y="64"/>
                      <a:pt x="0" y="64"/>
                    </a:cubicBezTo>
                    <a:cubicBezTo>
                      <a:pt x="142" y="0"/>
                      <a:pt x="142" y="0"/>
                      <a:pt x="142" y="0"/>
                    </a:cubicBezTo>
                    <a:cubicBezTo>
                      <a:pt x="284" y="64"/>
                      <a:pt x="284" y="64"/>
                      <a:pt x="284" y="64"/>
                    </a:cubicBezTo>
                    <a:cubicBezTo>
                      <a:pt x="284" y="64"/>
                      <a:pt x="284" y="64"/>
                      <a:pt x="284" y="64"/>
                    </a:cubicBezTo>
                    <a:cubicBezTo>
                      <a:pt x="284" y="163"/>
                      <a:pt x="231" y="255"/>
                      <a:pt x="145" y="306"/>
                    </a:cubicBezTo>
                    <a:close/>
                  </a:path>
                </a:pathLst>
              </a:cu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3">
                      <a:lumMod val="90000"/>
                      <a:lumOff val="10000"/>
                    </a:schemeClr>
                  </a:solidFill>
                  <a:effectLst/>
                  <a:uLnTx/>
                  <a:uFillTx/>
                  <a:latin typeface="Segoe UI"/>
                  <a:ea typeface="+mn-ea"/>
                  <a:cs typeface="+mn-cs"/>
                </a:endParaRPr>
              </a:p>
            </p:txBody>
          </p:sp>
          <p:sp>
            <p:nvSpPr>
              <p:cNvPr id="56" name="Freeform 31">
                <a:extLst>
                  <a:ext uri="{FF2B5EF4-FFF2-40B4-BE49-F238E27FC236}">
                    <a16:creationId xmlns:a16="http://schemas.microsoft.com/office/drawing/2014/main" id="{A7CF54E7-C920-4FC4-9A73-6E881386B208}"/>
                  </a:ext>
                </a:extLst>
              </p:cNvPr>
              <p:cNvSpPr>
                <a:spLocks/>
              </p:cNvSpPr>
              <p:nvPr/>
            </p:nvSpPr>
            <p:spPr bwMode="auto">
              <a:xfrm>
                <a:off x="3765" y="2075"/>
                <a:ext cx="179" cy="127"/>
              </a:xfrm>
              <a:custGeom>
                <a:avLst/>
                <a:gdLst>
                  <a:gd name="T0" fmla="*/ 179 w 179"/>
                  <a:gd name="T1" fmla="*/ 0 h 127"/>
                  <a:gd name="T2" fmla="*/ 52 w 179"/>
                  <a:gd name="T3" fmla="*/ 127 h 127"/>
                  <a:gd name="T4" fmla="*/ 0 w 179"/>
                  <a:gd name="T5" fmla="*/ 76 h 127"/>
                </a:gdLst>
                <a:ahLst/>
                <a:cxnLst>
                  <a:cxn ang="0">
                    <a:pos x="T0" y="T1"/>
                  </a:cxn>
                  <a:cxn ang="0">
                    <a:pos x="T2" y="T3"/>
                  </a:cxn>
                  <a:cxn ang="0">
                    <a:pos x="T4" y="T5"/>
                  </a:cxn>
                </a:cxnLst>
                <a:rect l="0" t="0" r="r" b="b"/>
                <a:pathLst>
                  <a:path w="179" h="127">
                    <a:moveTo>
                      <a:pt x="179" y="0"/>
                    </a:moveTo>
                    <a:lnTo>
                      <a:pt x="52" y="127"/>
                    </a:lnTo>
                    <a:lnTo>
                      <a:pt x="0" y="76"/>
                    </a:lnTo>
                  </a:path>
                </a:pathLst>
              </a:cu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34">
              <a:extLst>
                <a:ext uri="{FF2B5EF4-FFF2-40B4-BE49-F238E27FC236}">
                  <a16:creationId xmlns:a16="http://schemas.microsoft.com/office/drawing/2014/main" id="{0FD1408D-D610-4D4E-B511-3E2003747EF1}"/>
                </a:ext>
              </a:extLst>
            </p:cNvPr>
            <p:cNvGrpSpPr>
              <a:grpSpLocks noChangeAspect="1"/>
            </p:cNvGrpSpPr>
            <p:nvPr/>
          </p:nvGrpSpPr>
          <p:grpSpPr bwMode="auto">
            <a:xfrm>
              <a:off x="6448219" y="4438486"/>
              <a:ext cx="635358" cy="498784"/>
              <a:chOff x="6903" y="2644"/>
              <a:chExt cx="428" cy="336"/>
            </a:xfrm>
          </p:grpSpPr>
          <p:sp>
            <p:nvSpPr>
              <p:cNvPr id="48" name="Rectangle 35">
                <a:extLst>
                  <a:ext uri="{FF2B5EF4-FFF2-40B4-BE49-F238E27FC236}">
                    <a16:creationId xmlns:a16="http://schemas.microsoft.com/office/drawing/2014/main" id="{90969B15-4FF9-43AF-B0BF-3A169F23FE23}"/>
                  </a:ext>
                </a:extLst>
              </p:cNvPr>
              <p:cNvSpPr>
                <a:spLocks noChangeArrowheads="1"/>
              </p:cNvSpPr>
              <p:nvPr/>
            </p:nvSpPr>
            <p:spPr bwMode="auto">
              <a:xfrm>
                <a:off x="6903" y="2644"/>
                <a:ext cx="428" cy="336"/>
              </a:xfrm>
              <a:prstGeom prst="rect">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9" name="Line 36">
                <a:extLst>
                  <a:ext uri="{FF2B5EF4-FFF2-40B4-BE49-F238E27FC236}">
                    <a16:creationId xmlns:a16="http://schemas.microsoft.com/office/drawing/2014/main" id="{73727A44-82BA-480F-95AC-C0C57CF4A5E0}"/>
                  </a:ext>
                </a:extLst>
              </p:cNvPr>
              <p:cNvSpPr>
                <a:spLocks noChangeShapeType="1"/>
              </p:cNvSpPr>
              <p:nvPr/>
            </p:nvSpPr>
            <p:spPr bwMode="auto">
              <a:xfrm>
                <a:off x="6903" y="2707"/>
                <a:ext cx="428" cy="0"/>
              </a:xfrm>
              <a:prstGeom prst="lin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0" name="Line 37">
                <a:extLst>
                  <a:ext uri="{FF2B5EF4-FFF2-40B4-BE49-F238E27FC236}">
                    <a16:creationId xmlns:a16="http://schemas.microsoft.com/office/drawing/2014/main" id="{BA289344-8F62-4589-9BA6-0B10DDCA13E1}"/>
                  </a:ext>
                </a:extLst>
              </p:cNvPr>
              <p:cNvSpPr>
                <a:spLocks noChangeShapeType="1"/>
              </p:cNvSpPr>
              <p:nvPr/>
            </p:nvSpPr>
            <p:spPr bwMode="auto">
              <a:xfrm>
                <a:off x="6947" y="2931"/>
                <a:ext cx="306" cy="0"/>
              </a:xfrm>
              <a:prstGeom prst="lin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1" name="Line 38">
                <a:extLst>
                  <a:ext uri="{FF2B5EF4-FFF2-40B4-BE49-F238E27FC236}">
                    <a16:creationId xmlns:a16="http://schemas.microsoft.com/office/drawing/2014/main" id="{C4117EEA-6923-4882-A0B4-505B9E279711}"/>
                  </a:ext>
                </a:extLst>
              </p:cNvPr>
              <p:cNvSpPr>
                <a:spLocks noChangeShapeType="1"/>
              </p:cNvSpPr>
              <p:nvPr/>
            </p:nvSpPr>
            <p:spPr bwMode="auto">
              <a:xfrm>
                <a:off x="6947" y="2887"/>
                <a:ext cx="212" cy="0"/>
              </a:xfrm>
              <a:prstGeom prst="lin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2" name="Line 39">
                <a:extLst>
                  <a:ext uri="{FF2B5EF4-FFF2-40B4-BE49-F238E27FC236}">
                    <a16:creationId xmlns:a16="http://schemas.microsoft.com/office/drawing/2014/main" id="{28E1D573-92DF-4B9D-865E-2343A8FEB0B5}"/>
                  </a:ext>
                </a:extLst>
              </p:cNvPr>
              <p:cNvSpPr>
                <a:spLocks noChangeShapeType="1"/>
              </p:cNvSpPr>
              <p:nvPr/>
            </p:nvSpPr>
            <p:spPr bwMode="auto">
              <a:xfrm flipV="1">
                <a:off x="6947" y="2760"/>
                <a:ext cx="66" cy="66"/>
              </a:xfrm>
              <a:prstGeom prst="line">
                <a:avLst/>
              </a:prstGeom>
              <a:noFill/>
              <a:ln w="31750" cap="flat">
                <a:solidFill>
                  <a:schemeClr val="accent3">
                    <a:lumMod val="75000"/>
                    <a:lumOff val="25000"/>
                  </a:schemeClr>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3" name="Line 40">
                <a:extLst>
                  <a:ext uri="{FF2B5EF4-FFF2-40B4-BE49-F238E27FC236}">
                    <a16:creationId xmlns:a16="http://schemas.microsoft.com/office/drawing/2014/main" id="{533C2F71-565D-4948-9A0D-5F0BD83A34C4}"/>
                  </a:ext>
                </a:extLst>
              </p:cNvPr>
              <p:cNvSpPr>
                <a:spLocks noChangeShapeType="1"/>
              </p:cNvSpPr>
              <p:nvPr/>
            </p:nvSpPr>
            <p:spPr bwMode="auto">
              <a:xfrm flipH="1" flipV="1">
                <a:off x="7013" y="2760"/>
                <a:ext cx="65" cy="66"/>
              </a:xfrm>
              <a:prstGeom prst="line">
                <a:avLst/>
              </a:prstGeom>
              <a:noFill/>
              <a:ln w="31750" cap="flat">
                <a:solidFill>
                  <a:schemeClr val="accent3">
                    <a:lumMod val="75000"/>
                    <a:lumOff val="25000"/>
                  </a:schemeClr>
                </a:solidFill>
                <a:prstDash val="solid"/>
                <a:miter lim="800000"/>
                <a:headEnd type="oval" w="sm" len="sm"/>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54" name="Line 41">
                <a:extLst>
                  <a:ext uri="{FF2B5EF4-FFF2-40B4-BE49-F238E27FC236}">
                    <a16:creationId xmlns:a16="http://schemas.microsoft.com/office/drawing/2014/main" id="{E07B4951-960C-4B39-8395-88FCA261A866}"/>
                  </a:ext>
                </a:extLst>
              </p:cNvPr>
              <p:cNvSpPr>
                <a:spLocks noChangeShapeType="1"/>
              </p:cNvSpPr>
              <p:nvPr/>
            </p:nvSpPr>
            <p:spPr bwMode="auto">
              <a:xfrm flipV="1">
                <a:off x="7078" y="2760"/>
                <a:ext cx="66" cy="66"/>
              </a:xfrm>
              <a:prstGeom prst="line">
                <a:avLst/>
              </a:prstGeom>
              <a:noFill/>
              <a:ln w="31750" cap="flat">
                <a:solidFill>
                  <a:schemeClr val="accent3">
                    <a:lumMod val="75000"/>
                    <a:lumOff val="25000"/>
                  </a:schemeClr>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66B24DE2-69BD-4002-BC8D-52AFAD4EC60F}"/>
                </a:ext>
              </a:extLst>
            </p:cNvPr>
            <p:cNvGrpSpPr/>
            <p:nvPr/>
          </p:nvGrpSpPr>
          <p:grpSpPr>
            <a:xfrm>
              <a:off x="5044745" y="4405313"/>
              <a:ext cx="643330" cy="531914"/>
              <a:chOff x="247610" y="3008512"/>
              <a:chExt cx="1074277" cy="888229"/>
            </a:xfrm>
          </p:grpSpPr>
          <p:sp>
            <p:nvSpPr>
              <p:cNvPr id="41" name="Freeform 19">
                <a:extLst>
                  <a:ext uri="{FF2B5EF4-FFF2-40B4-BE49-F238E27FC236}">
                    <a16:creationId xmlns:a16="http://schemas.microsoft.com/office/drawing/2014/main" id="{1D1A1128-52B9-4DED-B16B-FD491414EC23}"/>
                  </a:ext>
                </a:extLst>
              </p:cNvPr>
              <p:cNvSpPr>
                <a:spLocks/>
              </p:cNvSpPr>
              <p:nvPr/>
            </p:nvSpPr>
            <p:spPr bwMode="auto">
              <a:xfrm>
                <a:off x="247610" y="3008512"/>
                <a:ext cx="1074277" cy="888229"/>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2" name="Line 20">
                <a:extLst>
                  <a:ext uri="{FF2B5EF4-FFF2-40B4-BE49-F238E27FC236}">
                    <a16:creationId xmlns:a16="http://schemas.microsoft.com/office/drawing/2014/main" id="{5AB9E59A-A0E2-47F7-A695-A84CEFA2D854}"/>
                  </a:ext>
                </a:extLst>
              </p:cNvPr>
              <p:cNvSpPr>
                <a:spLocks noChangeShapeType="1"/>
              </p:cNvSpPr>
              <p:nvPr/>
            </p:nvSpPr>
            <p:spPr bwMode="auto">
              <a:xfrm flipV="1">
                <a:off x="784750" y="3488886"/>
                <a:ext cx="252668" cy="209804"/>
              </a:xfrm>
              <a:prstGeom prst="line">
                <a:avLst/>
              </a:prstGeom>
              <a:noFill/>
              <a:ln w="31750" cap="flat">
                <a:solidFill>
                  <a:schemeClr val="accent3">
                    <a:lumMod val="75000"/>
                    <a:lumOff val="25000"/>
                  </a:schemeClr>
                </a:solidFill>
                <a:prstDash val="solid"/>
                <a:miter lim="800000"/>
                <a:headEnd type="oval"/>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4" name="Line 23">
                <a:extLst>
                  <a:ext uri="{FF2B5EF4-FFF2-40B4-BE49-F238E27FC236}">
                    <a16:creationId xmlns:a16="http://schemas.microsoft.com/office/drawing/2014/main" id="{139CB1FC-704D-4A22-A162-522AEA6AE5E8}"/>
                  </a:ext>
                </a:extLst>
              </p:cNvPr>
              <p:cNvSpPr>
                <a:spLocks noChangeShapeType="1"/>
              </p:cNvSpPr>
              <p:nvPr/>
            </p:nvSpPr>
            <p:spPr bwMode="auto">
              <a:xfrm flipH="1">
                <a:off x="1072823" y="3164552"/>
                <a:ext cx="93024" cy="96025"/>
              </a:xfrm>
              <a:prstGeom prst="lin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5" name="Line 24">
                <a:extLst>
                  <a:ext uri="{FF2B5EF4-FFF2-40B4-BE49-F238E27FC236}">
                    <a16:creationId xmlns:a16="http://schemas.microsoft.com/office/drawing/2014/main" id="{7BB41247-0C66-437C-AEE4-207BDB44B89E}"/>
                  </a:ext>
                </a:extLst>
              </p:cNvPr>
              <p:cNvSpPr>
                <a:spLocks noChangeShapeType="1"/>
              </p:cNvSpPr>
              <p:nvPr/>
            </p:nvSpPr>
            <p:spPr bwMode="auto">
              <a:xfrm flipH="1">
                <a:off x="1192854" y="3518644"/>
                <a:ext cx="129033" cy="0"/>
              </a:xfrm>
              <a:prstGeom prst="lin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6" name="Line 25">
                <a:extLst>
                  <a:ext uri="{FF2B5EF4-FFF2-40B4-BE49-F238E27FC236}">
                    <a16:creationId xmlns:a16="http://schemas.microsoft.com/office/drawing/2014/main" id="{85AA89F4-6031-40E6-AF77-FC66B90B5E38}"/>
                  </a:ext>
                </a:extLst>
              </p:cNvPr>
              <p:cNvSpPr>
                <a:spLocks noChangeShapeType="1"/>
              </p:cNvSpPr>
              <p:nvPr/>
            </p:nvSpPr>
            <p:spPr bwMode="auto">
              <a:xfrm flipH="1">
                <a:off x="247610" y="3518644"/>
                <a:ext cx="129033" cy="0"/>
              </a:xfrm>
              <a:prstGeom prst="lin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7" name="Line 26">
                <a:extLst>
                  <a:ext uri="{FF2B5EF4-FFF2-40B4-BE49-F238E27FC236}">
                    <a16:creationId xmlns:a16="http://schemas.microsoft.com/office/drawing/2014/main" id="{00E6FDE9-9D87-4E77-8858-EC1D11E0C3BC}"/>
                  </a:ext>
                </a:extLst>
              </p:cNvPr>
              <p:cNvSpPr>
                <a:spLocks noChangeShapeType="1"/>
              </p:cNvSpPr>
              <p:nvPr/>
            </p:nvSpPr>
            <p:spPr bwMode="auto">
              <a:xfrm>
                <a:off x="403650" y="3164552"/>
                <a:ext cx="93024" cy="96025"/>
              </a:xfrm>
              <a:prstGeom prst="line">
                <a:avLst/>
              </a:prstGeom>
              <a:noFill/>
              <a:ln w="31750" cap="flat">
                <a:solidFill>
                  <a:schemeClr val="accent3">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sp>
        <p:nvSpPr>
          <p:cNvPr id="81" name="Rectangle 80">
            <a:extLst>
              <a:ext uri="{FF2B5EF4-FFF2-40B4-BE49-F238E27FC236}">
                <a16:creationId xmlns:a16="http://schemas.microsoft.com/office/drawing/2014/main" id="{081190DC-D19F-4BF1-B257-5F233E4124AA}"/>
              </a:ext>
            </a:extLst>
          </p:cNvPr>
          <p:cNvSpPr/>
          <p:nvPr/>
        </p:nvSpPr>
        <p:spPr>
          <a:xfrm>
            <a:off x="8325958" y="3560016"/>
            <a:ext cx="3514690" cy="1754326"/>
          </a:xfrm>
          <a:prstGeom prst="rect">
            <a:avLst/>
          </a:prstGeom>
        </p:spPr>
        <p:txBody>
          <a:bodyPr wrap="square" anchor="t">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CDN</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Front Door</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Traffic Manager</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Application Gateway</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cs typeface="+mn-cs"/>
              </a:rPr>
              <a:t>Load Balancer</a:t>
            </a:r>
          </a:p>
        </p:txBody>
      </p:sp>
      <p:sp>
        <p:nvSpPr>
          <p:cNvPr id="82" name="TextBox 81">
            <a:extLst>
              <a:ext uri="{FF2B5EF4-FFF2-40B4-BE49-F238E27FC236}">
                <a16:creationId xmlns:a16="http://schemas.microsoft.com/office/drawing/2014/main" id="{B8699BE7-4522-4CC2-BAE6-1BB1E515A3E0}"/>
              </a:ext>
            </a:extLst>
          </p:cNvPr>
          <p:cNvSpPr txBox="1"/>
          <p:nvPr/>
        </p:nvSpPr>
        <p:spPr>
          <a:xfrm>
            <a:off x="4065601" y="1578419"/>
            <a:ext cx="1588341" cy="166199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Virtual Network </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Virtual WAN</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ExpressRoute</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VPN</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DNS</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p:txBody>
      </p:sp>
      <p:sp>
        <p:nvSpPr>
          <p:cNvPr id="83" name="TextBox 82">
            <a:extLst>
              <a:ext uri="{FF2B5EF4-FFF2-40B4-BE49-F238E27FC236}">
                <a16:creationId xmlns:a16="http://schemas.microsoft.com/office/drawing/2014/main" id="{FF1238C2-8E24-4930-B9A7-583165FDD381}"/>
              </a:ext>
            </a:extLst>
          </p:cNvPr>
          <p:cNvSpPr txBox="1"/>
          <p:nvPr/>
        </p:nvSpPr>
        <p:spPr>
          <a:xfrm>
            <a:off x="4070146" y="3870540"/>
            <a:ext cx="2228289" cy="129266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Network Watcher</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ExpressRoute Monitor</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Azure Monitor</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Virtual Network TAP</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p:txBody>
      </p:sp>
      <p:sp>
        <p:nvSpPr>
          <p:cNvPr id="84" name="TextBox 83">
            <a:extLst>
              <a:ext uri="{FF2B5EF4-FFF2-40B4-BE49-F238E27FC236}">
                <a16:creationId xmlns:a16="http://schemas.microsoft.com/office/drawing/2014/main" id="{66E5DFC9-1893-4068-A5B2-72934C529B23}"/>
              </a:ext>
            </a:extLst>
          </p:cNvPr>
          <p:cNvSpPr txBox="1"/>
          <p:nvPr/>
        </p:nvSpPr>
        <p:spPr>
          <a:xfrm>
            <a:off x="8750727" y="1624331"/>
            <a:ext cx="3002903" cy="1692771"/>
          </a:xfrm>
          <a:prstGeom prst="rect">
            <a:avLst/>
          </a:prstGeom>
          <a:noFill/>
        </p:spPr>
        <p:txBody>
          <a:bodyPr wrap="square" lIns="0" tIns="0" rIns="0" bIns="0" rtlCol="0" anchor="t">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DDoS Protection</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Firewall</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Network Security Groups</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Web Application Firewall</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rPr>
              <a:t>Virtual Network Endpoints</a:t>
            </a:r>
            <a:endParaRPr kumimoji="0" lang="en-US" sz="1200" b="0" i="0" u="none" strike="noStrike" kern="1200" cap="none" spc="0" normalizeH="0" baseline="0" noProof="0" dirty="0">
              <a:ln>
                <a:noFill/>
              </a:ln>
              <a:solidFill>
                <a:srgbClr val="0070C0"/>
              </a:solidFill>
              <a:effectLst/>
              <a:uLnTx/>
              <a:uFillTx/>
              <a:latin typeface="Segoe UI"/>
              <a:ea typeface="+mn-ea"/>
              <a:cs typeface="Segoe UI"/>
            </a:endParaRPr>
          </a:p>
        </p:txBody>
      </p:sp>
    </p:spTree>
    <p:extLst>
      <p:ext uri="{BB962C8B-B14F-4D97-AF65-F5344CB8AC3E}">
        <p14:creationId xmlns:p14="http://schemas.microsoft.com/office/powerpoint/2010/main" val="27219871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2931160" cy="899665"/>
          </a:xfrm>
        </p:spPr>
        <p:txBody>
          <a:bodyPr/>
          <a:lstStyle/>
          <a:p>
            <a:r>
              <a:rPr lang="en-US" sz="4000">
                <a:solidFill>
                  <a:schemeClr val="bg1"/>
                </a:solidFill>
              </a:rPr>
              <a:t>Networking for all your needs</a:t>
            </a:r>
          </a:p>
        </p:txBody>
      </p:sp>
      <p:sp>
        <p:nvSpPr>
          <p:cNvPr id="29" name="TextBox 28">
            <a:extLst>
              <a:ext uri="{FF2B5EF4-FFF2-40B4-BE49-F238E27FC236}">
                <a16:creationId xmlns:a16="http://schemas.microsoft.com/office/drawing/2014/main" id="{9712C55F-3041-4C3D-A3E2-C98D2F23E7B1}"/>
              </a:ext>
            </a:extLst>
          </p:cNvPr>
          <p:cNvSpPr txBox="1"/>
          <p:nvPr/>
        </p:nvSpPr>
        <p:spPr>
          <a:xfrm>
            <a:off x="5531009" y="1139378"/>
            <a:ext cx="3510303"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Protecting your application</a:t>
            </a:r>
          </a:p>
        </p:txBody>
      </p:sp>
      <p:sp>
        <p:nvSpPr>
          <p:cNvPr id="32" name="TextBox 31">
            <a:extLst>
              <a:ext uri="{FF2B5EF4-FFF2-40B4-BE49-F238E27FC236}">
                <a16:creationId xmlns:a16="http://schemas.microsoft.com/office/drawing/2014/main" id="{8ACAB132-AF9C-4F54-A3BE-CCB34246F84E}"/>
              </a:ext>
            </a:extLst>
          </p:cNvPr>
          <p:cNvSpPr txBox="1"/>
          <p:nvPr/>
        </p:nvSpPr>
        <p:spPr>
          <a:xfrm>
            <a:off x="5531009" y="5383445"/>
            <a:ext cx="4110163"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Performance and monitoring</a:t>
            </a:r>
          </a:p>
        </p:txBody>
      </p:sp>
      <p:sp>
        <p:nvSpPr>
          <p:cNvPr id="33" name="TextBox 32">
            <a:extLst>
              <a:ext uri="{FF2B5EF4-FFF2-40B4-BE49-F238E27FC236}">
                <a16:creationId xmlns:a16="http://schemas.microsoft.com/office/drawing/2014/main" id="{EAEF8F59-9B80-433C-97F8-13C10DAE0BBD}"/>
              </a:ext>
            </a:extLst>
          </p:cNvPr>
          <p:cNvSpPr txBox="1"/>
          <p:nvPr/>
        </p:nvSpPr>
        <p:spPr>
          <a:xfrm>
            <a:off x="5531009" y="2519577"/>
            <a:ext cx="323146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a:t>
            </a:r>
            <a:endPar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D2D45522-20B6-46F1-A487-6CC9AAE12A63}"/>
              </a:ext>
            </a:extLst>
          </p:cNvPr>
          <p:cNvSpPr txBox="1"/>
          <p:nvPr/>
        </p:nvSpPr>
        <p:spPr>
          <a:xfrm>
            <a:off x="5531009" y="3916589"/>
            <a:ext cx="3231470"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Connectivity</a:t>
            </a:r>
          </a:p>
        </p:txBody>
      </p:sp>
      <p:sp>
        <p:nvSpPr>
          <p:cNvPr id="35" name="list_4">
            <a:extLst>
              <a:ext uri="{FF2B5EF4-FFF2-40B4-BE49-F238E27FC236}">
                <a16:creationId xmlns:a16="http://schemas.microsoft.com/office/drawing/2014/main" id="{D59C8DB0-FC18-44AC-9C08-CE05781637B0}"/>
              </a:ext>
            </a:extLst>
          </p:cNvPr>
          <p:cNvSpPr>
            <a:spLocks noChangeAspect="1" noEditPoints="1"/>
          </p:cNvSpPr>
          <p:nvPr/>
        </p:nvSpPr>
        <p:spPr bwMode="auto">
          <a:xfrm>
            <a:off x="4293140" y="2519416"/>
            <a:ext cx="765490" cy="517387"/>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7" name="Group 36">
            <a:extLst>
              <a:ext uri="{FF2B5EF4-FFF2-40B4-BE49-F238E27FC236}">
                <a16:creationId xmlns:a16="http://schemas.microsoft.com/office/drawing/2014/main" id="{B8AD4F08-5D2F-4915-99CB-AFB21B2CBBE8}"/>
              </a:ext>
            </a:extLst>
          </p:cNvPr>
          <p:cNvGrpSpPr/>
          <p:nvPr/>
        </p:nvGrpSpPr>
        <p:grpSpPr>
          <a:xfrm>
            <a:off x="4347744" y="1024264"/>
            <a:ext cx="656283" cy="747292"/>
            <a:chOff x="466726" y="1321530"/>
            <a:chExt cx="345724" cy="368082"/>
          </a:xfrm>
        </p:grpSpPr>
        <p:sp>
          <p:nvSpPr>
            <p:cNvPr id="38" name="Shield_EA18">
              <a:extLst>
                <a:ext uri="{FF2B5EF4-FFF2-40B4-BE49-F238E27FC236}">
                  <a16:creationId xmlns:a16="http://schemas.microsoft.com/office/drawing/2014/main" id="{008A3107-7031-4BA7-8D5B-98E44C1ECA0A}"/>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Lock">
              <a:extLst>
                <a:ext uri="{FF2B5EF4-FFF2-40B4-BE49-F238E27FC236}">
                  <a16:creationId xmlns:a16="http://schemas.microsoft.com/office/drawing/2014/main" id="{409F9B6E-6ADA-49FB-B162-D052E1C42F62}"/>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0" name="IoT">
            <a:extLst>
              <a:ext uri="{FF2B5EF4-FFF2-40B4-BE49-F238E27FC236}">
                <a16:creationId xmlns:a16="http://schemas.microsoft.com/office/drawing/2014/main" id="{02CB1411-7DD8-48AD-9CF7-10608056F1D5}"/>
              </a:ext>
            </a:extLst>
          </p:cNvPr>
          <p:cNvSpPr>
            <a:spLocks noChangeAspect="1" noEditPoints="1"/>
          </p:cNvSpPr>
          <p:nvPr/>
        </p:nvSpPr>
        <p:spPr bwMode="auto">
          <a:xfrm>
            <a:off x="4342458" y="3841159"/>
            <a:ext cx="666855" cy="66792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rPr>
              <a:t> </a:t>
            </a:r>
          </a:p>
        </p:txBody>
      </p:sp>
      <p:sp>
        <p:nvSpPr>
          <p:cNvPr id="21" name="SecurityCamera_EB35">
            <a:extLst>
              <a:ext uri="{FF2B5EF4-FFF2-40B4-BE49-F238E27FC236}">
                <a16:creationId xmlns:a16="http://schemas.microsoft.com/office/drawing/2014/main" id="{9995749A-97D8-4F44-8F5E-D181A5D0E7A9}"/>
              </a:ext>
            </a:extLst>
          </p:cNvPr>
          <p:cNvSpPr>
            <a:spLocks noChangeAspect="1" noEditPoints="1"/>
          </p:cNvSpPr>
          <p:nvPr/>
        </p:nvSpPr>
        <p:spPr bwMode="auto">
          <a:xfrm>
            <a:off x="4349952" y="5383445"/>
            <a:ext cx="651866" cy="562774"/>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380436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500"/>
                                        <p:tgtEl>
                                          <p:spTgt spid="3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P spid="34" grpId="0"/>
      <p:bldP spid="35" grpId="0" animBg="1"/>
      <p:bldP spid="4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B0D7C6-8A13-4450-83D7-EEAB1CA3F231}"/>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itle 5">
            <a:extLst>
              <a:ext uri="{FF2B5EF4-FFF2-40B4-BE49-F238E27FC236}">
                <a16:creationId xmlns:a16="http://schemas.microsoft.com/office/drawing/2014/main" id="{A8AA9D67-F3A1-49B8-8816-5EB27DBC5818}"/>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18" name="Group 17">
            <a:extLst>
              <a:ext uri="{FF2B5EF4-FFF2-40B4-BE49-F238E27FC236}">
                <a16:creationId xmlns:a16="http://schemas.microsoft.com/office/drawing/2014/main" id="{A2BF778D-E73C-42BA-A5D7-4B946D8B7E96}"/>
              </a:ext>
            </a:extLst>
          </p:cNvPr>
          <p:cNvGrpSpPr/>
          <p:nvPr/>
        </p:nvGrpSpPr>
        <p:grpSpPr>
          <a:xfrm>
            <a:off x="3608995" y="2995137"/>
            <a:ext cx="8459790" cy="1595786"/>
            <a:chOff x="269701" y="4430745"/>
            <a:chExt cx="11315276" cy="2135559"/>
          </a:xfrm>
        </p:grpSpPr>
        <p:cxnSp>
          <p:nvCxnSpPr>
            <p:cNvPr id="27" name="Straight Connector 26">
              <a:extLst>
                <a:ext uri="{FF2B5EF4-FFF2-40B4-BE49-F238E27FC236}">
                  <a16:creationId xmlns:a16="http://schemas.microsoft.com/office/drawing/2014/main" id="{A020E684-5694-4B7C-9529-2C008FB361E8}"/>
                </a:ext>
              </a:extLst>
            </p:cNvPr>
            <p:cNvCxnSpPr>
              <a:cxnSpLocks/>
            </p:cNvCxnSpPr>
            <p:nvPr/>
          </p:nvCxnSpPr>
          <p:spPr>
            <a:xfrm>
              <a:off x="6558528" y="5486414"/>
              <a:ext cx="1830954"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7906C18-F458-493C-90CB-B3A2C6422910}"/>
                </a:ext>
              </a:extLst>
            </p:cNvPr>
            <p:cNvCxnSpPr>
              <a:cxnSpLocks/>
            </p:cNvCxnSpPr>
            <p:nvPr/>
          </p:nvCxnSpPr>
          <p:spPr>
            <a:xfrm>
              <a:off x="6558528" y="5307658"/>
              <a:ext cx="2173705"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Cylinder 28">
              <a:extLst>
                <a:ext uri="{FF2B5EF4-FFF2-40B4-BE49-F238E27FC236}">
                  <a16:creationId xmlns:a16="http://schemas.microsoft.com/office/drawing/2014/main" id="{62E61594-70BB-4128-9882-88967F380EDA}"/>
                </a:ext>
              </a:extLst>
            </p:cNvPr>
            <p:cNvSpPr/>
            <p:nvPr/>
          </p:nvSpPr>
          <p:spPr bwMode="auto">
            <a:xfrm rot="16200000">
              <a:off x="5294072" y="4159914"/>
              <a:ext cx="1214312" cy="2709669"/>
            </a:xfrm>
            <a:prstGeom prst="can">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400" b="0" i="0" u="none" strike="noStrike" kern="0" cap="none" spc="-36" normalizeH="0" baseline="0" noProof="0">
                  <a:ln>
                    <a:noFill/>
                  </a:ln>
                  <a:gradFill>
                    <a:gsLst>
                      <a:gs pos="1250">
                        <a:srgbClr val="FFFFFF"/>
                      </a:gs>
                      <a:gs pos="100000">
                        <a:srgbClr val="FFFFFF"/>
                      </a:gs>
                    </a:gsLst>
                    <a:lin ang="5400000" scaled="0"/>
                  </a:gradFill>
                  <a:effectLst/>
                  <a:uLnTx/>
                  <a:uFillTx/>
                  <a:latin typeface="Segoe UI"/>
                  <a:ea typeface="+mn-ea"/>
                  <a:cs typeface="+mn-cs"/>
                </a:rPr>
                <a:t>Azure DDoS Protection</a:t>
              </a:r>
            </a:p>
          </p:txBody>
        </p:sp>
        <p:sp>
          <p:nvSpPr>
            <p:cNvPr id="30" name="TextBox 29">
              <a:extLst>
                <a:ext uri="{FF2B5EF4-FFF2-40B4-BE49-F238E27FC236}">
                  <a16:creationId xmlns:a16="http://schemas.microsoft.com/office/drawing/2014/main" id="{61EF04F2-8011-430E-95D2-63717C0B1E8A}"/>
                </a:ext>
              </a:extLst>
            </p:cNvPr>
            <p:cNvSpPr txBox="1"/>
            <p:nvPr/>
          </p:nvSpPr>
          <p:spPr>
            <a:xfrm>
              <a:off x="564763" y="4472791"/>
              <a:ext cx="873239" cy="259485"/>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Attacker</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sp>
          <p:nvSpPr>
            <p:cNvPr id="31" name="TextBox 30">
              <a:extLst>
                <a:ext uri="{FF2B5EF4-FFF2-40B4-BE49-F238E27FC236}">
                  <a16:creationId xmlns:a16="http://schemas.microsoft.com/office/drawing/2014/main" id="{6B7E056B-BB32-4D88-B3C7-8BED689312C2}"/>
                </a:ext>
              </a:extLst>
            </p:cNvPr>
            <p:cNvSpPr txBox="1"/>
            <p:nvPr/>
          </p:nvSpPr>
          <p:spPr>
            <a:xfrm>
              <a:off x="2268915" y="4495150"/>
              <a:ext cx="1707797" cy="259485"/>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Backbone</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grpSp>
          <p:nvGrpSpPr>
            <p:cNvPr id="32" name="Group 31">
              <a:extLst>
                <a:ext uri="{FF2B5EF4-FFF2-40B4-BE49-F238E27FC236}">
                  <a16:creationId xmlns:a16="http://schemas.microsoft.com/office/drawing/2014/main" id="{6654E3E4-8866-4238-9221-908BAC27192B}"/>
                </a:ext>
              </a:extLst>
            </p:cNvPr>
            <p:cNvGrpSpPr/>
            <p:nvPr/>
          </p:nvGrpSpPr>
          <p:grpSpPr>
            <a:xfrm>
              <a:off x="7913367" y="4430745"/>
              <a:ext cx="3671610" cy="2135559"/>
              <a:chOff x="9445479" y="4947492"/>
              <a:chExt cx="2715888" cy="1492702"/>
            </a:xfrm>
          </p:grpSpPr>
          <p:sp>
            <p:nvSpPr>
              <p:cNvPr id="59" name="TextBox 58">
                <a:extLst>
                  <a:ext uri="{FF2B5EF4-FFF2-40B4-BE49-F238E27FC236}">
                    <a16:creationId xmlns:a16="http://schemas.microsoft.com/office/drawing/2014/main" id="{75DEAA3F-6684-40D2-A7B7-49FDB41A8C9A}"/>
                  </a:ext>
                </a:extLst>
              </p:cNvPr>
              <p:cNvSpPr txBox="1"/>
              <p:nvPr/>
            </p:nvSpPr>
            <p:spPr>
              <a:xfrm>
                <a:off x="11251602" y="4960088"/>
                <a:ext cx="398079" cy="181374"/>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VNet</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sp>
            <p:nvSpPr>
              <p:cNvPr id="60" name="Freeform 539">
                <a:extLst>
                  <a:ext uri="{FF2B5EF4-FFF2-40B4-BE49-F238E27FC236}">
                    <a16:creationId xmlns:a16="http://schemas.microsoft.com/office/drawing/2014/main" id="{060031B7-9979-4A7A-B722-2E2A848939A0}"/>
                  </a:ext>
                </a:extLst>
              </p:cNvPr>
              <p:cNvSpPr>
                <a:spLocks noChangeAspect="1"/>
              </p:cNvSpPr>
              <p:nvPr/>
            </p:nvSpPr>
            <p:spPr bwMode="auto">
              <a:xfrm>
                <a:off x="9445479" y="4947492"/>
                <a:ext cx="2715888" cy="149270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85000"/>
                </a:schemeClr>
              </a:solidFill>
              <a:ln w="28575">
                <a:solidFill>
                  <a:schemeClr val="bg1">
                    <a:lumMod val="65000"/>
                  </a:schemeClr>
                </a:solidFill>
              </a:ln>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Segoe UI"/>
                  <a:ea typeface="MS PGothic" pitchFamily="34" charset="-128"/>
                  <a:cs typeface="+mn-cs"/>
                </a:endParaRPr>
              </a:p>
            </p:txBody>
          </p:sp>
          <p:pic>
            <p:nvPicPr>
              <p:cNvPr id="61" name="VM">
                <a:extLst>
                  <a:ext uri="{FF2B5EF4-FFF2-40B4-BE49-F238E27FC236}">
                    <a16:creationId xmlns:a16="http://schemas.microsoft.com/office/drawing/2014/main" id="{00D7464E-10A2-4F48-8366-2F49598F093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10329412" y="5191008"/>
                <a:ext cx="411480" cy="411480"/>
              </a:xfrm>
              <a:prstGeom prst="rect">
                <a:avLst/>
              </a:prstGeom>
            </p:spPr>
          </p:pic>
          <p:pic>
            <p:nvPicPr>
              <p:cNvPr id="63" name="Load Balancer">
                <a:extLst>
                  <a:ext uri="{FF2B5EF4-FFF2-40B4-BE49-F238E27FC236}">
                    <a16:creationId xmlns:a16="http://schemas.microsoft.com/office/drawing/2014/main" id="{CCFC45CF-48E7-45AD-AACA-D5CFB2841C11}"/>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10271643" y="5848109"/>
                <a:ext cx="411480" cy="411480"/>
              </a:xfrm>
              <a:prstGeom prst="rect">
                <a:avLst/>
              </a:prstGeom>
            </p:spPr>
          </p:pic>
          <p:pic>
            <p:nvPicPr>
              <p:cNvPr id="66" name="WAF">
                <a:extLst>
                  <a:ext uri="{FF2B5EF4-FFF2-40B4-BE49-F238E27FC236}">
                    <a16:creationId xmlns:a16="http://schemas.microsoft.com/office/drawing/2014/main" id="{B57EE0AF-DA60-4EC3-B014-6DDEBF4DCCF9}"/>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Effect>
                          <a14:brightnessContrast contrast="100000"/>
                        </a14:imgEffect>
                      </a14:imgLayer>
                    </a14:imgProps>
                  </a:ext>
                </a:extLst>
              </a:blip>
              <a:stretch>
                <a:fillRect/>
              </a:stretch>
            </p:blipFill>
            <p:spPr>
              <a:xfrm>
                <a:off x="10918440" y="5547288"/>
                <a:ext cx="411480" cy="411480"/>
              </a:xfrm>
              <a:prstGeom prst="rect">
                <a:avLst/>
              </a:prstGeom>
            </p:spPr>
          </p:pic>
        </p:grpSp>
        <p:grpSp>
          <p:nvGrpSpPr>
            <p:cNvPr id="33" name="Group 32">
              <a:extLst>
                <a:ext uri="{FF2B5EF4-FFF2-40B4-BE49-F238E27FC236}">
                  <a16:creationId xmlns:a16="http://schemas.microsoft.com/office/drawing/2014/main" id="{B1355B0C-B522-48AF-91BE-B372E1DBB835}"/>
                </a:ext>
              </a:extLst>
            </p:cNvPr>
            <p:cNvGrpSpPr/>
            <p:nvPr/>
          </p:nvGrpSpPr>
          <p:grpSpPr>
            <a:xfrm>
              <a:off x="1464472" y="5216862"/>
              <a:ext cx="3254545" cy="803102"/>
              <a:chOff x="1493837" y="5216377"/>
              <a:chExt cx="2972246" cy="803102"/>
            </a:xfrm>
          </p:grpSpPr>
          <p:cxnSp>
            <p:nvCxnSpPr>
              <p:cNvPr id="53" name="Straight Connector 52">
                <a:extLst>
                  <a:ext uri="{FF2B5EF4-FFF2-40B4-BE49-F238E27FC236}">
                    <a16:creationId xmlns:a16="http://schemas.microsoft.com/office/drawing/2014/main" id="{6E1FF764-9605-418A-B857-30B62F1F5BCB}"/>
                  </a:ext>
                </a:extLst>
              </p:cNvPr>
              <p:cNvCxnSpPr>
                <a:cxnSpLocks/>
              </p:cNvCxnSpPr>
              <p:nvPr/>
            </p:nvCxnSpPr>
            <p:spPr>
              <a:xfrm>
                <a:off x="3140546" y="5546562"/>
                <a:ext cx="1325537"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8826FCB-7E61-4D4A-91CB-73D9346C5D54}"/>
                  </a:ext>
                </a:extLst>
              </p:cNvPr>
              <p:cNvCxnSpPr>
                <a:cxnSpLocks/>
              </p:cNvCxnSpPr>
              <p:nvPr/>
            </p:nvCxnSpPr>
            <p:spPr>
              <a:xfrm flipV="1">
                <a:off x="1646237" y="5368490"/>
                <a:ext cx="2819846" cy="25959"/>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15B1A4A-75C5-42C8-A15E-3F4402BD6390}"/>
                  </a:ext>
                </a:extLst>
              </p:cNvPr>
              <p:cNvCxnSpPr>
                <a:cxnSpLocks/>
              </p:cNvCxnSpPr>
              <p:nvPr/>
            </p:nvCxnSpPr>
            <p:spPr>
              <a:xfrm>
                <a:off x="1493837" y="5216377"/>
                <a:ext cx="2972246" cy="0"/>
              </a:xfrm>
              <a:prstGeom prst="line">
                <a:avLst/>
              </a:prstGeom>
              <a:ln w="762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6DD6F59-E361-49BE-9EAF-44494487759E}"/>
                  </a:ext>
                </a:extLst>
              </p:cNvPr>
              <p:cNvCxnSpPr>
                <a:cxnSpLocks/>
              </p:cNvCxnSpPr>
              <p:nvPr/>
            </p:nvCxnSpPr>
            <p:spPr>
              <a:xfrm>
                <a:off x="3140546" y="5698675"/>
                <a:ext cx="1325537"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9B3F287-EC46-4779-90DC-050C8DF5F350}"/>
                  </a:ext>
                </a:extLst>
              </p:cNvPr>
              <p:cNvCxnSpPr>
                <a:cxnSpLocks/>
              </p:cNvCxnSpPr>
              <p:nvPr/>
            </p:nvCxnSpPr>
            <p:spPr>
              <a:xfrm>
                <a:off x="1646237" y="5850788"/>
                <a:ext cx="2819846" cy="5964"/>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64E6DE9-D991-460F-BFE6-0104BF2233B2}"/>
                  </a:ext>
                </a:extLst>
              </p:cNvPr>
              <p:cNvCxnSpPr>
                <a:cxnSpLocks/>
              </p:cNvCxnSpPr>
              <p:nvPr/>
            </p:nvCxnSpPr>
            <p:spPr>
              <a:xfrm flipV="1">
                <a:off x="1722437" y="6008864"/>
                <a:ext cx="2743646" cy="10615"/>
              </a:xfrm>
              <a:prstGeom prst="line">
                <a:avLst/>
              </a:prstGeom>
              <a:ln w="762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FEE8376-2CE8-40D4-978D-A6E4E75DFCA0}"/>
                </a:ext>
              </a:extLst>
            </p:cNvPr>
            <p:cNvGrpSpPr/>
            <p:nvPr/>
          </p:nvGrpSpPr>
          <p:grpSpPr>
            <a:xfrm>
              <a:off x="2581677" y="4875709"/>
              <a:ext cx="1463359" cy="1463359"/>
              <a:chOff x="2633445" y="4972981"/>
              <a:chExt cx="1492702" cy="1492702"/>
            </a:xfrm>
          </p:grpSpPr>
          <p:sp>
            <p:nvSpPr>
              <p:cNvPr id="42" name="Oval 41">
                <a:extLst>
                  <a:ext uri="{FF2B5EF4-FFF2-40B4-BE49-F238E27FC236}">
                    <a16:creationId xmlns:a16="http://schemas.microsoft.com/office/drawing/2014/main" id="{74FC82B5-D65C-426E-B628-FAC3BC52B6E8}"/>
                  </a:ext>
                </a:extLst>
              </p:cNvPr>
              <p:cNvSpPr/>
              <p:nvPr/>
            </p:nvSpPr>
            <p:spPr bwMode="auto">
              <a:xfrm>
                <a:off x="2633445" y="4972981"/>
                <a:ext cx="1492702" cy="1492702"/>
              </a:xfrm>
              <a:prstGeom prst="ellipse">
                <a:avLst/>
              </a:prstGeom>
              <a:solidFill>
                <a:schemeClr val="bg1">
                  <a:lumMod val="85000"/>
                </a:schemeClr>
              </a:solidFill>
              <a:ln w="28575">
                <a:solidFill>
                  <a:schemeClr val="bg1">
                    <a:lumMod val="65000"/>
                  </a:schemeClr>
                </a:solidFill>
              </a:ln>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Segoe UI"/>
                  <a:ea typeface="MS PGothic" pitchFamily="34" charset="-128"/>
                  <a:cs typeface="+mn-cs"/>
                </a:endParaRPr>
              </a:p>
            </p:txBody>
          </p:sp>
          <p:grpSp>
            <p:nvGrpSpPr>
              <p:cNvPr id="50" name="Group 4">
                <a:extLst>
                  <a:ext uri="{FF2B5EF4-FFF2-40B4-BE49-F238E27FC236}">
                    <a16:creationId xmlns:a16="http://schemas.microsoft.com/office/drawing/2014/main" id="{B1831AE6-9DA4-41E1-87F8-CDC2FCC5DA4B}"/>
                  </a:ext>
                </a:extLst>
              </p:cNvPr>
              <p:cNvGrpSpPr>
                <a:grpSpLocks noChangeAspect="1"/>
              </p:cNvGrpSpPr>
              <p:nvPr/>
            </p:nvGrpSpPr>
            <p:grpSpPr bwMode="auto">
              <a:xfrm>
                <a:off x="2965468" y="5305006"/>
                <a:ext cx="828658" cy="828654"/>
                <a:chOff x="2956" y="1242"/>
                <a:chExt cx="1926" cy="1926"/>
              </a:xfrm>
            </p:grpSpPr>
            <p:sp>
              <p:nvSpPr>
                <p:cNvPr id="51" name="Rectangle 5">
                  <a:extLst>
                    <a:ext uri="{FF2B5EF4-FFF2-40B4-BE49-F238E27FC236}">
                      <a16:creationId xmlns:a16="http://schemas.microsoft.com/office/drawing/2014/main" id="{DB5E5CCC-5C77-43DE-B0B2-CF705AB276BD}"/>
                    </a:ext>
                  </a:extLst>
                </p:cNvPr>
                <p:cNvSpPr>
                  <a:spLocks noChangeArrowheads="1"/>
                </p:cNvSpPr>
                <p:nvPr/>
              </p:nvSpPr>
              <p:spPr bwMode="auto">
                <a:xfrm>
                  <a:off x="2956" y="1242"/>
                  <a:ext cx="1926" cy="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E7230D56-AEDA-4DAA-BD69-06AAF8F68669}"/>
                    </a:ext>
                  </a:extLst>
                </p:cNvPr>
                <p:cNvSpPr>
                  <a:spLocks/>
                </p:cNvSpPr>
                <p:nvPr/>
              </p:nvSpPr>
              <p:spPr bwMode="auto">
                <a:xfrm>
                  <a:off x="3059" y="1427"/>
                  <a:ext cx="1720" cy="1556"/>
                </a:xfrm>
                <a:custGeom>
                  <a:avLst/>
                  <a:gdLst>
                    <a:gd name="T0" fmla="*/ 1465 w 1720"/>
                    <a:gd name="T1" fmla="*/ 1276 h 1556"/>
                    <a:gd name="T2" fmla="*/ 1175 w 1720"/>
                    <a:gd name="T3" fmla="*/ 1276 h 1556"/>
                    <a:gd name="T4" fmla="*/ 946 w 1720"/>
                    <a:gd name="T5" fmla="*/ 778 h 1556"/>
                    <a:gd name="T6" fmla="*/ 1175 w 1720"/>
                    <a:gd name="T7" fmla="*/ 280 h 1556"/>
                    <a:gd name="T8" fmla="*/ 1465 w 1720"/>
                    <a:gd name="T9" fmla="*/ 280 h 1556"/>
                    <a:gd name="T10" fmla="*/ 1465 w 1720"/>
                    <a:gd name="T11" fmla="*/ 412 h 1556"/>
                    <a:gd name="T12" fmla="*/ 1720 w 1720"/>
                    <a:gd name="T13" fmla="*/ 206 h 1556"/>
                    <a:gd name="T14" fmla="*/ 1465 w 1720"/>
                    <a:gd name="T15" fmla="*/ 0 h 1556"/>
                    <a:gd name="T16" fmla="*/ 1465 w 1720"/>
                    <a:gd name="T17" fmla="*/ 132 h 1556"/>
                    <a:gd name="T18" fmla="*/ 1080 w 1720"/>
                    <a:gd name="T19" fmla="*/ 132 h 1556"/>
                    <a:gd name="T20" fmla="*/ 864 w 1720"/>
                    <a:gd name="T21" fmla="*/ 601 h 1556"/>
                    <a:gd name="T22" fmla="*/ 648 w 1720"/>
                    <a:gd name="T23" fmla="*/ 132 h 1556"/>
                    <a:gd name="T24" fmla="*/ 601 w 1720"/>
                    <a:gd name="T25" fmla="*/ 132 h 1556"/>
                    <a:gd name="T26" fmla="*/ 255 w 1720"/>
                    <a:gd name="T27" fmla="*/ 132 h 1556"/>
                    <a:gd name="T28" fmla="*/ 255 w 1720"/>
                    <a:gd name="T29" fmla="*/ 0 h 1556"/>
                    <a:gd name="T30" fmla="*/ 0 w 1720"/>
                    <a:gd name="T31" fmla="*/ 206 h 1556"/>
                    <a:gd name="T32" fmla="*/ 255 w 1720"/>
                    <a:gd name="T33" fmla="*/ 412 h 1556"/>
                    <a:gd name="T34" fmla="*/ 255 w 1720"/>
                    <a:gd name="T35" fmla="*/ 280 h 1556"/>
                    <a:gd name="T36" fmla="*/ 553 w 1720"/>
                    <a:gd name="T37" fmla="*/ 280 h 1556"/>
                    <a:gd name="T38" fmla="*/ 782 w 1720"/>
                    <a:gd name="T39" fmla="*/ 778 h 1556"/>
                    <a:gd name="T40" fmla="*/ 553 w 1720"/>
                    <a:gd name="T41" fmla="*/ 1276 h 1556"/>
                    <a:gd name="T42" fmla="*/ 255 w 1720"/>
                    <a:gd name="T43" fmla="*/ 1276 h 1556"/>
                    <a:gd name="T44" fmla="*/ 255 w 1720"/>
                    <a:gd name="T45" fmla="*/ 1144 h 1556"/>
                    <a:gd name="T46" fmla="*/ 0 w 1720"/>
                    <a:gd name="T47" fmla="*/ 1350 h 1556"/>
                    <a:gd name="T48" fmla="*/ 255 w 1720"/>
                    <a:gd name="T49" fmla="*/ 1556 h 1556"/>
                    <a:gd name="T50" fmla="*/ 255 w 1720"/>
                    <a:gd name="T51" fmla="*/ 1424 h 1556"/>
                    <a:gd name="T52" fmla="*/ 648 w 1720"/>
                    <a:gd name="T53" fmla="*/ 1424 h 1556"/>
                    <a:gd name="T54" fmla="*/ 864 w 1720"/>
                    <a:gd name="T55" fmla="*/ 955 h 1556"/>
                    <a:gd name="T56" fmla="*/ 1080 w 1720"/>
                    <a:gd name="T57" fmla="*/ 1424 h 1556"/>
                    <a:gd name="T58" fmla="*/ 1465 w 1720"/>
                    <a:gd name="T59" fmla="*/ 1424 h 1556"/>
                    <a:gd name="T60" fmla="*/ 1465 w 1720"/>
                    <a:gd name="T61" fmla="*/ 1556 h 1556"/>
                    <a:gd name="T62" fmla="*/ 1720 w 1720"/>
                    <a:gd name="T63" fmla="*/ 1350 h 1556"/>
                    <a:gd name="T64" fmla="*/ 1465 w 1720"/>
                    <a:gd name="T65" fmla="*/ 1144 h 1556"/>
                    <a:gd name="T66" fmla="*/ 1465 w 1720"/>
                    <a:gd name="T67" fmla="*/ 127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20" h="1556">
                      <a:moveTo>
                        <a:pt x="1465" y="1276"/>
                      </a:moveTo>
                      <a:lnTo>
                        <a:pt x="1175" y="1276"/>
                      </a:lnTo>
                      <a:lnTo>
                        <a:pt x="946" y="778"/>
                      </a:lnTo>
                      <a:lnTo>
                        <a:pt x="1175" y="280"/>
                      </a:lnTo>
                      <a:lnTo>
                        <a:pt x="1465" y="280"/>
                      </a:lnTo>
                      <a:lnTo>
                        <a:pt x="1465" y="412"/>
                      </a:lnTo>
                      <a:lnTo>
                        <a:pt x="1720" y="206"/>
                      </a:lnTo>
                      <a:lnTo>
                        <a:pt x="1465" y="0"/>
                      </a:lnTo>
                      <a:lnTo>
                        <a:pt x="1465" y="132"/>
                      </a:lnTo>
                      <a:lnTo>
                        <a:pt x="1080" y="132"/>
                      </a:lnTo>
                      <a:lnTo>
                        <a:pt x="864" y="601"/>
                      </a:lnTo>
                      <a:lnTo>
                        <a:pt x="648" y="132"/>
                      </a:lnTo>
                      <a:lnTo>
                        <a:pt x="601" y="132"/>
                      </a:lnTo>
                      <a:lnTo>
                        <a:pt x="255" y="132"/>
                      </a:lnTo>
                      <a:lnTo>
                        <a:pt x="255" y="0"/>
                      </a:lnTo>
                      <a:lnTo>
                        <a:pt x="0" y="206"/>
                      </a:lnTo>
                      <a:lnTo>
                        <a:pt x="255" y="412"/>
                      </a:lnTo>
                      <a:lnTo>
                        <a:pt x="255" y="280"/>
                      </a:lnTo>
                      <a:lnTo>
                        <a:pt x="553" y="280"/>
                      </a:lnTo>
                      <a:lnTo>
                        <a:pt x="782" y="778"/>
                      </a:lnTo>
                      <a:lnTo>
                        <a:pt x="553" y="1276"/>
                      </a:lnTo>
                      <a:lnTo>
                        <a:pt x="255" y="1276"/>
                      </a:lnTo>
                      <a:lnTo>
                        <a:pt x="255" y="1144"/>
                      </a:lnTo>
                      <a:lnTo>
                        <a:pt x="0" y="1350"/>
                      </a:lnTo>
                      <a:lnTo>
                        <a:pt x="255" y="1556"/>
                      </a:lnTo>
                      <a:lnTo>
                        <a:pt x="255" y="1424"/>
                      </a:lnTo>
                      <a:lnTo>
                        <a:pt x="648" y="1424"/>
                      </a:lnTo>
                      <a:lnTo>
                        <a:pt x="864" y="955"/>
                      </a:lnTo>
                      <a:lnTo>
                        <a:pt x="1080" y="1424"/>
                      </a:lnTo>
                      <a:lnTo>
                        <a:pt x="1465" y="1424"/>
                      </a:lnTo>
                      <a:lnTo>
                        <a:pt x="1465" y="1556"/>
                      </a:lnTo>
                      <a:lnTo>
                        <a:pt x="1720" y="1350"/>
                      </a:lnTo>
                      <a:lnTo>
                        <a:pt x="1465" y="1144"/>
                      </a:lnTo>
                      <a:lnTo>
                        <a:pt x="1465" y="127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7D70F521-27A6-4720-9D52-DCE259B7CC33}"/>
                </a:ext>
              </a:extLst>
            </p:cNvPr>
            <p:cNvGrpSpPr/>
            <p:nvPr/>
          </p:nvGrpSpPr>
          <p:grpSpPr>
            <a:xfrm>
              <a:off x="269701" y="4885510"/>
              <a:ext cx="1463359" cy="1463359"/>
              <a:chOff x="457200" y="4982978"/>
              <a:chExt cx="1492702" cy="1492702"/>
            </a:xfrm>
          </p:grpSpPr>
          <p:sp>
            <p:nvSpPr>
              <p:cNvPr id="36" name="Oval 35">
                <a:extLst>
                  <a:ext uri="{FF2B5EF4-FFF2-40B4-BE49-F238E27FC236}">
                    <a16:creationId xmlns:a16="http://schemas.microsoft.com/office/drawing/2014/main" id="{ABC4AA9F-CEA9-4369-8C01-CBFC68181AEE}"/>
                  </a:ext>
                </a:extLst>
              </p:cNvPr>
              <p:cNvSpPr/>
              <p:nvPr/>
            </p:nvSpPr>
            <p:spPr bwMode="auto">
              <a:xfrm>
                <a:off x="457200" y="4982978"/>
                <a:ext cx="1492702" cy="1492702"/>
              </a:xfrm>
              <a:prstGeom prst="ellipse">
                <a:avLst/>
              </a:prstGeom>
              <a:solidFill>
                <a:schemeClr val="bg1">
                  <a:lumMod val="85000"/>
                </a:schemeClr>
              </a:solidFill>
              <a:ln w="28575">
                <a:solidFill>
                  <a:schemeClr val="bg1">
                    <a:lumMod val="65000"/>
                  </a:schemeClr>
                </a:solidFill>
              </a:ln>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Segoe UI"/>
                  <a:ea typeface="MS PGothic" pitchFamily="34" charset="-128"/>
                  <a:cs typeface="+mn-cs"/>
                </a:endParaRPr>
              </a:p>
            </p:txBody>
          </p:sp>
          <p:grpSp>
            <p:nvGrpSpPr>
              <p:cNvPr id="37" name="Skull">
                <a:extLst>
                  <a:ext uri="{FF2B5EF4-FFF2-40B4-BE49-F238E27FC236}">
                    <a16:creationId xmlns:a16="http://schemas.microsoft.com/office/drawing/2014/main" id="{10195707-8B10-4D77-861D-C9F1AADFE9F9}"/>
                  </a:ext>
                </a:extLst>
              </p:cNvPr>
              <p:cNvGrpSpPr/>
              <p:nvPr/>
            </p:nvGrpSpPr>
            <p:grpSpPr>
              <a:xfrm>
                <a:off x="805126" y="5268389"/>
                <a:ext cx="796926" cy="921935"/>
                <a:chOff x="6056313" y="3309938"/>
                <a:chExt cx="323850" cy="374650"/>
              </a:xfrm>
              <a:solidFill>
                <a:schemeClr val="tx1"/>
              </a:solidFill>
            </p:grpSpPr>
            <p:sp>
              <p:nvSpPr>
                <p:cNvPr id="38" name="Oval 6">
                  <a:extLst>
                    <a:ext uri="{FF2B5EF4-FFF2-40B4-BE49-F238E27FC236}">
                      <a16:creationId xmlns:a16="http://schemas.microsoft.com/office/drawing/2014/main" id="{0EEE3990-2F3E-43F8-82EB-5175EF706EE6}"/>
                    </a:ext>
                  </a:extLst>
                </p:cNvPr>
                <p:cNvSpPr>
                  <a:spLocks noChangeArrowheads="1"/>
                </p:cNvSpPr>
                <p:nvPr/>
              </p:nvSpPr>
              <p:spPr bwMode="auto">
                <a:xfrm>
                  <a:off x="6137276" y="3497263"/>
                  <a:ext cx="41275" cy="39688"/>
                </a:xfrm>
                <a:prstGeom prst="ellipse">
                  <a:avLst/>
                </a:pr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Oval 7">
                  <a:extLst>
                    <a:ext uri="{FF2B5EF4-FFF2-40B4-BE49-F238E27FC236}">
                      <a16:creationId xmlns:a16="http://schemas.microsoft.com/office/drawing/2014/main" id="{1F1C911A-F4FE-41E5-B973-FB99D881BFC7}"/>
                    </a:ext>
                  </a:extLst>
                </p:cNvPr>
                <p:cNvSpPr>
                  <a:spLocks noChangeArrowheads="1"/>
                </p:cNvSpPr>
                <p:nvPr/>
              </p:nvSpPr>
              <p:spPr bwMode="auto">
                <a:xfrm>
                  <a:off x="6259513" y="3497263"/>
                  <a:ext cx="39688" cy="39688"/>
                </a:xfrm>
                <a:prstGeom prst="ellipse">
                  <a:avLst/>
                </a:pr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50414963-8B26-4C4C-8289-9BDADCADBE8D}"/>
                    </a:ext>
                  </a:extLst>
                </p:cNvPr>
                <p:cNvSpPr>
                  <a:spLocks/>
                </p:cNvSpPr>
                <p:nvPr/>
              </p:nvSpPr>
              <p:spPr bwMode="auto">
                <a:xfrm>
                  <a:off x="6205538" y="3551238"/>
                  <a:ext cx="26988" cy="39688"/>
                </a:xfrm>
                <a:custGeom>
                  <a:avLst/>
                  <a:gdLst>
                    <a:gd name="T0" fmla="*/ 4 w 8"/>
                    <a:gd name="T1" fmla="*/ 12 h 12"/>
                    <a:gd name="T2" fmla="*/ 8 w 8"/>
                    <a:gd name="T3" fmla="*/ 8 h 12"/>
                    <a:gd name="T4" fmla="*/ 8 w 8"/>
                    <a:gd name="T5" fmla="*/ 4 h 12"/>
                    <a:gd name="T6" fmla="*/ 4 w 8"/>
                    <a:gd name="T7" fmla="*/ 0 h 12"/>
                    <a:gd name="T8" fmla="*/ 0 w 8"/>
                    <a:gd name="T9" fmla="*/ 4 h 12"/>
                    <a:gd name="T10" fmla="*/ 0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6" y="12"/>
                        <a:pt x="8" y="10"/>
                        <a:pt x="8" y="8"/>
                      </a:cubicBezTo>
                      <a:cubicBezTo>
                        <a:pt x="8" y="4"/>
                        <a:pt x="8" y="4"/>
                        <a:pt x="8" y="4"/>
                      </a:cubicBezTo>
                      <a:cubicBezTo>
                        <a:pt x="4" y="0"/>
                        <a:pt x="4" y="0"/>
                        <a:pt x="4" y="0"/>
                      </a:cubicBezTo>
                      <a:cubicBezTo>
                        <a:pt x="0" y="4"/>
                        <a:pt x="0" y="4"/>
                        <a:pt x="0" y="4"/>
                      </a:cubicBezTo>
                      <a:cubicBezTo>
                        <a:pt x="0" y="8"/>
                        <a:pt x="0" y="8"/>
                        <a:pt x="0" y="8"/>
                      </a:cubicBezTo>
                      <a:cubicBezTo>
                        <a:pt x="0" y="10"/>
                        <a:pt x="2" y="12"/>
                        <a:pt x="4" y="12"/>
                      </a:cubicBezTo>
                      <a:close/>
                    </a:path>
                  </a:pathLst>
                </a:cu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64F22CB0-757F-4F64-96C1-3BAC353A6110}"/>
                    </a:ext>
                  </a:extLst>
                </p:cNvPr>
                <p:cNvSpPr>
                  <a:spLocks noEditPoints="1"/>
                </p:cNvSpPr>
                <p:nvPr/>
              </p:nvSpPr>
              <p:spPr bwMode="auto">
                <a:xfrm>
                  <a:off x="6056313" y="3309938"/>
                  <a:ext cx="323850" cy="374650"/>
                </a:xfrm>
                <a:custGeom>
                  <a:avLst/>
                  <a:gdLst>
                    <a:gd name="T0" fmla="*/ 16 w 96"/>
                    <a:gd name="T1" fmla="*/ 96 h 112"/>
                    <a:gd name="T2" fmla="*/ 20 w 96"/>
                    <a:gd name="T3" fmla="*/ 100 h 112"/>
                    <a:gd name="T4" fmla="*/ 32 w 96"/>
                    <a:gd name="T5" fmla="*/ 112 h 112"/>
                    <a:gd name="T6" fmla="*/ 64 w 96"/>
                    <a:gd name="T7" fmla="*/ 112 h 112"/>
                    <a:gd name="T8" fmla="*/ 76 w 96"/>
                    <a:gd name="T9" fmla="*/ 100 h 112"/>
                    <a:gd name="T10" fmla="*/ 80 w 96"/>
                    <a:gd name="T11" fmla="*/ 96 h 112"/>
                    <a:gd name="T12" fmla="*/ 96 w 96"/>
                    <a:gd name="T13" fmla="*/ 80 h 112"/>
                    <a:gd name="T14" fmla="*/ 96 w 96"/>
                    <a:gd name="T15" fmla="*/ 48 h 112"/>
                    <a:gd name="T16" fmla="*/ 48 w 96"/>
                    <a:gd name="T17" fmla="*/ 0 h 112"/>
                    <a:gd name="T18" fmla="*/ 0 w 96"/>
                    <a:gd name="T19" fmla="*/ 48 h 112"/>
                    <a:gd name="T20" fmla="*/ 0 w 96"/>
                    <a:gd name="T21" fmla="*/ 80 h 112"/>
                    <a:gd name="T22" fmla="*/ 16 w 96"/>
                    <a:gd name="T23" fmla="*/ 96 h 112"/>
                    <a:gd name="T24" fmla="*/ 8 w 96"/>
                    <a:gd name="T25" fmla="*/ 48 h 112"/>
                    <a:gd name="T26" fmla="*/ 48 w 96"/>
                    <a:gd name="T27" fmla="*/ 8 h 112"/>
                    <a:gd name="T28" fmla="*/ 88 w 96"/>
                    <a:gd name="T29" fmla="*/ 48 h 112"/>
                    <a:gd name="T30" fmla="*/ 88 w 96"/>
                    <a:gd name="T31" fmla="*/ 80 h 112"/>
                    <a:gd name="T32" fmla="*/ 80 w 96"/>
                    <a:gd name="T33" fmla="*/ 88 h 112"/>
                    <a:gd name="T34" fmla="*/ 68 w 96"/>
                    <a:gd name="T35" fmla="*/ 100 h 112"/>
                    <a:gd name="T36" fmla="*/ 64 w 96"/>
                    <a:gd name="T37" fmla="*/ 104 h 112"/>
                    <a:gd name="T38" fmla="*/ 60 w 96"/>
                    <a:gd name="T39" fmla="*/ 104 h 112"/>
                    <a:gd name="T40" fmla="*/ 60 w 96"/>
                    <a:gd name="T41" fmla="*/ 96 h 112"/>
                    <a:gd name="T42" fmla="*/ 52 w 96"/>
                    <a:gd name="T43" fmla="*/ 96 h 112"/>
                    <a:gd name="T44" fmla="*/ 52 w 96"/>
                    <a:gd name="T45" fmla="*/ 104 h 112"/>
                    <a:gd name="T46" fmla="*/ 44 w 96"/>
                    <a:gd name="T47" fmla="*/ 104 h 112"/>
                    <a:gd name="T48" fmla="*/ 44 w 96"/>
                    <a:gd name="T49" fmla="*/ 96 h 112"/>
                    <a:gd name="T50" fmla="*/ 36 w 96"/>
                    <a:gd name="T51" fmla="*/ 96 h 112"/>
                    <a:gd name="T52" fmla="*/ 36 w 96"/>
                    <a:gd name="T53" fmla="*/ 104 h 112"/>
                    <a:gd name="T54" fmla="*/ 32 w 96"/>
                    <a:gd name="T55" fmla="*/ 104 h 112"/>
                    <a:gd name="T56" fmla="*/ 28 w 96"/>
                    <a:gd name="T57" fmla="*/ 100 h 112"/>
                    <a:gd name="T58" fmla="*/ 16 w 96"/>
                    <a:gd name="T59" fmla="*/ 88 h 112"/>
                    <a:gd name="T60" fmla="*/ 8 w 96"/>
                    <a:gd name="T61" fmla="*/ 80 h 112"/>
                    <a:gd name="T62" fmla="*/ 8 w 96"/>
                    <a:gd name="T6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12">
                      <a:moveTo>
                        <a:pt x="16" y="96"/>
                      </a:moveTo>
                      <a:cubicBezTo>
                        <a:pt x="18" y="96"/>
                        <a:pt x="20" y="98"/>
                        <a:pt x="20" y="100"/>
                      </a:cubicBezTo>
                      <a:cubicBezTo>
                        <a:pt x="20" y="107"/>
                        <a:pt x="25" y="112"/>
                        <a:pt x="32" y="112"/>
                      </a:cubicBezTo>
                      <a:cubicBezTo>
                        <a:pt x="64" y="112"/>
                        <a:pt x="64" y="112"/>
                        <a:pt x="64" y="112"/>
                      </a:cubicBezTo>
                      <a:cubicBezTo>
                        <a:pt x="71" y="112"/>
                        <a:pt x="76" y="107"/>
                        <a:pt x="76" y="100"/>
                      </a:cubicBezTo>
                      <a:cubicBezTo>
                        <a:pt x="76" y="98"/>
                        <a:pt x="78" y="96"/>
                        <a:pt x="80" y="96"/>
                      </a:cubicBezTo>
                      <a:cubicBezTo>
                        <a:pt x="89" y="96"/>
                        <a:pt x="96" y="89"/>
                        <a:pt x="96" y="80"/>
                      </a:cubicBezTo>
                      <a:cubicBezTo>
                        <a:pt x="96" y="48"/>
                        <a:pt x="96" y="48"/>
                        <a:pt x="96" y="48"/>
                      </a:cubicBezTo>
                      <a:cubicBezTo>
                        <a:pt x="96" y="22"/>
                        <a:pt x="74" y="0"/>
                        <a:pt x="48" y="0"/>
                      </a:cubicBezTo>
                      <a:cubicBezTo>
                        <a:pt x="22" y="0"/>
                        <a:pt x="0" y="22"/>
                        <a:pt x="0" y="48"/>
                      </a:cubicBezTo>
                      <a:cubicBezTo>
                        <a:pt x="0" y="80"/>
                        <a:pt x="0" y="80"/>
                        <a:pt x="0" y="80"/>
                      </a:cubicBezTo>
                      <a:cubicBezTo>
                        <a:pt x="0" y="89"/>
                        <a:pt x="7" y="96"/>
                        <a:pt x="16" y="96"/>
                      </a:cubicBezTo>
                      <a:close/>
                      <a:moveTo>
                        <a:pt x="8" y="48"/>
                      </a:moveTo>
                      <a:cubicBezTo>
                        <a:pt x="8" y="26"/>
                        <a:pt x="26" y="8"/>
                        <a:pt x="48" y="8"/>
                      </a:cubicBezTo>
                      <a:cubicBezTo>
                        <a:pt x="70" y="8"/>
                        <a:pt x="88" y="26"/>
                        <a:pt x="88" y="48"/>
                      </a:cubicBezTo>
                      <a:cubicBezTo>
                        <a:pt x="88" y="80"/>
                        <a:pt x="88" y="80"/>
                        <a:pt x="88" y="80"/>
                      </a:cubicBezTo>
                      <a:cubicBezTo>
                        <a:pt x="88" y="84"/>
                        <a:pt x="84" y="88"/>
                        <a:pt x="80" y="88"/>
                      </a:cubicBezTo>
                      <a:cubicBezTo>
                        <a:pt x="73" y="88"/>
                        <a:pt x="68" y="93"/>
                        <a:pt x="68" y="100"/>
                      </a:cubicBezTo>
                      <a:cubicBezTo>
                        <a:pt x="68" y="102"/>
                        <a:pt x="66" y="104"/>
                        <a:pt x="64" y="104"/>
                      </a:cubicBezTo>
                      <a:cubicBezTo>
                        <a:pt x="60" y="104"/>
                        <a:pt x="60" y="104"/>
                        <a:pt x="60" y="104"/>
                      </a:cubicBezTo>
                      <a:cubicBezTo>
                        <a:pt x="60" y="96"/>
                        <a:pt x="60" y="96"/>
                        <a:pt x="60" y="96"/>
                      </a:cubicBezTo>
                      <a:cubicBezTo>
                        <a:pt x="52" y="96"/>
                        <a:pt x="52" y="96"/>
                        <a:pt x="52" y="96"/>
                      </a:cubicBezTo>
                      <a:cubicBezTo>
                        <a:pt x="52" y="104"/>
                        <a:pt x="52" y="104"/>
                        <a:pt x="52" y="104"/>
                      </a:cubicBezTo>
                      <a:cubicBezTo>
                        <a:pt x="44" y="104"/>
                        <a:pt x="44" y="104"/>
                        <a:pt x="44" y="104"/>
                      </a:cubicBezTo>
                      <a:cubicBezTo>
                        <a:pt x="44" y="96"/>
                        <a:pt x="44" y="96"/>
                        <a:pt x="44" y="96"/>
                      </a:cubicBezTo>
                      <a:cubicBezTo>
                        <a:pt x="36" y="96"/>
                        <a:pt x="36" y="96"/>
                        <a:pt x="36" y="96"/>
                      </a:cubicBezTo>
                      <a:cubicBezTo>
                        <a:pt x="36" y="104"/>
                        <a:pt x="36" y="104"/>
                        <a:pt x="36" y="104"/>
                      </a:cubicBezTo>
                      <a:cubicBezTo>
                        <a:pt x="32" y="104"/>
                        <a:pt x="32" y="104"/>
                        <a:pt x="32" y="104"/>
                      </a:cubicBezTo>
                      <a:cubicBezTo>
                        <a:pt x="30" y="104"/>
                        <a:pt x="28" y="102"/>
                        <a:pt x="28" y="100"/>
                      </a:cubicBezTo>
                      <a:cubicBezTo>
                        <a:pt x="28" y="93"/>
                        <a:pt x="23" y="88"/>
                        <a:pt x="16" y="88"/>
                      </a:cubicBezTo>
                      <a:cubicBezTo>
                        <a:pt x="12" y="88"/>
                        <a:pt x="8" y="84"/>
                        <a:pt x="8" y="80"/>
                      </a:cubicBezTo>
                      <a:lnTo>
                        <a:pt x="8" y="48"/>
                      </a:lnTo>
                      <a:close/>
                    </a:path>
                  </a:pathLst>
                </a:cu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grpSp>
        </p:grpSp>
      </p:grpSp>
      <p:sp>
        <p:nvSpPr>
          <p:cNvPr id="67" name="TextBox 66">
            <a:extLst>
              <a:ext uri="{FF2B5EF4-FFF2-40B4-BE49-F238E27FC236}">
                <a16:creationId xmlns:a16="http://schemas.microsoft.com/office/drawing/2014/main" id="{A81F2B8F-35AC-4E17-BFE1-98F2840C458D}"/>
              </a:ext>
            </a:extLst>
          </p:cNvPr>
          <p:cNvSpPr txBox="1"/>
          <p:nvPr/>
        </p:nvSpPr>
        <p:spPr>
          <a:xfrm>
            <a:off x="5078135" y="5324857"/>
            <a:ext cx="2477764" cy="9541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Automatic mitigation for 60+ network layer attacks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C31E6C5A-928E-43B1-9FC3-546400243704}"/>
              </a:ext>
            </a:extLst>
          </p:cNvPr>
          <p:cNvSpPr/>
          <p:nvPr/>
        </p:nvSpPr>
        <p:spPr bwMode="auto">
          <a:xfrm>
            <a:off x="6309898" y="4420397"/>
            <a:ext cx="200095" cy="85893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F8C49D49-AE4A-4119-80D0-A017674B2A63}"/>
              </a:ext>
            </a:extLst>
          </p:cNvPr>
          <p:cNvSpPr/>
          <p:nvPr/>
        </p:nvSpPr>
        <p:spPr bwMode="auto">
          <a:xfrm flipV="1">
            <a:off x="6545755" y="2529170"/>
            <a:ext cx="199102" cy="84810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20872B9B-75EB-464A-B66B-72E438281198}"/>
              </a:ext>
            </a:extLst>
          </p:cNvPr>
          <p:cNvSpPr txBox="1"/>
          <p:nvPr/>
        </p:nvSpPr>
        <p:spPr>
          <a:xfrm>
            <a:off x="5377323" y="1376661"/>
            <a:ext cx="2264507"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Segoe UI Semilight" panose="020B0402040204020203" pitchFamily="34" charset="0"/>
              </a:rPr>
              <a:t>Adaptive tuning based on platform insights and application traffic patterns</a:t>
            </a:r>
          </a:p>
        </p:txBody>
      </p:sp>
      <p:sp>
        <p:nvSpPr>
          <p:cNvPr id="71" name="Freeform: Shape 70">
            <a:extLst>
              <a:ext uri="{FF2B5EF4-FFF2-40B4-BE49-F238E27FC236}">
                <a16:creationId xmlns:a16="http://schemas.microsoft.com/office/drawing/2014/main" id="{8EB15673-5BB6-40C5-875E-CB9FC67F2A40}"/>
              </a:ext>
            </a:extLst>
          </p:cNvPr>
          <p:cNvSpPr/>
          <p:nvPr/>
        </p:nvSpPr>
        <p:spPr bwMode="auto">
          <a:xfrm>
            <a:off x="8984239" y="4080748"/>
            <a:ext cx="200095" cy="85893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0BD9E97C-6879-4CE1-8786-FCEA40CBCF0D}"/>
              </a:ext>
            </a:extLst>
          </p:cNvPr>
          <p:cNvSpPr txBox="1"/>
          <p:nvPr/>
        </p:nvSpPr>
        <p:spPr>
          <a:xfrm>
            <a:off x="7737119" y="5026661"/>
            <a:ext cx="2477764" cy="683264"/>
          </a:xfrm>
          <a:prstGeom prst="rect">
            <a:avLst/>
          </a:prstGeom>
          <a:noFill/>
        </p:spPr>
        <p:txBody>
          <a:bodyPr wrap="square" lIns="182880" tIns="146304" rIns="182880" bIns="146304" rtlCol="0">
            <a:spAutoFit/>
          </a:bodyPr>
          <a:lstStyle/>
          <a:p>
            <a:pPr marL="0" marR="0" lvl="1" indent="0" algn="ctr" defTabSz="914367" rtl="0" eaLnBrk="1" fontAlgn="auto" latinLnBrk="0" hangingPunct="1">
              <a:lnSpc>
                <a:spcPct val="90000"/>
              </a:lnSpc>
              <a:spcBef>
                <a:spcPts val="784"/>
              </a:spcBef>
              <a:spcAft>
                <a:spcPts val="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Advanced protection for your virtual networks</a:t>
            </a:r>
          </a:p>
        </p:txBody>
      </p:sp>
      <p:sp>
        <p:nvSpPr>
          <p:cNvPr id="73" name="Freeform: Shape 72">
            <a:extLst>
              <a:ext uri="{FF2B5EF4-FFF2-40B4-BE49-F238E27FC236}">
                <a16:creationId xmlns:a16="http://schemas.microsoft.com/office/drawing/2014/main" id="{52772F16-C0FE-4280-810D-AC94DD0847B6}"/>
              </a:ext>
            </a:extLst>
          </p:cNvPr>
          <p:cNvSpPr/>
          <p:nvPr/>
        </p:nvSpPr>
        <p:spPr bwMode="auto">
          <a:xfrm flipV="1">
            <a:off x="8980099" y="2578550"/>
            <a:ext cx="199102" cy="84810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91FA42E9-5096-4C83-97F4-A6CD29F7E8CA}"/>
              </a:ext>
            </a:extLst>
          </p:cNvPr>
          <p:cNvSpPr txBox="1"/>
          <p:nvPr/>
        </p:nvSpPr>
        <p:spPr>
          <a:xfrm>
            <a:off x="7716489" y="1570560"/>
            <a:ext cx="2527220" cy="877163"/>
          </a:xfrm>
          <a:prstGeom prst="rect">
            <a:avLst/>
          </a:prstGeom>
          <a:noFill/>
        </p:spPr>
        <p:txBody>
          <a:bodyPr wrap="square" lIns="182880" tIns="146304" rIns="182880" bIns="146304" rtlCol="0">
            <a:spAutoFit/>
          </a:bodyPr>
          <a:lstStyle/>
          <a:p>
            <a:pPr marL="0" marR="0" lvl="1" indent="0" algn="ctr" defTabSz="914400" rtl="0" eaLnBrk="1" fontAlgn="auto" latinLnBrk="0" hangingPunct="1">
              <a:lnSpc>
                <a:spcPct val="90000"/>
              </a:lnSpc>
              <a:spcBef>
                <a:spcPts val="784"/>
              </a:spcBef>
              <a:spcAft>
                <a:spcPts val="60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Any injected workload in the VNet is automatically protected</a:t>
            </a:r>
          </a:p>
        </p:txBody>
      </p:sp>
      <p:sp>
        <p:nvSpPr>
          <p:cNvPr id="76" name="Title 1">
            <a:extLst>
              <a:ext uri="{FF2B5EF4-FFF2-40B4-BE49-F238E27FC236}">
                <a16:creationId xmlns:a16="http://schemas.microsoft.com/office/drawing/2014/main" id="{F0127070-D73C-4351-B3EF-67C740CAF199}"/>
              </a:ext>
            </a:extLst>
          </p:cNvPr>
          <p:cNvSpPr txBox="1">
            <a:spLocks/>
          </p:cNvSpPr>
          <p:nvPr/>
        </p:nvSpPr>
        <p:spPr>
          <a:xfrm>
            <a:off x="3593748" y="45766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DDOS Protection</a:t>
            </a:r>
          </a:p>
        </p:txBody>
      </p:sp>
      <p:grpSp>
        <p:nvGrpSpPr>
          <p:cNvPr id="77" name="Group 76">
            <a:extLst>
              <a:ext uri="{FF2B5EF4-FFF2-40B4-BE49-F238E27FC236}">
                <a16:creationId xmlns:a16="http://schemas.microsoft.com/office/drawing/2014/main" id="{03B2155A-B7CD-46B8-AF7A-190603A037B9}"/>
              </a:ext>
            </a:extLst>
          </p:cNvPr>
          <p:cNvGrpSpPr/>
          <p:nvPr/>
        </p:nvGrpSpPr>
        <p:grpSpPr>
          <a:xfrm>
            <a:off x="327669" y="2442490"/>
            <a:ext cx="2885742" cy="849463"/>
            <a:chOff x="327669" y="1902740"/>
            <a:chExt cx="2885742" cy="849463"/>
          </a:xfrm>
        </p:grpSpPr>
        <p:sp>
          <p:nvSpPr>
            <p:cNvPr id="78" name="TextBox 77">
              <a:extLst>
                <a:ext uri="{FF2B5EF4-FFF2-40B4-BE49-F238E27FC236}">
                  <a16:creationId xmlns:a16="http://schemas.microsoft.com/office/drawing/2014/main" id="{E24F1F6B-FC06-4302-815F-0CC15FAC23D2}"/>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79" name="Straight Connector 78">
              <a:extLst>
                <a:ext uri="{FF2B5EF4-FFF2-40B4-BE49-F238E27FC236}">
                  <a16:creationId xmlns:a16="http://schemas.microsoft.com/office/drawing/2014/main" id="{DB55AD88-CD5A-4BA8-9A66-1E5419F0C2C4}"/>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Intelligence" title="Icon of circles connected by crossing lines">
              <a:extLst>
                <a:ext uri="{FF2B5EF4-FFF2-40B4-BE49-F238E27FC236}">
                  <a16:creationId xmlns:a16="http://schemas.microsoft.com/office/drawing/2014/main" id="{B56BCCEA-9A8B-4DE2-90E4-EE12A9EC69C6}"/>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7681435A-6D8B-46D0-9B19-CA46A3020058}"/>
              </a:ext>
            </a:extLst>
          </p:cNvPr>
          <p:cNvGrpSpPr/>
          <p:nvPr/>
        </p:nvGrpSpPr>
        <p:grpSpPr>
          <a:xfrm>
            <a:off x="355392" y="3771974"/>
            <a:ext cx="2728122" cy="849463"/>
            <a:chOff x="355392" y="4729690"/>
            <a:chExt cx="2728122" cy="849463"/>
          </a:xfrm>
        </p:grpSpPr>
        <p:sp>
          <p:nvSpPr>
            <p:cNvPr id="82" name="TextBox 81">
              <a:extLst>
                <a:ext uri="{FF2B5EF4-FFF2-40B4-BE49-F238E27FC236}">
                  <a16:creationId xmlns:a16="http://schemas.microsoft.com/office/drawing/2014/main" id="{6A2660E6-C87D-46DC-BE8F-309CF6F66FD2}"/>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83" name="Straight Connector 82">
              <a:extLst>
                <a:ext uri="{FF2B5EF4-FFF2-40B4-BE49-F238E27FC236}">
                  <a16:creationId xmlns:a16="http://schemas.microsoft.com/office/drawing/2014/main" id="{2354DDC6-F17F-4E4E-A87B-A6A0CE83E924}"/>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network" title="Icon of a device or computer network">
              <a:extLst>
                <a:ext uri="{FF2B5EF4-FFF2-40B4-BE49-F238E27FC236}">
                  <a16:creationId xmlns:a16="http://schemas.microsoft.com/office/drawing/2014/main" id="{B8E76714-129C-4937-B544-E2620D35C0B1}"/>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9DD28A96-588B-419A-934A-64C553666380}"/>
              </a:ext>
            </a:extLst>
          </p:cNvPr>
          <p:cNvSpPr/>
          <p:nvPr/>
        </p:nvSpPr>
        <p:spPr bwMode="auto">
          <a:xfrm>
            <a:off x="-24719" y="2320925"/>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2FCF7A29-AD4C-41C2-A1F4-52A694CE8DB2}"/>
              </a:ext>
            </a:extLst>
          </p:cNvPr>
          <p:cNvGrpSpPr/>
          <p:nvPr/>
        </p:nvGrpSpPr>
        <p:grpSpPr>
          <a:xfrm>
            <a:off x="315232" y="5008691"/>
            <a:ext cx="2709424" cy="600609"/>
            <a:chOff x="315232" y="3489448"/>
            <a:chExt cx="2709424" cy="600609"/>
          </a:xfrm>
        </p:grpSpPr>
        <p:sp>
          <p:nvSpPr>
            <p:cNvPr id="87" name="TextBox 86">
              <a:extLst>
                <a:ext uri="{FF2B5EF4-FFF2-40B4-BE49-F238E27FC236}">
                  <a16:creationId xmlns:a16="http://schemas.microsoft.com/office/drawing/2014/main" id="{45E6AA13-E29B-4903-ACC3-3B889423AD3F}"/>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88" name="Straight Connector 87">
              <a:extLst>
                <a:ext uri="{FF2B5EF4-FFF2-40B4-BE49-F238E27FC236}">
                  <a16:creationId xmlns:a16="http://schemas.microsoft.com/office/drawing/2014/main" id="{0932B476-144B-4A63-B928-BA450F5D3FF9}"/>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cloud" title="Icon of a cloud">
              <a:extLst>
                <a:ext uri="{FF2B5EF4-FFF2-40B4-BE49-F238E27FC236}">
                  <a16:creationId xmlns:a16="http://schemas.microsoft.com/office/drawing/2014/main" id="{BBCD4964-B943-4026-B612-92EBFCFAF072}"/>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BB245486-22A9-4092-82D8-915E8AAF7102}"/>
              </a:ext>
            </a:extLst>
          </p:cNvPr>
          <p:cNvGrpSpPr/>
          <p:nvPr/>
        </p:nvGrpSpPr>
        <p:grpSpPr>
          <a:xfrm>
            <a:off x="322755" y="661166"/>
            <a:ext cx="490596" cy="558629"/>
            <a:chOff x="466726" y="1321530"/>
            <a:chExt cx="345724" cy="368082"/>
          </a:xfrm>
        </p:grpSpPr>
        <p:sp>
          <p:nvSpPr>
            <p:cNvPr id="90" name="Shield_EA18">
              <a:extLst>
                <a:ext uri="{FF2B5EF4-FFF2-40B4-BE49-F238E27FC236}">
                  <a16:creationId xmlns:a16="http://schemas.microsoft.com/office/drawing/2014/main" id="{11BC36FC-E50F-4F1A-9084-82E2AD3FAAC6}"/>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ock">
              <a:extLst>
                <a:ext uri="{FF2B5EF4-FFF2-40B4-BE49-F238E27FC236}">
                  <a16:creationId xmlns:a16="http://schemas.microsoft.com/office/drawing/2014/main" id="{C673C2EA-1E9F-4AD9-A187-402B72937263}"/>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2F97B7D1-09E0-44CC-A19D-C6385EE6A320}"/>
              </a:ext>
            </a:extLst>
          </p:cNvPr>
          <p:cNvPicPr>
            <a:picLocks noChangeAspect="1"/>
          </p:cNvPicPr>
          <p:nvPr/>
        </p:nvPicPr>
        <p:blipFill>
          <a:blip r:embed="rId9">
            <a:biLevel thresh="75000"/>
          </a:blip>
          <a:stretch>
            <a:fillRect/>
          </a:stretch>
        </p:blipFill>
        <p:spPr>
          <a:xfrm>
            <a:off x="11405257" y="3979021"/>
            <a:ext cx="468486" cy="468486"/>
          </a:xfrm>
          <a:prstGeom prst="rect">
            <a:avLst/>
          </a:prstGeom>
        </p:spPr>
      </p:pic>
    </p:spTree>
    <p:extLst>
      <p:ext uri="{BB962C8B-B14F-4D97-AF65-F5344CB8AC3E}">
        <p14:creationId xmlns:p14="http://schemas.microsoft.com/office/powerpoint/2010/main" val="409282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1000"/>
                                        <p:tgtEl>
                                          <p:spTgt spid="67"/>
                                        </p:tgtEl>
                                      </p:cBhvr>
                                    </p:animEffect>
                                    <p:anim calcmode="lin" valueType="num">
                                      <p:cBhvr>
                                        <p:cTn id="11" dur="1000" fill="hold"/>
                                        <p:tgtEl>
                                          <p:spTgt spid="67"/>
                                        </p:tgtEl>
                                        <p:attrNameLst>
                                          <p:attrName>ppt_x</p:attrName>
                                        </p:attrNameLst>
                                      </p:cBhvr>
                                      <p:tavLst>
                                        <p:tav tm="0">
                                          <p:val>
                                            <p:strVal val="#ppt_x"/>
                                          </p:val>
                                        </p:tav>
                                        <p:tav tm="100000">
                                          <p:val>
                                            <p:strVal val="#ppt_x"/>
                                          </p:val>
                                        </p:tav>
                                      </p:tavLst>
                                    </p:anim>
                                    <p:anim calcmode="lin" valueType="num">
                                      <p:cBhvr>
                                        <p:cTn id="1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7"/>
                                        </p:tgtEl>
                                      </p:cBhvr>
                                    </p:animEffect>
                                    <p:set>
                                      <p:cBhvr>
                                        <p:cTn id="20" dur="1" fill="hold">
                                          <p:stCondLst>
                                            <p:cond delay="499"/>
                                          </p:stCondLst>
                                        </p:cTn>
                                        <p:tgtEl>
                                          <p:spTgt spid="67"/>
                                        </p:tgtEl>
                                        <p:attrNameLst>
                                          <p:attrName>style.visibility</p:attrName>
                                        </p:attrNameLst>
                                      </p:cBhvr>
                                      <p:to>
                                        <p:strVal val="hidden"/>
                                      </p:to>
                                    </p:set>
                                  </p:childTnLst>
                                </p:cTn>
                              </p:par>
                              <p:par>
                                <p:cTn id="21" presetID="22" presetClass="entr" presetSubtype="4"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down)">
                                      <p:cBhvr>
                                        <p:cTn id="23" dur="500"/>
                                        <p:tgtEl>
                                          <p:spTgt spid="69"/>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1000"/>
                                        <p:tgtEl>
                                          <p:spTgt spid="70"/>
                                        </p:tgtEl>
                                      </p:cBhvr>
                                    </p:animEffect>
                                    <p:anim calcmode="lin" valueType="num">
                                      <p:cBhvr>
                                        <p:cTn id="27" dur="1000" fill="hold"/>
                                        <p:tgtEl>
                                          <p:spTgt spid="70"/>
                                        </p:tgtEl>
                                        <p:attrNameLst>
                                          <p:attrName>ppt_x</p:attrName>
                                        </p:attrNameLst>
                                      </p:cBhvr>
                                      <p:tavLst>
                                        <p:tav tm="0">
                                          <p:val>
                                            <p:strVal val="#ppt_x"/>
                                          </p:val>
                                        </p:tav>
                                        <p:tav tm="100000">
                                          <p:val>
                                            <p:strVal val="#ppt_x"/>
                                          </p:val>
                                        </p:tav>
                                      </p:tavLst>
                                    </p:anim>
                                    <p:anim calcmode="lin" valueType="num">
                                      <p:cBhvr>
                                        <p:cTn id="2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9"/>
                                        </p:tgtEl>
                                      </p:cBhvr>
                                    </p:animEffect>
                                    <p:set>
                                      <p:cBhvr>
                                        <p:cTn id="33" dur="1" fill="hold">
                                          <p:stCondLst>
                                            <p:cond delay="499"/>
                                          </p:stCondLst>
                                        </p:cTn>
                                        <p:tgtEl>
                                          <p:spTgt spid="6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0"/>
                                        </p:tgtEl>
                                      </p:cBhvr>
                                    </p:animEffect>
                                    <p:set>
                                      <p:cBhvr>
                                        <p:cTn id="36" dur="1" fill="hold">
                                          <p:stCondLst>
                                            <p:cond delay="499"/>
                                          </p:stCondLst>
                                        </p:cTn>
                                        <p:tgtEl>
                                          <p:spTgt spid="70"/>
                                        </p:tgtEl>
                                        <p:attrNameLst>
                                          <p:attrName>style.visibility</p:attrName>
                                        </p:attrNameLst>
                                      </p:cBhvr>
                                      <p:to>
                                        <p:strVal val="hidden"/>
                                      </p:to>
                                    </p:set>
                                  </p:childTnLst>
                                </p:cTn>
                              </p:par>
                              <p:par>
                                <p:cTn id="37" presetID="22" presetClass="entr" presetSubtype="4"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down)">
                                      <p:cBhvr>
                                        <p:cTn id="39" dur="500"/>
                                        <p:tgtEl>
                                          <p:spTgt spid="71"/>
                                        </p:tgtEl>
                                      </p:cBhvr>
                                    </p:animEffect>
                                  </p:childTnLst>
                                </p:cTn>
                              </p:par>
                              <p:par>
                                <p:cTn id="40" presetID="42" presetClass="entr" presetSubtype="0" fill="hold" grpId="0" nodeType="withEffect">
                                  <p:stCondLst>
                                    <p:cond delay="50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1000"/>
                                        <p:tgtEl>
                                          <p:spTgt spid="72"/>
                                        </p:tgtEl>
                                      </p:cBhvr>
                                    </p:animEffect>
                                    <p:anim calcmode="lin" valueType="num">
                                      <p:cBhvr>
                                        <p:cTn id="43" dur="1000" fill="hold"/>
                                        <p:tgtEl>
                                          <p:spTgt spid="72"/>
                                        </p:tgtEl>
                                        <p:attrNameLst>
                                          <p:attrName>ppt_x</p:attrName>
                                        </p:attrNameLst>
                                      </p:cBhvr>
                                      <p:tavLst>
                                        <p:tav tm="0">
                                          <p:val>
                                            <p:strVal val="#ppt_x"/>
                                          </p:val>
                                        </p:tav>
                                        <p:tav tm="100000">
                                          <p:val>
                                            <p:strVal val="#ppt_x"/>
                                          </p:val>
                                        </p:tav>
                                      </p:tavLst>
                                    </p:anim>
                                    <p:anim calcmode="lin" valueType="num">
                                      <p:cBhvr>
                                        <p:cTn id="4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71"/>
                                        </p:tgtEl>
                                      </p:cBhvr>
                                    </p:animEffect>
                                    <p:set>
                                      <p:cBhvr>
                                        <p:cTn id="49" dur="1" fill="hold">
                                          <p:stCondLst>
                                            <p:cond delay="499"/>
                                          </p:stCondLst>
                                        </p:cTn>
                                        <p:tgtEl>
                                          <p:spTgt spid="7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2"/>
                                        </p:tgtEl>
                                      </p:cBhvr>
                                    </p:animEffect>
                                    <p:set>
                                      <p:cBhvr>
                                        <p:cTn id="52" dur="1" fill="hold">
                                          <p:stCondLst>
                                            <p:cond delay="499"/>
                                          </p:stCondLst>
                                        </p:cTn>
                                        <p:tgtEl>
                                          <p:spTgt spid="72"/>
                                        </p:tgtEl>
                                        <p:attrNameLst>
                                          <p:attrName>style.visibility</p:attrName>
                                        </p:attrNameLst>
                                      </p:cBhvr>
                                      <p:to>
                                        <p:strVal val="hidden"/>
                                      </p:to>
                                    </p:set>
                                  </p:childTnLst>
                                </p:cTn>
                              </p:par>
                              <p:par>
                                <p:cTn id="53" presetID="22" presetClass="entr" presetSubtype="4"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down)">
                                      <p:cBhvr>
                                        <p:cTn id="55" dur="500"/>
                                        <p:tgtEl>
                                          <p:spTgt spid="73"/>
                                        </p:tgtEl>
                                      </p:cBhvr>
                                    </p:animEffect>
                                  </p:childTnLst>
                                </p:cTn>
                              </p:par>
                              <p:par>
                                <p:cTn id="56" presetID="42" presetClass="entr" presetSubtype="0" fill="hold" grpId="0" nodeType="withEffect">
                                  <p:stCondLst>
                                    <p:cond delay="50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1000"/>
                                        <p:tgtEl>
                                          <p:spTgt spid="74"/>
                                        </p:tgtEl>
                                      </p:cBhvr>
                                    </p:animEffect>
                                    <p:anim calcmode="lin" valueType="num">
                                      <p:cBhvr>
                                        <p:cTn id="59" dur="1000" fill="hold"/>
                                        <p:tgtEl>
                                          <p:spTgt spid="74"/>
                                        </p:tgtEl>
                                        <p:attrNameLst>
                                          <p:attrName>ppt_x</p:attrName>
                                        </p:attrNameLst>
                                      </p:cBhvr>
                                      <p:tavLst>
                                        <p:tav tm="0">
                                          <p:val>
                                            <p:strVal val="#ppt_x"/>
                                          </p:val>
                                        </p:tav>
                                        <p:tav tm="100000">
                                          <p:val>
                                            <p:strVal val="#ppt_x"/>
                                          </p:val>
                                        </p:tav>
                                      </p:tavLst>
                                    </p:anim>
                                    <p:anim calcmode="lin" valueType="num">
                                      <p:cBhvr>
                                        <p:cTn id="60"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P spid="68" grpId="0" animBg="1"/>
      <p:bldP spid="68" grpId="1" animBg="1"/>
      <p:bldP spid="69" grpId="0" animBg="1"/>
      <p:bldP spid="69" grpId="1" animBg="1"/>
      <p:bldP spid="70" grpId="0"/>
      <p:bldP spid="70" grpId="1"/>
      <p:bldP spid="71" grpId="0" animBg="1"/>
      <p:bldP spid="71" grpId="1" animBg="1"/>
      <p:bldP spid="72" grpId="0"/>
      <p:bldP spid="72" grpId="1"/>
      <p:bldP spid="73" grpId="0" animBg="1"/>
      <p:bldP spid="7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142E2-279D-4D87-8559-CFFB6A291A45}"/>
              </a:ext>
            </a:extLst>
          </p:cNvPr>
          <p:cNvSpPr/>
          <p:nvPr/>
        </p:nvSpPr>
        <p:spPr>
          <a:xfrm>
            <a:off x="9602052" y="2287499"/>
            <a:ext cx="2386924" cy="353943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Protect your app against prevalent X- Site Scripting and SQL Injection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Blocks threats based on </a:t>
            </a:r>
            <a:b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Top 10 OWASP signatures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Integrated with Azure Security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Real-time logging with Azure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Platform managed, scalable  and highly available</a:t>
            </a: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68555"/>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Web Application Firewall</a:t>
            </a:r>
          </a:p>
        </p:txBody>
      </p:sp>
      <p:sp>
        <p:nvSpPr>
          <p:cNvPr id="47" name="Rectangle 46">
            <a:extLst>
              <a:ext uri="{FF2B5EF4-FFF2-40B4-BE49-F238E27FC236}">
                <a16:creationId xmlns:a16="http://schemas.microsoft.com/office/drawing/2014/main" id="{8F47CC21-1E09-420D-92B9-7051927AD581}"/>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1224E738-06A1-412E-9940-13E8C623A881}"/>
              </a:ext>
            </a:extLst>
          </p:cNvPr>
          <p:cNvGrpSpPr/>
          <p:nvPr/>
        </p:nvGrpSpPr>
        <p:grpSpPr>
          <a:xfrm>
            <a:off x="327669" y="2442490"/>
            <a:ext cx="2885742" cy="849463"/>
            <a:chOff x="327669" y="1902740"/>
            <a:chExt cx="2885742" cy="849463"/>
          </a:xfrm>
        </p:grpSpPr>
        <p:sp>
          <p:nvSpPr>
            <p:cNvPr id="46" name="TextBox 45">
              <a:extLst>
                <a:ext uri="{FF2B5EF4-FFF2-40B4-BE49-F238E27FC236}">
                  <a16:creationId xmlns:a16="http://schemas.microsoft.com/office/drawing/2014/main" id="{2308E324-92B3-4EEA-9570-E042938259CF}"/>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50" name="Straight Connector 49">
              <a:extLst>
                <a:ext uri="{FF2B5EF4-FFF2-40B4-BE49-F238E27FC236}">
                  <a16:creationId xmlns:a16="http://schemas.microsoft.com/office/drawing/2014/main" id="{818EFF16-EA02-4CFF-9575-EA58E04D8B5E}"/>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Intelligence" title="Icon of circles connected by crossing lines">
              <a:extLst>
                <a:ext uri="{FF2B5EF4-FFF2-40B4-BE49-F238E27FC236}">
                  <a16:creationId xmlns:a16="http://schemas.microsoft.com/office/drawing/2014/main" id="{F8B2DCB7-B5E5-4A3F-86D7-F5AEA09654C7}"/>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0321DF42-BBDE-46E5-845F-06772A472367}"/>
              </a:ext>
            </a:extLst>
          </p:cNvPr>
          <p:cNvGrpSpPr/>
          <p:nvPr/>
        </p:nvGrpSpPr>
        <p:grpSpPr>
          <a:xfrm>
            <a:off x="355392" y="3771974"/>
            <a:ext cx="2728122" cy="849463"/>
            <a:chOff x="355392" y="4729690"/>
            <a:chExt cx="2728122" cy="849463"/>
          </a:xfrm>
        </p:grpSpPr>
        <p:sp>
          <p:nvSpPr>
            <p:cNvPr id="53" name="TextBox 52">
              <a:extLst>
                <a:ext uri="{FF2B5EF4-FFF2-40B4-BE49-F238E27FC236}">
                  <a16:creationId xmlns:a16="http://schemas.microsoft.com/office/drawing/2014/main" id="{FDBF29B9-65FC-44F9-B8C1-94E1BA57756E}"/>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54" name="Straight Connector 53">
              <a:extLst>
                <a:ext uri="{FF2B5EF4-FFF2-40B4-BE49-F238E27FC236}">
                  <a16:creationId xmlns:a16="http://schemas.microsoft.com/office/drawing/2014/main" id="{180BD8E6-7121-43B1-A09C-16EE4665E7B5}"/>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network" title="Icon of a device or computer network">
              <a:extLst>
                <a:ext uri="{FF2B5EF4-FFF2-40B4-BE49-F238E27FC236}">
                  <a16:creationId xmlns:a16="http://schemas.microsoft.com/office/drawing/2014/main" id="{042C72A3-E5F0-4961-B4A3-4C1ED0E11205}"/>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56" name="Rectangle 55">
            <a:extLst>
              <a:ext uri="{FF2B5EF4-FFF2-40B4-BE49-F238E27FC236}">
                <a16:creationId xmlns:a16="http://schemas.microsoft.com/office/drawing/2014/main" id="{73CE2E54-0D68-403A-AEE9-194EFC930259}"/>
              </a:ext>
            </a:extLst>
          </p:cNvPr>
          <p:cNvSpPr/>
          <p:nvPr/>
        </p:nvSpPr>
        <p:spPr bwMode="auto">
          <a:xfrm>
            <a:off x="-24719" y="2320925"/>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3E119A02-708E-46C9-A66A-B4FA3EA4A955}"/>
              </a:ext>
            </a:extLst>
          </p:cNvPr>
          <p:cNvGrpSpPr/>
          <p:nvPr/>
        </p:nvGrpSpPr>
        <p:grpSpPr>
          <a:xfrm>
            <a:off x="315232" y="5008691"/>
            <a:ext cx="2709424" cy="600609"/>
            <a:chOff x="315232" y="3489448"/>
            <a:chExt cx="2709424" cy="600609"/>
          </a:xfrm>
        </p:grpSpPr>
        <p:sp>
          <p:nvSpPr>
            <p:cNvPr id="58" name="TextBox 57">
              <a:extLst>
                <a:ext uri="{FF2B5EF4-FFF2-40B4-BE49-F238E27FC236}">
                  <a16:creationId xmlns:a16="http://schemas.microsoft.com/office/drawing/2014/main" id="{BF52CB02-CCBE-458C-9866-25036B032683}"/>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59" name="Straight Connector 58">
              <a:extLst>
                <a:ext uri="{FF2B5EF4-FFF2-40B4-BE49-F238E27FC236}">
                  <a16:creationId xmlns:a16="http://schemas.microsoft.com/office/drawing/2014/main" id="{09FFC14F-C580-4EBB-AFEB-D454594B0B03}"/>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cloud" title="Icon of a cloud">
              <a:extLst>
                <a:ext uri="{FF2B5EF4-FFF2-40B4-BE49-F238E27FC236}">
                  <a16:creationId xmlns:a16="http://schemas.microsoft.com/office/drawing/2014/main" id="{3C0B35A5-EA2F-4D65-898E-10AF00ABAEC1}"/>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1" name="Title 5">
            <a:extLst>
              <a:ext uri="{FF2B5EF4-FFF2-40B4-BE49-F238E27FC236}">
                <a16:creationId xmlns:a16="http://schemas.microsoft.com/office/drawing/2014/main" id="{26437178-737F-4E32-AE0E-DEEFD71596AA}"/>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62" name="Group 61">
            <a:extLst>
              <a:ext uri="{FF2B5EF4-FFF2-40B4-BE49-F238E27FC236}">
                <a16:creationId xmlns:a16="http://schemas.microsoft.com/office/drawing/2014/main" id="{48C39BA6-C9B7-4E87-819B-3EBA294DBEA8}"/>
              </a:ext>
            </a:extLst>
          </p:cNvPr>
          <p:cNvGrpSpPr/>
          <p:nvPr/>
        </p:nvGrpSpPr>
        <p:grpSpPr>
          <a:xfrm>
            <a:off x="322755" y="661166"/>
            <a:ext cx="490596" cy="558629"/>
            <a:chOff x="466726" y="1321530"/>
            <a:chExt cx="345724" cy="368082"/>
          </a:xfrm>
        </p:grpSpPr>
        <p:sp>
          <p:nvSpPr>
            <p:cNvPr id="63" name="Shield_EA18">
              <a:extLst>
                <a:ext uri="{FF2B5EF4-FFF2-40B4-BE49-F238E27FC236}">
                  <a16:creationId xmlns:a16="http://schemas.microsoft.com/office/drawing/2014/main" id="{B837EAFD-A4F9-442B-89E6-51CE1C2079FE}"/>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Lock">
              <a:extLst>
                <a:ext uri="{FF2B5EF4-FFF2-40B4-BE49-F238E27FC236}">
                  <a16:creationId xmlns:a16="http://schemas.microsoft.com/office/drawing/2014/main" id="{5C161E33-C0F8-42BA-8E5D-908F2D3C72CF}"/>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C2B2410C-1950-47C2-BD4A-735D75BD46F5}"/>
              </a:ext>
            </a:extLst>
          </p:cNvPr>
          <p:cNvGrpSpPr/>
          <p:nvPr/>
        </p:nvGrpSpPr>
        <p:grpSpPr>
          <a:xfrm>
            <a:off x="8407988" y="2157412"/>
            <a:ext cx="995029" cy="3844648"/>
            <a:chOff x="10941505" y="1948668"/>
            <a:chExt cx="1014981" cy="3921742"/>
          </a:xfrm>
        </p:grpSpPr>
        <p:grpSp>
          <p:nvGrpSpPr>
            <p:cNvPr id="96" name="Group 95">
              <a:extLst>
                <a:ext uri="{FF2B5EF4-FFF2-40B4-BE49-F238E27FC236}">
                  <a16:creationId xmlns:a16="http://schemas.microsoft.com/office/drawing/2014/main" id="{1D1873C3-7981-44A9-9A59-8DC51833B76B}"/>
                </a:ext>
              </a:extLst>
            </p:cNvPr>
            <p:cNvGrpSpPr/>
            <p:nvPr/>
          </p:nvGrpSpPr>
          <p:grpSpPr>
            <a:xfrm>
              <a:off x="10941505" y="1948668"/>
              <a:ext cx="1014981" cy="1846571"/>
              <a:chOff x="10941505" y="1948668"/>
              <a:chExt cx="1014981" cy="1846571"/>
            </a:xfrm>
          </p:grpSpPr>
          <p:sp>
            <p:nvSpPr>
              <p:cNvPr id="102" name="Rectangle 101">
                <a:extLst>
                  <a:ext uri="{FF2B5EF4-FFF2-40B4-BE49-F238E27FC236}">
                    <a16:creationId xmlns:a16="http://schemas.microsoft.com/office/drawing/2014/main" id="{BA9A7CC9-CDA3-4B3B-843B-53F06252730C}"/>
                  </a:ext>
                </a:extLst>
              </p:cNvPr>
              <p:cNvSpPr/>
              <p:nvPr/>
            </p:nvSpPr>
            <p:spPr bwMode="auto">
              <a:xfrm>
                <a:off x="10941505" y="1948668"/>
                <a:ext cx="1014981"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mn-ea"/>
                    <a:cs typeface="Segoe UI" panose="020B0502040204020203" pitchFamily="34" charset="0"/>
                  </a:rPr>
                  <a:t>Site 1</a:t>
                </a:r>
              </a:p>
            </p:txBody>
          </p:sp>
          <p:grpSp>
            <p:nvGrpSpPr>
              <p:cNvPr id="103" name="Group 102">
                <a:extLst>
                  <a:ext uri="{FF2B5EF4-FFF2-40B4-BE49-F238E27FC236}">
                    <a16:creationId xmlns:a16="http://schemas.microsoft.com/office/drawing/2014/main" id="{49120C85-60F6-4710-93F6-377AFFA0F705}"/>
                  </a:ext>
                </a:extLst>
              </p:cNvPr>
              <p:cNvGrpSpPr/>
              <p:nvPr/>
            </p:nvGrpSpPr>
            <p:grpSpPr>
              <a:xfrm>
                <a:off x="11187019" y="2323392"/>
                <a:ext cx="548562" cy="1195732"/>
                <a:chOff x="11187019" y="2396288"/>
                <a:chExt cx="548562" cy="1195732"/>
              </a:xfrm>
            </p:grpSpPr>
            <p:pic>
              <p:nvPicPr>
                <p:cNvPr id="104" name="Picture 103">
                  <a:extLst>
                    <a:ext uri="{FF2B5EF4-FFF2-40B4-BE49-F238E27FC236}">
                      <a16:creationId xmlns:a16="http://schemas.microsoft.com/office/drawing/2014/main" id="{8E1698E6-4D47-4195-949A-3B388C02230C}"/>
                    </a:ext>
                  </a:extLst>
                </p:cNvPr>
                <p:cNvPicPr>
                  <a:picLocks noChangeAspect="1"/>
                </p:cNvPicPr>
                <p:nvPr/>
              </p:nvPicPr>
              <p:blipFill>
                <a:blip r:embed="rId3"/>
                <a:stretch>
                  <a:fillRect/>
                </a:stretch>
              </p:blipFill>
              <p:spPr>
                <a:xfrm>
                  <a:off x="11187019" y="2396288"/>
                  <a:ext cx="548562" cy="548562"/>
                </a:xfrm>
                <a:prstGeom prst="rect">
                  <a:avLst/>
                </a:prstGeom>
              </p:spPr>
            </p:pic>
            <p:pic>
              <p:nvPicPr>
                <p:cNvPr id="105" name="Picture 104">
                  <a:extLst>
                    <a:ext uri="{FF2B5EF4-FFF2-40B4-BE49-F238E27FC236}">
                      <a16:creationId xmlns:a16="http://schemas.microsoft.com/office/drawing/2014/main" id="{2E5CC893-7ECA-4ECD-9847-F9DA5572BD97}"/>
                    </a:ext>
                  </a:extLst>
                </p:cNvPr>
                <p:cNvPicPr>
                  <a:picLocks noChangeAspect="1"/>
                </p:cNvPicPr>
                <p:nvPr/>
              </p:nvPicPr>
              <p:blipFill>
                <a:blip r:embed="rId3"/>
                <a:stretch>
                  <a:fillRect/>
                </a:stretch>
              </p:blipFill>
              <p:spPr>
                <a:xfrm>
                  <a:off x="11187019" y="3043458"/>
                  <a:ext cx="548562" cy="548562"/>
                </a:xfrm>
                <a:prstGeom prst="rect">
                  <a:avLst/>
                </a:prstGeom>
              </p:spPr>
            </p:pic>
          </p:grpSp>
        </p:grpSp>
        <p:grpSp>
          <p:nvGrpSpPr>
            <p:cNvPr id="97" name="Group 96">
              <a:extLst>
                <a:ext uri="{FF2B5EF4-FFF2-40B4-BE49-F238E27FC236}">
                  <a16:creationId xmlns:a16="http://schemas.microsoft.com/office/drawing/2014/main" id="{9398642A-F510-4D4E-8A19-A5B3B6D78A5F}"/>
                </a:ext>
              </a:extLst>
            </p:cNvPr>
            <p:cNvGrpSpPr/>
            <p:nvPr/>
          </p:nvGrpSpPr>
          <p:grpSpPr>
            <a:xfrm>
              <a:off x="10941506" y="4023839"/>
              <a:ext cx="1014980" cy="1846571"/>
              <a:chOff x="10941506" y="1948668"/>
              <a:chExt cx="1014980" cy="1846571"/>
            </a:xfrm>
          </p:grpSpPr>
          <p:sp>
            <p:nvSpPr>
              <p:cNvPr id="98" name="Rectangle 97">
                <a:extLst>
                  <a:ext uri="{FF2B5EF4-FFF2-40B4-BE49-F238E27FC236}">
                    <a16:creationId xmlns:a16="http://schemas.microsoft.com/office/drawing/2014/main" id="{BB0A3595-21A9-4C4A-8D35-982417A7A50E}"/>
                  </a:ext>
                </a:extLst>
              </p:cNvPr>
              <p:cNvSpPr/>
              <p:nvPr/>
            </p:nvSpPr>
            <p:spPr bwMode="auto">
              <a:xfrm>
                <a:off x="10941506" y="1948668"/>
                <a:ext cx="1014980"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Segoe UI" panose="020B0502040204020203" pitchFamily="34" charset="0"/>
                    <a:cs typeface="Segoe UI" panose="020B0502040204020203" pitchFamily="34" charset="0"/>
                  </a:rPr>
                  <a:t>Site 2</a:t>
                </a:r>
              </a:p>
            </p:txBody>
          </p:sp>
          <p:grpSp>
            <p:nvGrpSpPr>
              <p:cNvPr id="99" name="Group 98">
                <a:extLst>
                  <a:ext uri="{FF2B5EF4-FFF2-40B4-BE49-F238E27FC236}">
                    <a16:creationId xmlns:a16="http://schemas.microsoft.com/office/drawing/2014/main" id="{9CDCDA38-0C90-493F-85FE-E4F853A809A3}"/>
                  </a:ext>
                </a:extLst>
              </p:cNvPr>
              <p:cNvGrpSpPr/>
              <p:nvPr/>
            </p:nvGrpSpPr>
            <p:grpSpPr>
              <a:xfrm>
                <a:off x="11187019" y="2323392"/>
                <a:ext cx="548562" cy="1195732"/>
                <a:chOff x="11187019" y="2396288"/>
                <a:chExt cx="548562" cy="1195732"/>
              </a:xfrm>
            </p:grpSpPr>
            <p:pic>
              <p:nvPicPr>
                <p:cNvPr id="100" name="Picture 99">
                  <a:extLst>
                    <a:ext uri="{FF2B5EF4-FFF2-40B4-BE49-F238E27FC236}">
                      <a16:creationId xmlns:a16="http://schemas.microsoft.com/office/drawing/2014/main" id="{28E7C5B1-D806-4B01-9AA7-E7EAC946824D}"/>
                    </a:ext>
                  </a:extLst>
                </p:cNvPr>
                <p:cNvPicPr>
                  <a:picLocks noChangeAspect="1"/>
                </p:cNvPicPr>
                <p:nvPr/>
              </p:nvPicPr>
              <p:blipFill>
                <a:blip r:embed="rId3"/>
                <a:stretch>
                  <a:fillRect/>
                </a:stretch>
              </p:blipFill>
              <p:spPr>
                <a:xfrm>
                  <a:off x="11187019" y="2396288"/>
                  <a:ext cx="548562" cy="548562"/>
                </a:xfrm>
                <a:prstGeom prst="rect">
                  <a:avLst/>
                </a:prstGeom>
              </p:spPr>
            </p:pic>
            <p:pic>
              <p:nvPicPr>
                <p:cNvPr id="101" name="Picture 100">
                  <a:extLst>
                    <a:ext uri="{FF2B5EF4-FFF2-40B4-BE49-F238E27FC236}">
                      <a16:creationId xmlns:a16="http://schemas.microsoft.com/office/drawing/2014/main" id="{B1224F6C-F1DC-4A88-AE6E-41278737206E}"/>
                    </a:ext>
                  </a:extLst>
                </p:cNvPr>
                <p:cNvPicPr>
                  <a:picLocks noChangeAspect="1"/>
                </p:cNvPicPr>
                <p:nvPr/>
              </p:nvPicPr>
              <p:blipFill>
                <a:blip r:embed="rId3"/>
                <a:stretch>
                  <a:fillRect/>
                </a:stretch>
              </p:blipFill>
              <p:spPr>
                <a:xfrm>
                  <a:off x="11187019" y="3043458"/>
                  <a:ext cx="548562" cy="548562"/>
                </a:xfrm>
                <a:prstGeom prst="rect">
                  <a:avLst/>
                </a:prstGeom>
              </p:spPr>
            </p:pic>
          </p:grpSp>
        </p:grpSp>
      </p:grpSp>
      <p:sp>
        <p:nvSpPr>
          <p:cNvPr id="106"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3781418" y="2717022"/>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7" name="Rectangle 106">
            <a:extLst>
              <a:ext uri="{FF2B5EF4-FFF2-40B4-BE49-F238E27FC236}">
                <a16:creationId xmlns:a16="http://schemas.microsoft.com/office/drawing/2014/main" id="{5256E9F5-9CE0-4772-AF2B-76B366D584A2}"/>
              </a:ext>
            </a:extLst>
          </p:cNvPr>
          <p:cNvSpPr/>
          <p:nvPr/>
        </p:nvSpPr>
        <p:spPr bwMode="auto">
          <a:xfrm>
            <a:off x="5720396" y="2320925"/>
            <a:ext cx="1195232" cy="3472578"/>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App</a:t>
            </a: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Gateway</a:t>
            </a:r>
          </a:p>
        </p:txBody>
      </p:sp>
      <p:sp>
        <p:nvSpPr>
          <p:cNvPr id="108" name="Freeform 5">
            <a:extLst>
              <a:ext uri="{FF2B5EF4-FFF2-40B4-BE49-F238E27FC236}">
                <a16:creationId xmlns:a16="http://schemas.microsoft.com/office/drawing/2014/main" id="{64B9153C-E841-4B94-A8AC-65F280C78E1A}"/>
              </a:ext>
            </a:extLst>
          </p:cNvPr>
          <p:cNvSpPr>
            <a:spLocks noEditPoints="1"/>
          </p:cNvSpPr>
          <p:nvPr/>
        </p:nvSpPr>
        <p:spPr bwMode="auto">
          <a:xfrm>
            <a:off x="5855014" y="4398035"/>
            <a:ext cx="925994" cy="924438"/>
          </a:xfrm>
          <a:custGeom>
            <a:avLst/>
            <a:gdLst>
              <a:gd name="T0" fmla="*/ 124 w 287"/>
              <a:gd name="T1" fmla="*/ 9 h 287"/>
              <a:gd name="T2" fmla="*/ 140 w 287"/>
              <a:gd name="T3" fmla="*/ 286 h 287"/>
              <a:gd name="T4" fmla="*/ 286 w 287"/>
              <a:gd name="T5" fmla="*/ 146 h 287"/>
              <a:gd name="T6" fmla="*/ 169 w 287"/>
              <a:gd name="T7" fmla="*/ 188 h 287"/>
              <a:gd name="T8" fmla="*/ 174 w 287"/>
              <a:gd name="T9" fmla="*/ 218 h 287"/>
              <a:gd name="T10" fmla="*/ 118 w 287"/>
              <a:gd name="T11" fmla="*/ 214 h 287"/>
              <a:gd name="T12" fmla="*/ 109 w 287"/>
              <a:gd name="T13" fmla="*/ 182 h 287"/>
              <a:gd name="T14" fmla="*/ 79 w 287"/>
              <a:gd name="T15" fmla="*/ 172 h 287"/>
              <a:gd name="T16" fmla="*/ 207 w 287"/>
              <a:gd name="T17" fmla="*/ 150 h 287"/>
              <a:gd name="T18" fmla="*/ 155 w 287"/>
              <a:gd name="T19" fmla="*/ 92 h 287"/>
              <a:gd name="T20" fmla="*/ 168 w 287"/>
              <a:gd name="T21" fmla="*/ 77 h 287"/>
              <a:gd name="T22" fmla="*/ 170 w 287"/>
              <a:gd name="T23" fmla="*/ 67 h 287"/>
              <a:gd name="T24" fmla="*/ 168 w 287"/>
              <a:gd name="T25" fmla="*/ 58 h 287"/>
              <a:gd name="T26" fmla="*/ 156 w 287"/>
              <a:gd name="T27" fmla="*/ 44 h 287"/>
              <a:gd name="T28" fmla="*/ 144 w 287"/>
              <a:gd name="T29" fmla="*/ 40 h 287"/>
              <a:gd name="T30" fmla="*/ 134 w 287"/>
              <a:gd name="T31" fmla="*/ 42 h 287"/>
              <a:gd name="T32" fmla="*/ 121 w 287"/>
              <a:gd name="T33" fmla="*/ 51 h 287"/>
              <a:gd name="T34" fmla="*/ 115 w 287"/>
              <a:gd name="T35" fmla="*/ 64 h 287"/>
              <a:gd name="T36" fmla="*/ 116 w 287"/>
              <a:gd name="T37" fmla="*/ 74 h 287"/>
              <a:gd name="T38" fmla="*/ 123 w 287"/>
              <a:gd name="T39" fmla="*/ 88 h 287"/>
              <a:gd name="T40" fmla="*/ 139 w 287"/>
              <a:gd name="T41" fmla="*/ 95 h 287"/>
              <a:gd name="T42" fmla="*/ 146 w 287"/>
              <a:gd name="T43" fmla="*/ 95 h 287"/>
              <a:gd name="T44" fmla="*/ 161 w 287"/>
              <a:gd name="T45" fmla="*/ 83 h 287"/>
              <a:gd name="T46" fmla="*/ 162 w 287"/>
              <a:gd name="T47" fmla="*/ 82 h 287"/>
              <a:gd name="T48" fmla="*/ 157 w 287"/>
              <a:gd name="T49" fmla="*/ 82 h 287"/>
              <a:gd name="T50" fmla="*/ 150 w 287"/>
              <a:gd name="T51" fmla="*/ 80 h 287"/>
              <a:gd name="T52" fmla="*/ 136 w 287"/>
              <a:gd name="T53" fmla="*/ 67 h 287"/>
              <a:gd name="T54" fmla="*/ 148 w 287"/>
              <a:gd name="T55" fmla="*/ 63 h 287"/>
              <a:gd name="T56" fmla="*/ 163 w 287"/>
              <a:gd name="T57" fmla="*/ 74 h 287"/>
              <a:gd name="T58" fmla="*/ 166 w 287"/>
              <a:gd name="T59" fmla="*/ 64 h 287"/>
              <a:gd name="T60" fmla="*/ 166 w 287"/>
              <a:gd name="T61" fmla="*/ 74 h 287"/>
              <a:gd name="T62" fmla="*/ 155 w 287"/>
              <a:gd name="T63" fmla="*/ 64 h 287"/>
              <a:gd name="T64" fmla="*/ 151 w 287"/>
              <a:gd name="T65" fmla="*/ 55 h 287"/>
              <a:gd name="T66" fmla="*/ 160 w 287"/>
              <a:gd name="T67" fmla="*/ 53 h 287"/>
              <a:gd name="T68" fmla="*/ 159 w 287"/>
              <a:gd name="T69" fmla="*/ 50 h 287"/>
              <a:gd name="T70" fmla="*/ 158 w 287"/>
              <a:gd name="T71" fmla="*/ 50 h 287"/>
              <a:gd name="T72" fmla="*/ 145 w 287"/>
              <a:gd name="T73" fmla="*/ 44 h 287"/>
              <a:gd name="T74" fmla="*/ 155 w 287"/>
              <a:gd name="T75" fmla="*/ 47 h 287"/>
              <a:gd name="T76" fmla="*/ 150 w 287"/>
              <a:gd name="T77" fmla="*/ 49 h 287"/>
              <a:gd name="T78" fmla="*/ 139 w 287"/>
              <a:gd name="T79" fmla="*/ 49 h 287"/>
              <a:gd name="T80" fmla="*/ 127 w 287"/>
              <a:gd name="T81" fmla="*/ 50 h 287"/>
              <a:gd name="T82" fmla="*/ 136 w 287"/>
              <a:gd name="T83" fmla="*/ 52 h 287"/>
              <a:gd name="T84" fmla="*/ 130 w 287"/>
              <a:gd name="T85" fmla="*/ 61 h 287"/>
              <a:gd name="T86" fmla="*/ 125 w 287"/>
              <a:gd name="T87" fmla="*/ 55 h 287"/>
              <a:gd name="T88" fmla="*/ 124 w 287"/>
              <a:gd name="T89" fmla="*/ 52 h 287"/>
              <a:gd name="T90" fmla="*/ 124 w 287"/>
              <a:gd name="T91" fmla="*/ 53 h 287"/>
              <a:gd name="T92" fmla="*/ 123 w 287"/>
              <a:gd name="T93" fmla="*/ 53 h 287"/>
              <a:gd name="T94" fmla="*/ 123 w 287"/>
              <a:gd name="T95" fmla="*/ 54 h 287"/>
              <a:gd name="T96" fmla="*/ 123 w 287"/>
              <a:gd name="T97" fmla="*/ 78 h 287"/>
              <a:gd name="T98" fmla="*/ 120 w 287"/>
              <a:gd name="T99" fmla="*/ 78 h 287"/>
              <a:gd name="T100" fmla="*/ 118 w 287"/>
              <a:gd name="T101" fmla="*/ 69 h 287"/>
              <a:gd name="T102" fmla="*/ 121 w 287"/>
              <a:gd name="T103" fmla="*/ 57 h 287"/>
              <a:gd name="T104" fmla="*/ 124 w 287"/>
              <a:gd name="T105" fmla="*/ 73 h 287"/>
              <a:gd name="T106" fmla="*/ 143 w 287"/>
              <a:gd name="T107" fmla="*/ 92 h 287"/>
              <a:gd name="T108" fmla="*/ 127 w 287"/>
              <a:gd name="T109" fmla="*/ 87 h 287"/>
              <a:gd name="T110" fmla="*/ 128 w 287"/>
              <a:gd name="T111" fmla="*/ 80 h 287"/>
              <a:gd name="T112" fmla="*/ 144 w 287"/>
              <a:gd name="T113" fmla="*/ 86 h 287"/>
              <a:gd name="T114" fmla="*/ 154 w 287"/>
              <a:gd name="T115" fmla="*/ 85 h 287"/>
              <a:gd name="T116" fmla="*/ 152 w 287"/>
              <a:gd name="T117" fmla="*/ 9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87">
                <a:moveTo>
                  <a:pt x="286" y="142"/>
                </a:moveTo>
                <a:cubicBezTo>
                  <a:pt x="287" y="139"/>
                  <a:pt x="285" y="136"/>
                  <a:pt x="284" y="132"/>
                </a:cubicBezTo>
                <a:cubicBezTo>
                  <a:pt x="282" y="130"/>
                  <a:pt x="282" y="128"/>
                  <a:pt x="280" y="126"/>
                </a:cubicBezTo>
                <a:cubicBezTo>
                  <a:pt x="240" y="86"/>
                  <a:pt x="201" y="47"/>
                  <a:pt x="161" y="7"/>
                </a:cubicBezTo>
                <a:cubicBezTo>
                  <a:pt x="158" y="4"/>
                  <a:pt x="154" y="2"/>
                  <a:pt x="150" y="1"/>
                </a:cubicBezTo>
                <a:cubicBezTo>
                  <a:pt x="149" y="1"/>
                  <a:pt x="148" y="0"/>
                  <a:pt x="146" y="0"/>
                </a:cubicBezTo>
                <a:cubicBezTo>
                  <a:pt x="145" y="0"/>
                  <a:pt x="143" y="0"/>
                  <a:pt x="141" y="0"/>
                </a:cubicBezTo>
                <a:cubicBezTo>
                  <a:pt x="138" y="0"/>
                  <a:pt x="136" y="1"/>
                  <a:pt x="134" y="2"/>
                </a:cubicBezTo>
                <a:cubicBezTo>
                  <a:pt x="130" y="4"/>
                  <a:pt x="127" y="6"/>
                  <a:pt x="124" y="9"/>
                </a:cubicBezTo>
                <a:cubicBezTo>
                  <a:pt x="85" y="48"/>
                  <a:pt x="46" y="86"/>
                  <a:pt x="8" y="125"/>
                </a:cubicBezTo>
                <a:cubicBezTo>
                  <a:pt x="6" y="127"/>
                  <a:pt x="4" y="130"/>
                  <a:pt x="3" y="132"/>
                </a:cubicBezTo>
                <a:cubicBezTo>
                  <a:pt x="2" y="134"/>
                  <a:pt x="1" y="135"/>
                  <a:pt x="1" y="137"/>
                </a:cubicBezTo>
                <a:cubicBezTo>
                  <a:pt x="0" y="141"/>
                  <a:pt x="0" y="144"/>
                  <a:pt x="0" y="148"/>
                </a:cubicBezTo>
                <a:cubicBezTo>
                  <a:pt x="1" y="151"/>
                  <a:pt x="2" y="155"/>
                  <a:pt x="5" y="158"/>
                </a:cubicBezTo>
                <a:cubicBezTo>
                  <a:pt x="6" y="159"/>
                  <a:pt x="7" y="161"/>
                  <a:pt x="8" y="162"/>
                </a:cubicBezTo>
                <a:cubicBezTo>
                  <a:pt x="47" y="201"/>
                  <a:pt x="86" y="240"/>
                  <a:pt x="126" y="280"/>
                </a:cubicBezTo>
                <a:cubicBezTo>
                  <a:pt x="128" y="282"/>
                  <a:pt x="132" y="284"/>
                  <a:pt x="136" y="286"/>
                </a:cubicBezTo>
                <a:cubicBezTo>
                  <a:pt x="137" y="286"/>
                  <a:pt x="138" y="287"/>
                  <a:pt x="140" y="286"/>
                </a:cubicBezTo>
                <a:cubicBezTo>
                  <a:pt x="141" y="287"/>
                  <a:pt x="141" y="287"/>
                  <a:pt x="141" y="287"/>
                </a:cubicBezTo>
                <a:cubicBezTo>
                  <a:pt x="142" y="287"/>
                  <a:pt x="144" y="287"/>
                  <a:pt x="146" y="287"/>
                </a:cubicBezTo>
                <a:cubicBezTo>
                  <a:pt x="146" y="286"/>
                  <a:pt x="146" y="286"/>
                  <a:pt x="146" y="286"/>
                </a:cubicBezTo>
                <a:cubicBezTo>
                  <a:pt x="150" y="287"/>
                  <a:pt x="154" y="285"/>
                  <a:pt x="157" y="283"/>
                </a:cubicBezTo>
                <a:cubicBezTo>
                  <a:pt x="159" y="282"/>
                  <a:pt x="160" y="281"/>
                  <a:pt x="161" y="280"/>
                </a:cubicBezTo>
                <a:cubicBezTo>
                  <a:pt x="199" y="242"/>
                  <a:pt x="236" y="205"/>
                  <a:pt x="274" y="167"/>
                </a:cubicBezTo>
                <a:cubicBezTo>
                  <a:pt x="276" y="165"/>
                  <a:pt x="278" y="163"/>
                  <a:pt x="280" y="160"/>
                </a:cubicBezTo>
                <a:cubicBezTo>
                  <a:pt x="283" y="157"/>
                  <a:pt x="285" y="154"/>
                  <a:pt x="286" y="150"/>
                </a:cubicBezTo>
                <a:cubicBezTo>
                  <a:pt x="286" y="148"/>
                  <a:pt x="286" y="147"/>
                  <a:pt x="286" y="146"/>
                </a:cubicBezTo>
                <a:cubicBezTo>
                  <a:pt x="287" y="145"/>
                  <a:pt x="287" y="145"/>
                  <a:pt x="287" y="145"/>
                </a:cubicBezTo>
                <a:cubicBezTo>
                  <a:pt x="287" y="143"/>
                  <a:pt x="287" y="143"/>
                  <a:pt x="287" y="143"/>
                </a:cubicBezTo>
                <a:lnTo>
                  <a:pt x="286" y="142"/>
                </a:lnTo>
                <a:close/>
                <a:moveTo>
                  <a:pt x="220" y="192"/>
                </a:moveTo>
                <a:cubicBezTo>
                  <a:pt x="220" y="193"/>
                  <a:pt x="220" y="194"/>
                  <a:pt x="220" y="195"/>
                </a:cubicBezTo>
                <a:cubicBezTo>
                  <a:pt x="204" y="195"/>
                  <a:pt x="189" y="195"/>
                  <a:pt x="174" y="195"/>
                </a:cubicBezTo>
                <a:cubicBezTo>
                  <a:pt x="173" y="194"/>
                  <a:pt x="172" y="194"/>
                  <a:pt x="171" y="193"/>
                </a:cubicBezTo>
                <a:cubicBezTo>
                  <a:pt x="170" y="192"/>
                  <a:pt x="170" y="190"/>
                  <a:pt x="169" y="189"/>
                </a:cubicBezTo>
                <a:cubicBezTo>
                  <a:pt x="169" y="188"/>
                  <a:pt x="169" y="188"/>
                  <a:pt x="169" y="188"/>
                </a:cubicBezTo>
                <a:cubicBezTo>
                  <a:pt x="172" y="183"/>
                  <a:pt x="172" y="182"/>
                  <a:pt x="179" y="182"/>
                </a:cubicBezTo>
                <a:cubicBezTo>
                  <a:pt x="185" y="182"/>
                  <a:pt x="190" y="182"/>
                  <a:pt x="195" y="182"/>
                </a:cubicBezTo>
                <a:cubicBezTo>
                  <a:pt x="179" y="166"/>
                  <a:pt x="164" y="151"/>
                  <a:pt x="148" y="135"/>
                </a:cubicBezTo>
                <a:cubicBezTo>
                  <a:pt x="148" y="135"/>
                  <a:pt x="148" y="135"/>
                  <a:pt x="148" y="135"/>
                </a:cubicBezTo>
                <a:cubicBezTo>
                  <a:pt x="148" y="167"/>
                  <a:pt x="148" y="199"/>
                  <a:pt x="148" y="231"/>
                </a:cubicBezTo>
                <a:cubicBezTo>
                  <a:pt x="152" y="226"/>
                  <a:pt x="157" y="222"/>
                  <a:pt x="161" y="218"/>
                </a:cubicBezTo>
                <a:cubicBezTo>
                  <a:pt x="163" y="215"/>
                  <a:pt x="166" y="214"/>
                  <a:pt x="169" y="214"/>
                </a:cubicBezTo>
                <a:cubicBezTo>
                  <a:pt x="169" y="214"/>
                  <a:pt x="170" y="214"/>
                  <a:pt x="171" y="214"/>
                </a:cubicBezTo>
                <a:cubicBezTo>
                  <a:pt x="172" y="216"/>
                  <a:pt x="173" y="217"/>
                  <a:pt x="174" y="218"/>
                </a:cubicBezTo>
                <a:cubicBezTo>
                  <a:pt x="174" y="220"/>
                  <a:pt x="174" y="221"/>
                  <a:pt x="174" y="223"/>
                </a:cubicBezTo>
                <a:cubicBezTo>
                  <a:pt x="170" y="229"/>
                  <a:pt x="164" y="234"/>
                  <a:pt x="159" y="239"/>
                </a:cubicBezTo>
                <a:cubicBezTo>
                  <a:pt x="153" y="244"/>
                  <a:pt x="147" y="250"/>
                  <a:pt x="142" y="256"/>
                </a:cubicBezTo>
                <a:cubicBezTo>
                  <a:pt x="141" y="256"/>
                  <a:pt x="141" y="256"/>
                  <a:pt x="141" y="256"/>
                </a:cubicBezTo>
                <a:cubicBezTo>
                  <a:pt x="140" y="255"/>
                  <a:pt x="139" y="255"/>
                  <a:pt x="139" y="254"/>
                </a:cubicBezTo>
                <a:cubicBezTo>
                  <a:pt x="130" y="245"/>
                  <a:pt x="121" y="236"/>
                  <a:pt x="112" y="228"/>
                </a:cubicBezTo>
                <a:cubicBezTo>
                  <a:pt x="111" y="226"/>
                  <a:pt x="110" y="225"/>
                  <a:pt x="109" y="223"/>
                </a:cubicBezTo>
                <a:cubicBezTo>
                  <a:pt x="108" y="220"/>
                  <a:pt x="109" y="217"/>
                  <a:pt x="112" y="214"/>
                </a:cubicBezTo>
                <a:cubicBezTo>
                  <a:pt x="114" y="214"/>
                  <a:pt x="116" y="214"/>
                  <a:pt x="118" y="214"/>
                </a:cubicBezTo>
                <a:cubicBezTo>
                  <a:pt x="119" y="215"/>
                  <a:pt x="120" y="216"/>
                  <a:pt x="122" y="218"/>
                </a:cubicBezTo>
                <a:cubicBezTo>
                  <a:pt x="126" y="222"/>
                  <a:pt x="130" y="226"/>
                  <a:pt x="134" y="230"/>
                </a:cubicBezTo>
                <a:cubicBezTo>
                  <a:pt x="135" y="230"/>
                  <a:pt x="135" y="230"/>
                  <a:pt x="135" y="230"/>
                </a:cubicBezTo>
                <a:cubicBezTo>
                  <a:pt x="135" y="230"/>
                  <a:pt x="135" y="230"/>
                  <a:pt x="135" y="230"/>
                </a:cubicBezTo>
                <a:cubicBezTo>
                  <a:pt x="135" y="199"/>
                  <a:pt x="135" y="168"/>
                  <a:pt x="135" y="136"/>
                </a:cubicBezTo>
                <a:cubicBezTo>
                  <a:pt x="135" y="136"/>
                  <a:pt x="135" y="136"/>
                  <a:pt x="135" y="136"/>
                </a:cubicBezTo>
                <a:cubicBezTo>
                  <a:pt x="119" y="151"/>
                  <a:pt x="104" y="167"/>
                  <a:pt x="88" y="182"/>
                </a:cubicBezTo>
                <a:cubicBezTo>
                  <a:pt x="94" y="182"/>
                  <a:pt x="100" y="182"/>
                  <a:pt x="106" y="182"/>
                </a:cubicBezTo>
                <a:cubicBezTo>
                  <a:pt x="107" y="182"/>
                  <a:pt x="108" y="182"/>
                  <a:pt x="109" y="182"/>
                </a:cubicBezTo>
                <a:cubicBezTo>
                  <a:pt x="112" y="183"/>
                  <a:pt x="113" y="184"/>
                  <a:pt x="115" y="187"/>
                </a:cubicBezTo>
                <a:cubicBezTo>
                  <a:pt x="115" y="191"/>
                  <a:pt x="114" y="194"/>
                  <a:pt x="110" y="195"/>
                </a:cubicBezTo>
                <a:cubicBezTo>
                  <a:pt x="95" y="195"/>
                  <a:pt x="80" y="195"/>
                  <a:pt x="65" y="195"/>
                </a:cubicBezTo>
                <a:cubicBezTo>
                  <a:pt x="65" y="180"/>
                  <a:pt x="65" y="165"/>
                  <a:pt x="65" y="150"/>
                </a:cubicBezTo>
                <a:cubicBezTo>
                  <a:pt x="66" y="148"/>
                  <a:pt x="67" y="146"/>
                  <a:pt x="69" y="145"/>
                </a:cubicBezTo>
                <a:cubicBezTo>
                  <a:pt x="73" y="145"/>
                  <a:pt x="75" y="146"/>
                  <a:pt x="77" y="149"/>
                </a:cubicBezTo>
                <a:cubicBezTo>
                  <a:pt x="79" y="153"/>
                  <a:pt x="78" y="158"/>
                  <a:pt x="78" y="163"/>
                </a:cubicBezTo>
                <a:cubicBezTo>
                  <a:pt x="78" y="166"/>
                  <a:pt x="78" y="169"/>
                  <a:pt x="78" y="172"/>
                </a:cubicBezTo>
                <a:cubicBezTo>
                  <a:pt x="79" y="172"/>
                  <a:pt x="79" y="172"/>
                  <a:pt x="79" y="172"/>
                </a:cubicBezTo>
                <a:cubicBezTo>
                  <a:pt x="97" y="153"/>
                  <a:pt x="116" y="135"/>
                  <a:pt x="135" y="116"/>
                </a:cubicBezTo>
                <a:cubicBezTo>
                  <a:pt x="135" y="110"/>
                  <a:pt x="135" y="105"/>
                  <a:pt x="135" y="99"/>
                </a:cubicBezTo>
                <a:cubicBezTo>
                  <a:pt x="121" y="95"/>
                  <a:pt x="111" y="83"/>
                  <a:pt x="111" y="68"/>
                </a:cubicBezTo>
                <a:cubicBezTo>
                  <a:pt x="111" y="50"/>
                  <a:pt x="125" y="36"/>
                  <a:pt x="143" y="36"/>
                </a:cubicBezTo>
                <a:cubicBezTo>
                  <a:pt x="160" y="36"/>
                  <a:pt x="175" y="50"/>
                  <a:pt x="175" y="68"/>
                </a:cubicBezTo>
                <a:cubicBezTo>
                  <a:pt x="175" y="84"/>
                  <a:pt x="163" y="97"/>
                  <a:pt x="148" y="99"/>
                </a:cubicBezTo>
                <a:cubicBezTo>
                  <a:pt x="148" y="105"/>
                  <a:pt x="148" y="110"/>
                  <a:pt x="148" y="115"/>
                </a:cubicBezTo>
                <a:cubicBezTo>
                  <a:pt x="168" y="135"/>
                  <a:pt x="187" y="155"/>
                  <a:pt x="207" y="174"/>
                </a:cubicBezTo>
                <a:cubicBezTo>
                  <a:pt x="207" y="166"/>
                  <a:pt x="207" y="158"/>
                  <a:pt x="207" y="150"/>
                </a:cubicBezTo>
                <a:cubicBezTo>
                  <a:pt x="210" y="145"/>
                  <a:pt x="210" y="145"/>
                  <a:pt x="215" y="145"/>
                </a:cubicBezTo>
                <a:cubicBezTo>
                  <a:pt x="216" y="146"/>
                  <a:pt x="218" y="147"/>
                  <a:pt x="219" y="148"/>
                </a:cubicBezTo>
                <a:cubicBezTo>
                  <a:pt x="220" y="152"/>
                  <a:pt x="220" y="155"/>
                  <a:pt x="220" y="159"/>
                </a:cubicBezTo>
                <a:cubicBezTo>
                  <a:pt x="220" y="170"/>
                  <a:pt x="220" y="181"/>
                  <a:pt x="220" y="192"/>
                </a:cubicBezTo>
                <a:close/>
                <a:moveTo>
                  <a:pt x="149" y="95"/>
                </a:moveTo>
                <a:cubicBezTo>
                  <a:pt x="149" y="95"/>
                  <a:pt x="150" y="94"/>
                  <a:pt x="150" y="94"/>
                </a:cubicBezTo>
                <a:cubicBezTo>
                  <a:pt x="151" y="94"/>
                  <a:pt x="151" y="94"/>
                  <a:pt x="152" y="94"/>
                </a:cubicBezTo>
                <a:cubicBezTo>
                  <a:pt x="152" y="94"/>
                  <a:pt x="153" y="93"/>
                  <a:pt x="154" y="93"/>
                </a:cubicBezTo>
                <a:cubicBezTo>
                  <a:pt x="154" y="93"/>
                  <a:pt x="155" y="93"/>
                  <a:pt x="155" y="92"/>
                </a:cubicBezTo>
                <a:cubicBezTo>
                  <a:pt x="156" y="92"/>
                  <a:pt x="157" y="91"/>
                  <a:pt x="158" y="90"/>
                </a:cubicBezTo>
                <a:cubicBezTo>
                  <a:pt x="159" y="90"/>
                  <a:pt x="159" y="90"/>
                  <a:pt x="160" y="89"/>
                </a:cubicBezTo>
                <a:cubicBezTo>
                  <a:pt x="160" y="89"/>
                  <a:pt x="161" y="88"/>
                  <a:pt x="161" y="88"/>
                </a:cubicBezTo>
                <a:cubicBezTo>
                  <a:pt x="162" y="87"/>
                  <a:pt x="162" y="87"/>
                  <a:pt x="162" y="87"/>
                </a:cubicBezTo>
                <a:cubicBezTo>
                  <a:pt x="163" y="86"/>
                  <a:pt x="163" y="86"/>
                  <a:pt x="164" y="85"/>
                </a:cubicBezTo>
                <a:cubicBezTo>
                  <a:pt x="165" y="84"/>
                  <a:pt x="165" y="83"/>
                  <a:pt x="166" y="83"/>
                </a:cubicBezTo>
                <a:cubicBezTo>
                  <a:pt x="166" y="82"/>
                  <a:pt x="166" y="81"/>
                  <a:pt x="167" y="81"/>
                </a:cubicBezTo>
                <a:cubicBezTo>
                  <a:pt x="167" y="80"/>
                  <a:pt x="167" y="80"/>
                  <a:pt x="168" y="79"/>
                </a:cubicBezTo>
                <a:cubicBezTo>
                  <a:pt x="168" y="79"/>
                  <a:pt x="168" y="78"/>
                  <a:pt x="168" y="77"/>
                </a:cubicBezTo>
                <a:cubicBezTo>
                  <a:pt x="169" y="77"/>
                  <a:pt x="169" y="76"/>
                  <a:pt x="169" y="76"/>
                </a:cubicBezTo>
                <a:cubicBezTo>
                  <a:pt x="169" y="75"/>
                  <a:pt x="169" y="75"/>
                  <a:pt x="169" y="75"/>
                </a:cubicBezTo>
                <a:cubicBezTo>
                  <a:pt x="169" y="74"/>
                  <a:pt x="169" y="74"/>
                  <a:pt x="169" y="74"/>
                </a:cubicBezTo>
                <a:cubicBezTo>
                  <a:pt x="169" y="74"/>
                  <a:pt x="169" y="73"/>
                  <a:pt x="170" y="73"/>
                </a:cubicBezTo>
                <a:cubicBezTo>
                  <a:pt x="170" y="72"/>
                  <a:pt x="170" y="72"/>
                  <a:pt x="170" y="72"/>
                </a:cubicBezTo>
                <a:cubicBezTo>
                  <a:pt x="170" y="72"/>
                  <a:pt x="170" y="71"/>
                  <a:pt x="170" y="71"/>
                </a:cubicBezTo>
                <a:cubicBezTo>
                  <a:pt x="170" y="70"/>
                  <a:pt x="170" y="69"/>
                  <a:pt x="170" y="68"/>
                </a:cubicBezTo>
                <a:cubicBezTo>
                  <a:pt x="170" y="68"/>
                  <a:pt x="170" y="68"/>
                  <a:pt x="170" y="68"/>
                </a:cubicBezTo>
                <a:cubicBezTo>
                  <a:pt x="170" y="67"/>
                  <a:pt x="170" y="67"/>
                  <a:pt x="170" y="67"/>
                </a:cubicBezTo>
                <a:cubicBezTo>
                  <a:pt x="170" y="67"/>
                  <a:pt x="170" y="67"/>
                  <a:pt x="170" y="67"/>
                </a:cubicBezTo>
                <a:cubicBezTo>
                  <a:pt x="170" y="67"/>
                  <a:pt x="170" y="67"/>
                  <a:pt x="170" y="67"/>
                </a:cubicBezTo>
                <a:cubicBezTo>
                  <a:pt x="170" y="66"/>
                  <a:pt x="170" y="65"/>
                  <a:pt x="170" y="65"/>
                </a:cubicBezTo>
                <a:cubicBezTo>
                  <a:pt x="170" y="64"/>
                  <a:pt x="170" y="64"/>
                  <a:pt x="170" y="64"/>
                </a:cubicBezTo>
                <a:cubicBezTo>
                  <a:pt x="170" y="63"/>
                  <a:pt x="170" y="63"/>
                  <a:pt x="170" y="63"/>
                </a:cubicBezTo>
                <a:cubicBezTo>
                  <a:pt x="170" y="62"/>
                  <a:pt x="169" y="62"/>
                  <a:pt x="169" y="62"/>
                </a:cubicBezTo>
                <a:cubicBezTo>
                  <a:pt x="169" y="61"/>
                  <a:pt x="169" y="61"/>
                  <a:pt x="169" y="61"/>
                </a:cubicBezTo>
                <a:cubicBezTo>
                  <a:pt x="169" y="60"/>
                  <a:pt x="169" y="60"/>
                  <a:pt x="169" y="59"/>
                </a:cubicBezTo>
                <a:cubicBezTo>
                  <a:pt x="168" y="59"/>
                  <a:pt x="168" y="58"/>
                  <a:pt x="168" y="58"/>
                </a:cubicBezTo>
                <a:cubicBezTo>
                  <a:pt x="168" y="57"/>
                  <a:pt x="168" y="57"/>
                  <a:pt x="168" y="57"/>
                </a:cubicBezTo>
                <a:cubicBezTo>
                  <a:pt x="168" y="56"/>
                  <a:pt x="167" y="56"/>
                  <a:pt x="167" y="55"/>
                </a:cubicBezTo>
                <a:cubicBezTo>
                  <a:pt x="166" y="54"/>
                  <a:pt x="166" y="54"/>
                  <a:pt x="166" y="53"/>
                </a:cubicBezTo>
                <a:cubicBezTo>
                  <a:pt x="165" y="52"/>
                  <a:pt x="165" y="52"/>
                  <a:pt x="164" y="51"/>
                </a:cubicBezTo>
                <a:cubicBezTo>
                  <a:pt x="164" y="50"/>
                  <a:pt x="164" y="50"/>
                  <a:pt x="164" y="50"/>
                </a:cubicBezTo>
                <a:cubicBezTo>
                  <a:pt x="163" y="50"/>
                  <a:pt x="163" y="49"/>
                  <a:pt x="163" y="49"/>
                </a:cubicBezTo>
                <a:cubicBezTo>
                  <a:pt x="162" y="48"/>
                  <a:pt x="162" y="48"/>
                  <a:pt x="162" y="48"/>
                </a:cubicBezTo>
                <a:cubicBezTo>
                  <a:pt x="161" y="47"/>
                  <a:pt x="160" y="46"/>
                  <a:pt x="159" y="46"/>
                </a:cubicBezTo>
                <a:cubicBezTo>
                  <a:pt x="158" y="45"/>
                  <a:pt x="157" y="44"/>
                  <a:pt x="156" y="44"/>
                </a:cubicBezTo>
                <a:cubicBezTo>
                  <a:pt x="155" y="44"/>
                  <a:pt x="155" y="43"/>
                  <a:pt x="154" y="43"/>
                </a:cubicBezTo>
                <a:cubicBezTo>
                  <a:pt x="153" y="42"/>
                  <a:pt x="152" y="42"/>
                  <a:pt x="150" y="41"/>
                </a:cubicBezTo>
                <a:cubicBezTo>
                  <a:pt x="149" y="41"/>
                  <a:pt x="149" y="41"/>
                  <a:pt x="149" y="41"/>
                </a:cubicBezTo>
                <a:cubicBezTo>
                  <a:pt x="148" y="41"/>
                  <a:pt x="148" y="41"/>
                  <a:pt x="148" y="41"/>
                </a:cubicBezTo>
                <a:cubicBezTo>
                  <a:pt x="147" y="41"/>
                  <a:pt x="147" y="41"/>
                  <a:pt x="147" y="41"/>
                </a:cubicBezTo>
                <a:cubicBezTo>
                  <a:pt x="146" y="41"/>
                  <a:pt x="146" y="41"/>
                  <a:pt x="146" y="41"/>
                </a:cubicBezTo>
                <a:cubicBezTo>
                  <a:pt x="145" y="40"/>
                  <a:pt x="145" y="40"/>
                  <a:pt x="145" y="40"/>
                </a:cubicBezTo>
                <a:cubicBezTo>
                  <a:pt x="145" y="40"/>
                  <a:pt x="145" y="40"/>
                  <a:pt x="145" y="40"/>
                </a:cubicBezTo>
                <a:cubicBezTo>
                  <a:pt x="144" y="40"/>
                  <a:pt x="144" y="40"/>
                  <a:pt x="144" y="40"/>
                </a:cubicBezTo>
                <a:cubicBezTo>
                  <a:pt x="143" y="40"/>
                  <a:pt x="142" y="40"/>
                  <a:pt x="141" y="40"/>
                </a:cubicBezTo>
                <a:cubicBezTo>
                  <a:pt x="140" y="40"/>
                  <a:pt x="140" y="40"/>
                  <a:pt x="140" y="40"/>
                </a:cubicBezTo>
                <a:cubicBezTo>
                  <a:pt x="139" y="41"/>
                  <a:pt x="139" y="41"/>
                  <a:pt x="139" y="41"/>
                </a:cubicBezTo>
                <a:cubicBezTo>
                  <a:pt x="139" y="41"/>
                  <a:pt x="139" y="41"/>
                  <a:pt x="139" y="41"/>
                </a:cubicBezTo>
                <a:cubicBezTo>
                  <a:pt x="138" y="41"/>
                  <a:pt x="138" y="41"/>
                  <a:pt x="138" y="41"/>
                </a:cubicBezTo>
                <a:cubicBezTo>
                  <a:pt x="138" y="41"/>
                  <a:pt x="138" y="41"/>
                  <a:pt x="138" y="41"/>
                </a:cubicBezTo>
                <a:cubicBezTo>
                  <a:pt x="137" y="41"/>
                  <a:pt x="137" y="41"/>
                  <a:pt x="136" y="41"/>
                </a:cubicBezTo>
                <a:cubicBezTo>
                  <a:pt x="136" y="41"/>
                  <a:pt x="135" y="41"/>
                  <a:pt x="135" y="41"/>
                </a:cubicBezTo>
                <a:cubicBezTo>
                  <a:pt x="134" y="42"/>
                  <a:pt x="134" y="42"/>
                  <a:pt x="134" y="42"/>
                </a:cubicBezTo>
                <a:cubicBezTo>
                  <a:pt x="133" y="42"/>
                  <a:pt x="133" y="42"/>
                  <a:pt x="133" y="42"/>
                </a:cubicBezTo>
                <a:cubicBezTo>
                  <a:pt x="133" y="42"/>
                  <a:pt x="132" y="42"/>
                  <a:pt x="132" y="42"/>
                </a:cubicBezTo>
                <a:cubicBezTo>
                  <a:pt x="131" y="43"/>
                  <a:pt x="131" y="43"/>
                  <a:pt x="130" y="43"/>
                </a:cubicBezTo>
                <a:cubicBezTo>
                  <a:pt x="129" y="44"/>
                  <a:pt x="128" y="44"/>
                  <a:pt x="127" y="45"/>
                </a:cubicBezTo>
                <a:cubicBezTo>
                  <a:pt x="127" y="45"/>
                  <a:pt x="126" y="46"/>
                  <a:pt x="125" y="46"/>
                </a:cubicBezTo>
                <a:cubicBezTo>
                  <a:pt x="124" y="47"/>
                  <a:pt x="123" y="48"/>
                  <a:pt x="122" y="49"/>
                </a:cubicBezTo>
                <a:cubicBezTo>
                  <a:pt x="122" y="50"/>
                  <a:pt x="122" y="50"/>
                  <a:pt x="122" y="50"/>
                </a:cubicBezTo>
                <a:cubicBezTo>
                  <a:pt x="121" y="50"/>
                  <a:pt x="121" y="50"/>
                  <a:pt x="121" y="50"/>
                </a:cubicBezTo>
                <a:cubicBezTo>
                  <a:pt x="121" y="51"/>
                  <a:pt x="121" y="51"/>
                  <a:pt x="121" y="51"/>
                </a:cubicBezTo>
                <a:cubicBezTo>
                  <a:pt x="120" y="52"/>
                  <a:pt x="119" y="53"/>
                  <a:pt x="119" y="54"/>
                </a:cubicBezTo>
                <a:cubicBezTo>
                  <a:pt x="119" y="54"/>
                  <a:pt x="118" y="55"/>
                  <a:pt x="118" y="56"/>
                </a:cubicBezTo>
                <a:cubicBezTo>
                  <a:pt x="117" y="56"/>
                  <a:pt x="117" y="57"/>
                  <a:pt x="117" y="58"/>
                </a:cubicBezTo>
                <a:cubicBezTo>
                  <a:pt x="117" y="59"/>
                  <a:pt x="116" y="59"/>
                  <a:pt x="116" y="59"/>
                </a:cubicBezTo>
                <a:cubicBezTo>
                  <a:pt x="116" y="60"/>
                  <a:pt x="116" y="60"/>
                  <a:pt x="116" y="61"/>
                </a:cubicBezTo>
                <a:cubicBezTo>
                  <a:pt x="116" y="62"/>
                  <a:pt x="116" y="62"/>
                  <a:pt x="116" y="62"/>
                </a:cubicBezTo>
                <a:cubicBezTo>
                  <a:pt x="115" y="63"/>
                  <a:pt x="115" y="63"/>
                  <a:pt x="115" y="63"/>
                </a:cubicBezTo>
                <a:cubicBezTo>
                  <a:pt x="115" y="64"/>
                  <a:pt x="115" y="64"/>
                  <a:pt x="115" y="64"/>
                </a:cubicBezTo>
                <a:cubicBezTo>
                  <a:pt x="115" y="64"/>
                  <a:pt x="115" y="64"/>
                  <a:pt x="115" y="64"/>
                </a:cubicBezTo>
                <a:cubicBezTo>
                  <a:pt x="115" y="65"/>
                  <a:pt x="115" y="65"/>
                  <a:pt x="115" y="65"/>
                </a:cubicBezTo>
                <a:cubicBezTo>
                  <a:pt x="115" y="66"/>
                  <a:pt x="115" y="67"/>
                  <a:pt x="115" y="68"/>
                </a:cubicBezTo>
                <a:cubicBezTo>
                  <a:pt x="115" y="68"/>
                  <a:pt x="115" y="69"/>
                  <a:pt x="115" y="70"/>
                </a:cubicBezTo>
                <a:cubicBezTo>
                  <a:pt x="115" y="71"/>
                  <a:pt x="115" y="71"/>
                  <a:pt x="115" y="71"/>
                </a:cubicBezTo>
                <a:cubicBezTo>
                  <a:pt x="115" y="71"/>
                  <a:pt x="115" y="71"/>
                  <a:pt x="115" y="71"/>
                </a:cubicBezTo>
                <a:cubicBezTo>
                  <a:pt x="115" y="71"/>
                  <a:pt x="115" y="71"/>
                  <a:pt x="115" y="71"/>
                </a:cubicBezTo>
                <a:cubicBezTo>
                  <a:pt x="115" y="72"/>
                  <a:pt x="115" y="72"/>
                  <a:pt x="115" y="72"/>
                </a:cubicBezTo>
                <a:cubicBezTo>
                  <a:pt x="115" y="73"/>
                  <a:pt x="115" y="73"/>
                  <a:pt x="115" y="73"/>
                </a:cubicBezTo>
                <a:cubicBezTo>
                  <a:pt x="115" y="73"/>
                  <a:pt x="116" y="74"/>
                  <a:pt x="116" y="74"/>
                </a:cubicBezTo>
                <a:cubicBezTo>
                  <a:pt x="116" y="74"/>
                  <a:pt x="116" y="75"/>
                  <a:pt x="116" y="75"/>
                </a:cubicBezTo>
                <a:cubicBezTo>
                  <a:pt x="116" y="76"/>
                  <a:pt x="116" y="76"/>
                  <a:pt x="116" y="76"/>
                </a:cubicBezTo>
                <a:cubicBezTo>
                  <a:pt x="117" y="77"/>
                  <a:pt x="117" y="77"/>
                  <a:pt x="117" y="77"/>
                </a:cubicBezTo>
                <a:cubicBezTo>
                  <a:pt x="117" y="78"/>
                  <a:pt x="117" y="78"/>
                  <a:pt x="117" y="79"/>
                </a:cubicBezTo>
                <a:cubicBezTo>
                  <a:pt x="117" y="79"/>
                  <a:pt x="118" y="80"/>
                  <a:pt x="118" y="81"/>
                </a:cubicBezTo>
                <a:cubicBezTo>
                  <a:pt x="119" y="82"/>
                  <a:pt x="119" y="82"/>
                  <a:pt x="120" y="83"/>
                </a:cubicBezTo>
                <a:cubicBezTo>
                  <a:pt x="120" y="84"/>
                  <a:pt x="120" y="84"/>
                  <a:pt x="121" y="85"/>
                </a:cubicBezTo>
                <a:cubicBezTo>
                  <a:pt x="122" y="86"/>
                  <a:pt x="122" y="87"/>
                  <a:pt x="123" y="87"/>
                </a:cubicBezTo>
                <a:cubicBezTo>
                  <a:pt x="123" y="88"/>
                  <a:pt x="123" y="88"/>
                  <a:pt x="123" y="88"/>
                </a:cubicBezTo>
                <a:cubicBezTo>
                  <a:pt x="124" y="89"/>
                  <a:pt x="125" y="89"/>
                  <a:pt x="126" y="90"/>
                </a:cubicBezTo>
                <a:cubicBezTo>
                  <a:pt x="127" y="91"/>
                  <a:pt x="128" y="91"/>
                  <a:pt x="129" y="92"/>
                </a:cubicBezTo>
                <a:cubicBezTo>
                  <a:pt x="129" y="92"/>
                  <a:pt x="130" y="93"/>
                  <a:pt x="131" y="93"/>
                </a:cubicBezTo>
                <a:cubicBezTo>
                  <a:pt x="132" y="93"/>
                  <a:pt x="132" y="93"/>
                  <a:pt x="133" y="94"/>
                </a:cubicBezTo>
                <a:cubicBezTo>
                  <a:pt x="134" y="94"/>
                  <a:pt x="134" y="94"/>
                  <a:pt x="135" y="94"/>
                </a:cubicBezTo>
                <a:cubicBezTo>
                  <a:pt x="135" y="94"/>
                  <a:pt x="135" y="94"/>
                  <a:pt x="135" y="94"/>
                </a:cubicBezTo>
                <a:cubicBezTo>
                  <a:pt x="136" y="95"/>
                  <a:pt x="136" y="95"/>
                  <a:pt x="136" y="95"/>
                </a:cubicBezTo>
                <a:cubicBezTo>
                  <a:pt x="137" y="95"/>
                  <a:pt x="137" y="95"/>
                  <a:pt x="138" y="95"/>
                </a:cubicBezTo>
                <a:cubicBezTo>
                  <a:pt x="139" y="95"/>
                  <a:pt x="139" y="95"/>
                  <a:pt x="139" y="95"/>
                </a:cubicBezTo>
                <a:cubicBezTo>
                  <a:pt x="139" y="95"/>
                  <a:pt x="139" y="95"/>
                  <a:pt x="139" y="95"/>
                </a:cubicBezTo>
                <a:cubicBezTo>
                  <a:pt x="140" y="95"/>
                  <a:pt x="140" y="95"/>
                  <a:pt x="140" y="95"/>
                </a:cubicBezTo>
                <a:cubicBezTo>
                  <a:pt x="140" y="95"/>
                  <a:pt x="140" y="95"/>
                  <a:pt x="140" y="95"/>
                </a:cubicBezTo>
                <a:cubicBezTo>
                  <a:pt x="141" y="95"/>
                  <a:pt x="141" y="95"/>
                  <a:pt x="141" y="95"/>
                </a:cubicBezTo>
                <a:cubicBezTo>
                  <a:pt x="142" y="95"/>
                  <a:pt x="142" y="95"/>
                  <a:pt x="142" y="95"/>
                </a:cubicBezTo>
                <a:cubicBezTo>
                  <a:pt x="142" y="95"/>
                  <a:pt x="143" y="95"/>
                  <a:pt x="144" y="95"/>
                </a:cubicBezTo>
                <a:cubicBezTo>
                  <a:pt x="144" y="95"/>
                  <a:pt x="144" y="95"/>
                  <a:pt x="144" y="95"/>
                </a:cubicBezTo>
                <a:cubicBezTo>
                  <a:pt x="145" y="95"/>
                  <a:pt x="145" y="95"/>
                  <a:pt x="145" y="95"/>
                </a:cubicBezTo>
                <a:cubicBezTo>
                  <a:pt x="145" y="95"/>
                  <a:pt x="146" y="95"/>
                  <a:pt x="146" y="95"/>
                </a:cubicBezTo>
                <a:cubicBezTo>
                  <a:pt x="147" y="95"/>
                  <a:pt x="147" y="95"/>
                  <a:pt x="147" y="95"/>
                </a:cubicBezTo>
                <a:cubicBezTo>
                  <a:pt x="147" y="95"/>
                  <a:pt x="147" y="95"/>
                  <a:pt x="147" y="95"/>
                </a:cubicBezTo>
                <a:cubicBezTo>
                  <a:pt x="148" y="95"/>
                  <a:pt x="148" y="95"/>
                  <a:pt x="148" y="95"/>
                </a:cubicBezTo>
                <a:cubicBezTo>
                  <a:pt x="148" y="95"/>
                  <a:pt x="148" y="95"/>
                  <a:pt x="149" y="95"/>
                </a:cubicBezTo>
                <a:close/>
                <a:moveTo>
                  <a:pt x="161" y="83"/>
                </a:moveTo>
                <a:cubicBezTo>
                  <a:pt x="161" y="83"/>
                  <a:pt x="161" y="83"/>
                  <a:pt x="161" y="83"/>
                </a:cubicBezTo>
                <a:cubicBezTo>
                  <a:pt x="161" y="83"/>
                  <a:pt x="161" y="83"/>
                  <a:pt x="161" y="83"/>
                </a:cubicBezTo>
                <a:cubicBezTo>
                  <a:pt x="161" y="83"/>
                  <a:pt x="161" y="83"/>
                  <a:pt x="161" y="83"/>
                </a:cubicBezTo>
                <a:cubicBezTo>
                  <a:pt x="161" y="83"/>
                  <a:pt x="161" y="83"/>
                  <a:pt x="161" y="83"/>
                </a:cubicBezTo>
                <a:close/>
                <a:moveTo>
                  <a:pt x="161" y="83"/>
                </a:moveTo>
                <a:cubicBezTo>
                  <a:pt x="161" y="83"/>
                  <a:pt x="161" y="83"/>
                  <a:pt x="161" y="83"/>
                </a:cubicBezTo>
                <a:cubicBezTo>
                  <a:pt x="161" y="83"/>
                  <a:pt x="161" y="83"/>
                  <a:pt x="161" y="83"/>
                </a:cubicBezTo>
                <a:cubicBezTo>
                  <a:pt x="161" y="83"/>
                  <a:pt x="161" y="83"/>
                  <a:pt x="161" y="83"/>
                </a:cubicBezTo>
                <a:cubicBezTo>
                  <a:pt x="162" y="83"/>
                  <a:pt x="162" y="83"/>
                  <a:pt x="162" y="83"/>
                </a:cubicBezTo>
                <a:lnTo>
                  <a:pt x="161" y="83"/>
                </a:lnTo>
                <a:close/>
                <a:moveTo>
                  <a:pt x="162" y="82"/>
                </a:moveTo>
                <a:cubicBezTo>
                  <a:pt x="162" y="82"/>
                  <a:pt x="162" y="82"/>
                  <a:pt x="162" y="82"/>
                </a:cubicBezTo>
                <a:cubicBezTo>
                  <a:pt x="162" y="82"/>
                  <a:pt x="162" y="82"/>
                  <a:pt x="162" y="82"/>
                </a:cubicBezTo>
                <a:cubicBezTo>
                  <a:pt x="162" y="82"/>
                  <a:pt x="162" y="82"/>
                  <a:pt x="162" y="82"/>
                </a:cubicBezTo>
                <a:cubicBezTo>
                  <a:pt x="162" y="82"/>
                  <a:pt x="162" y="82"/>
                  <a:pt x="162" y="82"/>
                </a:cubicBezTo>
                <a:close/>
                <a:moveTo>
                  <a:pt x="163" y="80"/>
                </a:moveTo>
                <a:cubicBezTo>
                  <a:pt x="163" y="80"/>
                  <a:pt x="163" y="81"/>
                  <a:pt x="162" y="81"/>
                </a:cubicBezTo>
                <a:cubicBezTo>
                  <a:pt x="162" y="82"/>
                  <a:pt x="162" y="82"/>
                  <a:pt x="162" y="82"/>
                </a:cubicBezTo>
                <a:cubicBezTo>
                  <a:pt x="162" y="81"/>
                  <a:pt x="162" y="81"/>
                  <a:pt x="162" y="81"/>
                </a:cubicBezTo>
                <a:cubicBezTo>
                  <a:pt x="162" y="81"/>
                  <a:pt x="161" y="81"/>
                  <a:pt x="161" y="82"/>
                </a:cubicBezTo>
                <a:cubicBezTo>
                  <a:pt x="160" y="82"/>
                  <a:pt x="159" y="82"/>
                  <a:pt x="158" y="82"/>
                </a:cubicBezTo>
                <a:cubicBezTo>
                  <a:pt x="158" y="82"/>
                  <a:pt x="157" y="82"/>
                  <a:pt x="157" y="82"/>
                </a:cubicBezTo>
                <a:cubicBezTo>
                  <a:pt x="157" y="82"/>
                  <a:pt x="156" y="82"/>
                  <a:pt x="155" y="82"/>
                </a:cubicBezTo>
                <a:cubicBezTo>
                  <a:pt x="155" y="82"/>
                  <a:pt x="155" y="82"/>
                  <a:pt x="155" y="82"/>
                </a:cubicBezTo>
                <a:cubicBezTo>
                  <a:pt x="155" y="81"/>
                  <a:pt x="155" y="81"/>
                  <a:pt x="155" y="81"/>
                </a:cubicBezTo>
                <a:cubicBezTo>
                  <a:pt x="154" y="81"/>
                  <a:pt x="154" y="81"/>
                  <a:pt x="154" y="81"/>
                </a:cubicBezTo>
                <a:cubicBezTo>
                  <a:pt x="153" y="81"/>
                  <a:pt x="153" y="81"/>
                  <a:pt x="153" y="81"/>
                </a:cubicBezTo>
                <a:cubicBezTo>
                  <a:pt x="153" y="81"/>
                  <a:pt x="153" y="81"/>
                  <a:pt x="153" y="81"/>
                </a:cubicBezTo>
                <a:cubicBezTo>
                  <a:pt x="152" y="81"/>
                  <a:pt x="152" y="81"/>
                  <a:pt x="152" y="81"/>
                </a:cubicBezTo>
                <a:cubicBezTo>
                  <a:pt x="151" y="81"/>
                  <a:pt x="151" y="81"/>
                  <a:pt x="151" y="81"/>
                </a:cubicBezTo>
                <a:cubicBezTo>
                  <a:pt x="150" y="80"/>
                  <a:pt x="150" y="80"/>
                  <a:pt x="150" y="80"/>
                </a:cubicBezTo>
                <a:cubicBezTo>
                  <a:pt x="150" y="79"/>
                  <a:pt x="150" y="78"/>
                  <a:pt x="149" y="78"/>
                </a:cubicBezTo>
                <a:cubicBezTo>
                  <a:pt x="148" y="77"/>
                  <a:pt x="148" y="77"/>
                  <a:pt x="147" y="77"/>
                </a:cubicBezTo>
                <a:cubicBezTo>
                  <a:pt x="146" y="77"/>
                  <a:pt x="146" y="77"/>
                  <a:pt x="145" y="77"/>
                </a:cubicBezTo>
                <a:cubicBezTo>
                  <a:pt x="145" y="77"/>
                  <a:pt x="145" y="77"/>
                  <a:pt x="145" y="77"/>
                </a:cubicBezTo>
                <a:cubicBezTo>
                  <a:pt x="144" y="77"/>
                  <a:pt x="144" y="77"/>
                  <a:pt x="143" y="78"/>
                </a:cubicBezTo>
                <a:cubicBezTo>
                  <a:pt x="141" y="76"/>
                  <a:pt x="138" y="74"/>
                  <a:pt x="136" y="72"/>
                </a:cubicBezTo>
                <a:cubicBezTo>
                  <a:pt x="136" y="72"/>
                  <a:pt x="136" y="71"/>
                  <a:pt x="136" y="70"/>
                </a:cubicBezTo>
                <a:cubicBezTo>
                  <a:pt x="136" y="70"/>
                  <a:pt x="137" y="69"/>
                  <a:pt x="137" y="69"/>
                </a:cubicBezTo>
                <a:cubicBezTo>
                  <a:pt x="137" y="68"/>
                  <a:pt x="137" y="67"/>
                  <a:pt x="136" y="67"/>
                </a:cubicBezTo>
                <a:cubicBezTo>
                  <a:pt x="136" y="66"/>
                  <a:pt x="136" y="65"/>
                  <a:pt x="136" y="65"/>
                </a:cubicBezTo>
                <a:cubicBezTo>
                  <a:pt x="136" y="64"/>
                  <a:pt x="137" y="64"/>
                  <a:pt x="138" y="63"/>
                </a:cubicBezTo>
                <a:cubicBezTo>
                  <a:pt x="138" y="63"/>
                  <a:pt x="139" y="62"/>
                  <a:pt x="139" y="62"/>
                </a:cubicBezTo>
                <a:cubicBezTo>
                  <a:pt x="140" y="61"/>
                  <a:pt x="140" y="61"/>
                  <a:pt x="140" y="61"/>
                </a:cubicBezTo>
                <a:cubicBezTo>
                  <a:pt x="142" y="60"/>
                  <a:pt x="142" y="60"/>
                  <a:pt x="142" y="60"/>
                </a:cubicBezTo>
                <a:cubicBezTo>
                  <a:pt x="142" y="60"/>
                  <a:pt x="142" y="59"/>
                  <a:pt x="143" y="59"/>
                </a:cubicBezTo>
                <a:cubicBezTo>
                  <a:pt x="143" y="59"/>
                  <a:pt x="144" y="60"/>
                  <a:pt x="144" y="60"/>
                </a:cubicBezTo>
                <a:cubicBezTo>
                  <a:pt x="145" y="61"/>
                  <a:pt x="146" y="61"/>
                  <a:pt x="146" y="62"/>
                </a:cubicBezTo>
                <a:cubicBezTo>
                  <a:pt x="147" y="62"/>
                  <a:pt x="147" y="63"/>
                  <a:pt x="148" y="63"/>
                </a:cubicBezTo>
                <a:cubicBezTo>
                  <a:pt x="148" y="64"/>
                  <a:pt x="148" y="64"/>
                  <a:pt x="148" y="64"/>
                </a:cubicBezTo>
                <a:cubicBezTo>
                  <a:pt x="149" y="64"/>
                  <a:pt x="150" y="65"/>
                  <a:pt x="150" y="65"/>
                </a:cubicBezTo>
                <a:cubicBezTo>
                  <a:pt x="151" y="65"/>
                  <a:pt x="151" y="66"/>
                  <a:pt x="151" y="66"/>
                </a:cubicBezTo>
                <a:cubicBezTo>
                  <a:pt x="152" y="67"/>
                  <a:pt x="152" y="67"/>
                  <a:pt x="152" y="67"/>
                </a:cubicBezTo>
                <a:cubicBezTo>
                  <a:pt x="152" y="68"/>
                  <a:pt x="151" y="69"/>
                  <a:pt x="152" y="71"/>
                </a:cubicBezTo>
                <a:cubicBezTo>
                  <a:pt x="152" y="72"/>
                  <a:pt x="153" y="73"/>
                  <a:pt x="154" y="73"/>
                </a:cubicBezTo>
                <a:cubicBezTo>
                  <a:pt x="156" y="74"/>
                  <a:pt x="159" y="74"/>
                  <a:pt x="160" y="73"/>
                </a:cubicBezTo>
                <a:cubicBezTo>
                  <a:pt x="160" y="73"/>
                  <a:pt x="161" y="73"/>
                  <a:pt x="161" y="73"/>
                </a:cubicBezTo>
                <a:cubicBezTo>
                  <a:pt x="161" y="73"/>
                  <a:pt x="162" y="74"/>
                  <a:pt x="163" y="74"/>
                </a:cubicBezTo>
                <a:cubicBezTo>
                  <a:pt x="163" y="75"/>
                  <a:pt x="164" y="75"/>
                  <a:pt x="165" y="76"/>
                </a:cubicBezTo>
                <a:cubicBezTo>
                  <a:pt x="165" y="77"/>
                  <a:pt x="164" y="78"/>
                  <a:pt x="163" y="80"/>
                </a:cubicBezTo>
                <a:close/>
                <a:moveTo>
                  <a:pt x="162" y="54"/>
                </a:moveTo>
                <a:cubicBezTo>
                  <a:pt x="162" y="54"/>
                  <a:pt x="163" y="55"/>
                  <a:pt x="163" y="55"/>
                </a:cubicBezTo>
                <a:cubicBezTo>
                  <a:pt x="163" y="56"/>
                  <a:pt x="164" y="57"/>
                  <a:pt x="164" y="58"/>
                </a:cubicBezTo>
                <a:cubicBezTo>
                  <a:pt x="165" y="58"/>
                  <a:pt x="165" y="59"/>
                  <a:pt x="165" y="60"/>
                </a:cubicBezTo>
                <a:cubicBezTo>
                  <a:pt x="165" y="61"/>
                  <a:pt x="166" y="61"/>
                  <a:pt x="166" y="62"/>
                </a:cubicBezTo>
                <a:cubicBezTo>
                  <a:pt x="166" y="62"/>
                  <a:pt x="166" y="62"/>
                  <a:pt x="166" y="62"/>
                </a:cubicBezTo>
                <a:cubicBezTo>
                  <a:pt x="166" y="63"/>
                  <a:pt x="166" y="64"/>
                  <a:pt x="166" y="64"/>
                </a:cubicBezTo>
                <a:cubicBezTo>
                  <a:pt x="166" y="64"/>
                  <a:pt x="166" y="64"/>
                  <a:pt x="166" y="64"/>
                </a:cubicBezTo>
                <a:cubicBezTo>
                  <a:pt x="166" y="65"/>
                  <a:pt x="166" y="65"/>
                  <a:pt x="166" y="66"/>
                </a:cubicBezTo>
                <a:cubicBezTo>
                  <a:pt x="167" y="66"/>
                  <a:pt x="166" y="67"/>
                  <a:pt x="167" y="68"/>
                </a:cubicBezTo>
                <a:cubicBezTo>
                  <a:pt x="167" y="68"/>
                  <a:pt x="167" y="69"/>
                  <a:pt x="167" y="70"/>
                </a:cubicBezTo>
                <a:cubicBezTo>
                  <a:pt x="166" y="70"/>
                  <a:pt x="166" y="70"/>
                  <a:pt x="166" y="70"/>
                </a:cubicBezTo>
                <a:cubicBezTo>
                  <a:pt x="166" y="71"/>
                  <a:pt x="166" y="71"/>
                  <a:pt x="166" y="71"/>
                </a:cubicBezTo>
                <a:cubicBezTo>
                  <a:pt x="166" y="72"/>
                  <a:pt x="166" y="72"/>
                  <a:pt x="166" y="72"/>
                </a:cubicBezTo>
                <a:cubicBezTo>
                  <a:pt x="166" y="72"/>
                  <a:pt x="166" y="73"/>
                  <a:pt x="166" y="74"/>
                </a:cubicBezTo>
                <a:cubicBezTo>
                  <a:pt x="166" y="74"/>
                  <a:pt x="166" y="74"/>
                  <a:pt x="166" y="74"/>
                </a:cubicBezTo>
                <a:cubicBezTo>
                  <a:pt x="164" y="73"/>
                  <a:pt x="163" y="72"/>
                  <a:pt x="162" y="71"/>
                </a:cubicBezTo>
                <a:cubicBezTo>
                  <a:pt x="162" y="70"/>
                  <a:pt x="162" y="69"/>
                  <a:pt x="162" y="68"/>
                </a:cubicBezTo>
                <a:cubicBezTo>
                  <a:pt x="162" y="68"/>
                  <a:pt x="162" y="68"/>
                  <a:pt x="162" y="68"/>
                </a:cubicBezTo>
                <a:cubicBezTo>
                  <a:pt x="162" y="68"/>
                  <a:pt x="162" y="67"/>
                  <a:pt x="162" y="67"/>
                </a:cubicBezTo>
                <a:cubicBezTo>
                  <a:pt x="161" y="67"/>
                  <a:pt x="161" y="66"/>
                  <a:pt x="161" y="66"/>
                </a:cubicBezTo>
                <a:cubicBezTo>
                  <a:pt x="160" y="65"/>
                  <a:pt x="160" y="65"/>
                  <a:pt x="160" y="65"/>
                </a:cubicBezTo>
                <a:cubicBezTo>
                  <a:pt x="159" y="64"/>
                  <a:pt x="159" y="64"/>
                  <a:pt x="158" y="64"/>
                </a:cubicBezTo>
                <a:cubicBezTo>
                  <a:pt x="158" y="64"/>
                  <a:pt x="157" y="64"/>
                  <a:pt x="157" y="64"/>
                </a:cubicBezTo>
                <a:cubicBezTo>
                  <a:pt x="156" y="64"/>
                  <a:pt x="156" y="64"/>
                  <a:pt x="155" y="64"/>
                </a:cubicBezTo>
                <a:cubicBezTo>
                  <a:pt x="155" y="64"/>
                  <a:pt x="155" y="64"/>
                  <a:pt x="154" y="64"/>
                </a:cubicBezTo>
                <a:cubicBezTo>
                  <a:pt x="154" y="64"/>
                  <a:pt x="153" y="64"/>
                  <a:pt x="153" y="63"/>
                </a:cubicBezTo>
                <a:cubicBezTo>
                  <a:pt x="152" y="63"/>
                  <a:pt x="152" y="62"/>
                  <a:pt x="151" y="61"/>
                </a:cubicBezTo>
                <a:cubicBezTo>
                  <a:pt x="150" y="61"/>
                  <a:pt x="150" y="60"/>
                  <a:pt x="149" y="60"/>
                </a:cubicBezTo>
                <a:cubicBezTo>
                  <a:pt x="148" y="59"/>
                  <a:pt x="147" y="58"/>
                  <a:pt x="146" y="57"/>
                </a:cubicBezTo>
                <a:cubicBezTo>
                  <a:pt x="146" y="57"/>
                  <a:pt x="146" y="57"/>
                  <a:pt x="146" y="57"/>
                </a:cubicBezTo>
                <a:cubicBezTo>
                  <a:pt x="147" y="57"/>
                  <a:pt x="147" y="56"/>
                  <a:pt x="148" y="56"/>
                </a:cubicBezTo>
                <a:cubicBezTo>
                  <a:pt x="148" y="56"/>
                  <a:pt x="149" y="56"/>
                  <a:pt x="149" y="55"/>
                </a:cubicBezTo>
                <a:cubicBezTo>
                  <a:pt x="150" y="55"/>
                  <a:pt x="150" y="55"/>
                  <a:pt x="151" y="55"/>
                </a:cubicBezTo>
                <a:cubicBezTo>
                  <a:pt x="151" y="55"/>
                  <a:pt x="152" y="54"/>
                  <a:pt x="153" y="54"/>
                </a:cubicBezTo>
                <a:cubicBezTo>
                  <a:pt x="154" y="54"/>
                  <a:pt x="155" y="54"/>
                  <a:pt x="155" y="53"/>
                </a:cubicBezTo>
                <a:cubicBezTo>
                  <a:pt x="156" y="53"/>
                  <a:pt x="156" y="53"/>
                  <a:pt x="156" y="53"/>
                </a:cubicBezTo>
                <a:cubicBezTo>
                  <a:pt x="156" y="53"/>
                  <a:pt x="157" y="53"/>
                  <a:pt x="157" y="53"/>
                </a:cubicBezTo>
                <a:cubicBezTo>
                  <a:pt x="157" y="53"/>
                  <a:pt x="157" y="53"/>
                  <a:pt x="157" y="53"/>
                </a:cubicBezTo>
                <a:cubicBezTo>
                  <a:pt x="157" y="53"/>
                  <a:pt x="157" y="53"/>
                  <a:pt x="157" y="53"/>
                </a:cubicBezTo>
                <a:cubicBezTo>
                  <a:pt x="158" y="53"/>
                  <a:pt x="158" y="53"/>
                  <a:pt x="158" y="53"/>
                </a:cubicBezTo>
                <a:cubicBezTo>
                  <a:pt x="158" y="53"/>
                  <a:pt x="159" y="53"/>
                  <a:pt x="160" y="53"/>
                </a:cubicBezTo>
                <a:cubicBezTo>
                  <a:pt x="160" y="53"/>
                  <a:pt x="160" y="53"/>
                  <a:pt x="160" y="53"/>
                </a:cubicBezTo>
                <a:cubicBezTo>
                  <a:pt x="161" y="53"/>
                  <a:pt x="161" y="53"/>
                  <a:pt x="161" y="53"/>
                </a:cubicBezTo>
                <a:cubicBezTo>
                  <a:pt x="161" y="53"/>
                  <a:pt x="161" y="53"/>
                  <a:pt x="161" y="53"/>
                </a:cubicBezTo>
                <a:cubicBezTo>
                  <a:pt x="161" y="53"/>
                  <a:pt x="161" y="53"/>
                  <a:pt x="161" y="53"/>
                </a:cubicBezTo>
                <a:cubicBezTo>
                  <a:pt x="161" y="53"/>
                  <a:pt x="161" y="53"/>
                  <a:pt x="161" y="53"/>
                </a:cubicBezTo>
                <a:lnTo>
                  <a:pt x="162" y="54"/>
                </a:lnTo>
                <a:close/>
                <a:moveTo>
                  <a:pt x="159" y="51"/>
                </a:moveTo>
                <a:cubicBezTo>
                  <a:pt x="159" y="51"/>
                  <a:pt x="159" y="51"/>
                  <a:pt x="159" y="51"/>
                </a:cubicBezTo>
                <a:cubicBezTo>
                  <a:pt x="159" y="51"/>
                  <a:pt x="159" y="51"/>
                  <a:pt x="159" y="51"/>
                </a:cubicBezTo>
                <a:cubicBezTo>
                  <a:pt x="159" y="50"/>
                  <a:pt x="159" y="50"/>
                  <a:pt x="159" y="50"/>
                </a:cubicBezTo>
                <a:lnTo>
                  <a:pt x="159" y="51"/>
                </a:lnTo>
                <a:close/>
                <a:moveTo>
                  <a:pt x="159" y="50"/>
                </a:moveTo>
                <a:cubicBezTo>
                  <a:pt x="159" y="50"/>
                  <a:pt x="159" y="50"/>
                  <a:pt x="159" y="50"/>
                </a:cubicBezTo>
                <a:cubicBezTo>
                  <a:pt x="159" y="50"/>
                  <a:pt x="159" y="50"/>
                  <a:pt x="159" y="50"/>
                </a:cubicBezTo>
                <a:cubicBezTo>
                  <a:pt x="159" y="50"/>
                  <a:pt x="159" y="50"/>
                  <a:pt x="159" y="50"/>
                </a:cubicBezTo>
                <a:close/>
                <a:moveTo>
                  <a:pt x="158" y="50"/>
                </a:moveTo>
                <a:cubicBezTo>
                  <a:pt x="158" y="50"/>
                  <a:pt x="158" y="50"/>
                  <a:pt x="158" y="50"/>
                </a:cubicBezTo>
                <a:cubicBezTo>
                  <a:pt x="158" y="50"/>
                  <a:pt x="158" y="50"/>
                  <a:pt x="158" y="50"/>
                </a:cubicBezTo>
                <a:cubicBezTo>
                  <a:pt x="158" y="50"/>
                  <a:pt x="158" y="50"/>
                  <a:pt x="158" y="50"/>
                </a:cubicBezTo>
                <a:close/>
                <a:moveTo>
                  <a:pt x="136" y="45"/>
                </a:moveTo>
                <a:cubicBezTo>
                  <a:pt x="136" y="45"/>
                  <a:pt x="137" y="44"/>
                  <a:pt x="137" y="44"/>
                </a:cubicBezTo>
                <a:cubicBezTo>
                  <a:pt x="138" y="44"/>
                  <a:pt x="138" y="44"/>
                  <a:pt x="138" y="44"/>
                </a:cubicBezTo>
                <a:cubicBezTo>
                  <a:pt x="139" y="44"/>
                  <a:pt x="139" y="44"/>
                  <a:pt x="139" y="44"/>
                </a:cubicBezTo>
                <a:cubicBezTo>
                  <a:pt x="139" y="44"/>
                  <a:pt x="139" y="44"/>
                  <a:pt x="139" y="44"/>
                </a:cubicBezTo>
                <a:cubicBezTo>
                  <a:pt x="140" y="44"/>
                  <a:pt x="140" y="44"/>
                  <a:pt x="140" y="44"/>
                </a:cubicBezTo>
                <a:cubicBezTo>
                  <a:pt x="140" y="44"/>
                  <a:pt x="140" y="44"/>
                  <a:pt x="140" y="44"/>
                </a:cubicBezTo>
                <a:cubicBezTo>
                  <a:pt x="141" y="44"/>
                  <a:pt x="143" y="44"/>
                  <a:pt x="144" y="44"/>
                </a:cubicBezTo>
                <a:cubicBezTo>
                  <a:pt x="144" y="44"/>
                  <a:pt x="145" y="44"/>
                  <a:pt x="145" y="44"/>
                </a:cubicBezTo>
                <a:cubicBezTo>
                  <a:pt x="146" y="44"/>
                  <a:pt x="146" y="44"/>
                  <a:pt x="146" y="44"/>
                </a:cubicBezTo>
                <a:cubicBezTo>
                  <a:pt x="146" y="44"/>
                  <a:pt x="146" y="44"/>
                  <a:pt x="146" y="44"/>
                </a:cubicBezTo>
                <a:cubicBezTo>
                  <a:pt x="147" y="44"/>
                  <a:pt x="147" y="44"/>
                  <a:pt x="147" y="44"/>
                </a:cubicBezTo>
                <a:cubicBezTo>
                  <a:pt x="148" y="44"/>
                  <a:pt x="148" y="44"/>
                  <a:pt x="148" y="44"/>
                </a:cubicBezTo>
                <a:cubicBezTo>
                  <a:pt x="149" y="45"/>
                  <a:pt x="149" y="45"/>
                  <a:pt x="149" y="45"/>
                </a:cubicBezTo>
                <a:cubicBezTo>
                  <a:pt x="149" y="45"/>
                  <a:pt x="150" y="45"/>
                  <a:pt x="150" y="45"/>
                </a:cubicBezTo>
                <a:cubicBezTo>
                  <a:pt x="151" y="45"/>
                  <a:pt x="151" y="45"/>
                  <a:pt x="151" y="45"/>
                </a:cubicBezTo>
                <a:cubicBezTo>
                  <a:pt x="152" y="46"/>
                  <a:pt x="152" y="46"/>
                  <a:pt x="153" y="46"/>
                </a:cubicBezTo>
                <a:cubicBezTo>
                  <a:pt x="153" y="46"/>
                  <a:pt x="154" y="47"/>
                  <a:pt x="155" y="47"/>
                </a:cubicBezTo>
                <a:cubicBezTo>
                  <a:pt x="155" y="47"/>
                  <a:pt x="156" y="48"/>
                  <a:pt x="157" y="49"/>
                </a:cubicBezTo>
                <a:cubicBezTo>
                  <a:pt x="158" y="49"/>
                  <a:pt x="158" y="49"/>
                  <a:pt x="158" y="49"/>
                </a:cubicBezTo>
                <a:cubicBezTo>
                  <a:pt x="157" y="49"/>
                  <a:pt x="157" y="49"/>
                  <a:pt x="157" y="49"/>
                </a:cubicBezTo>
                <a:cubicBezTo>
                  <a:pt x="157" y="49"/>
                  <a:pt x="156" y="49"/>
                  <a:pt x="155" y="49"/>
                </a:cubicBezTo>
                <a:cubicBezTo>
                  <a:pt x="155" y="49"/>
                  <a:pt x="154" y="49"/>
                  <a:pt x="154" y="49"/>
                </a:cubicBezTo>
                <a:cubicBezTo>
                  <a:pt x="153" y="49"/>
                  <a:pt x="153" y="49"/>
                  <a:pt x="153" y="49"/>
                </a:cubicBezTo>
                <a:cubicBezTo>
                  <a:pt x="152" y="49"/>
                  <a:pt x="152" y="49"/>
                  <a:pt x="152" y="49"/>
                </a:cubicBezTo>
                <a:cubicBezTo>
                  <a:pt x="152" y="49"/>
                  <a:pt x="152" y="49"/>
                  <a:pt x="152" y="49"/>
                </a:cubicBezTo>
                <a:cubicBezTo>
                  <a:pt x="151" y="49"/>
                  <a:pt x="151" y="49"/>
                  <a:pt x="150" y="49"/>
                </a:cubicBezTo>
                <a:cubicBezTo>
                  <a:pt x="150" y="50"/>
                  <a:pt x="150" y="50"/>
                  <a:pt x="149" y="50"/>
                </a:cubicBezTo>
                <a:cubicBezTo>
                  <a:pt x="149" y="50"/>
                  <a:pt x="148" y="50"/>
                  <a:pt x="148" y="50"/>
                </a:cubicBezTo>
                <a:cubicBezTo>
                  <a:pt x="147" y="50"/>
                  <a:pt x="146" y="51"/>
                  <a:pt x="145" y="51"/>
                </a:cubicBezTo>
                <a:cubicBezTo>
                  <a:pt x="144" y="51"/>
                  <a:pt x="143" y="52"/>
                  <a:pt x="142" y="52"/>
                </a:cubicBezTo>
                <a:cubicBezTo>
                  <a:pt x="142" y="52"/>
                  <a:pt x="142" y="52"/>
                  <a:pt x="142" y="52"/>
                </a:cubicBezTo>
                <a:cubicBezTo>
                  <a:pt x="141" y="52"/>
                  <a:pt x="141" y="52"/>
                  <a:pt x="141" y="52"/>
                </a:cubicBezTo>
                <a:cubicBezTo>
                  <a:pt x="141" y="52"/>
                  <a:pt x="141" y="52"/>
                  <a:pt x="141" y="52"/>
                </a:cubicBezTo>
                <a:cubicBezTo>
                  <a:pt x="141" y="51"/>
                  <a:pt x="140" y="51"/>
                  <a:pt x="140" y="51"/>
                </a:cubicBezTo>
                <a:cubicBezTo>
                  <a:pt x="140" y="50"/>
                  <a:pt x="139" y="50"/>
                  <a:pt x="139" y="49"/>
                </a:cubicBezTo>
                <a:cubicBezTo>
                  <a:pt x="138" y="48"/>
                  <a:pt x="138" y="48"/>
                  <a:pt x="138" y="48"/>
                </a:cubicBezTo>
                <a:cubicBezTo>
                  <a:pt x="138" y="48"/>
                  <a:pt x="137" y="48"/>
                  <a:pt x="137" y="47"/>
                </a:cubicBezTo>
                <a:cubicBezTo>
                  <a:pt x="137" y="47"/>
                  <a:pt x="136" y="46"/>
                  <a:pt x="136" y="46"/>
                </a:cubicBezTo>
                <a:cubicBezTo>
                  <a:pt x="135" y="45"/>
                  <a:pt x="135" y="45"/>
                  <a:pt x="135" y="45"/>
                </a:cubicBezTo>
                <a:lnTo>
                  <a:pt x="136" y="45"/>
                </a:lnTo>
                <a:close/>
                <a:moveTo>
                  <a:pt x="125" y="53"/>
                </a:moveTo>
                <a:cubicBezTo>
                  <a:pt x="125" y="52"/>
                  <a:pt x="125" y="52"/>
                  <a:pt x="125" y="51"/>
                </a:cubicBezTo>
                <a:cubicBezTo>
                  <a:pt x="125" y="51"/>
                  <a:pt x="125" y="51"/>
                  <a:pt x="125" y="51"/>
                </a:cubicBezTo>
                <a:cubicBezTo>
                  <a:pt x="126" y="50"/>
                  <a:pt x="126" y="50"/>
                  <a:pt x="127" y="50"/>
                </a:cubicBezTo>
                <a:cubicBezTo>
                  <a:pt x="128" y="49"/>
                  <a:pt x="129" y="48"/>
                  <a:pt x="129" y="48"/>
                </a:cubicBezTo>
                <a:cubicBezTo>
                  <a:pt x="130" y="47"/>
                  <a:pt x="130" y="47"/>
                  <a:pt x="130" y="47"/>
                </a:cubicBezTo>
                <a:cubicBezTo>
                  <a:pt x="131" y="47"/>
                  <a:pt x="131" y="47"/>
                  <a:pt x="131" y="47"/>
                </a:cubicBezTo>
                <a:cubicBezTo>
                  <a:pt x="132" y="46"/>
                  <a:pt x="132" y="46"/>
                  <a:pt x="132" y="46"/>
                </a:cubicBezTo>
                <a:cubicBezTo>
                  <a:pt x="132" y="47"/>
                  <a:pt x="133" y="47"/>
                  <a:pt x="133" y="48"/>
                </a:cubicBezTo>
                <a:cubicBezTo>
                  <a:pt x="133" y="48"/>
                  <a:pt x="133" y="48"/>
                  <a:pt x="134" y="49"/>
                </a:cubicBezTo>
                <a:cubicBezTo>
                  <a:pt x="134" y="49"/>
                  <a:pt x="134" y="49"/>
                  <a:pt x="134" y="50"/>
                </a:cubicBezTo>
                <a:cubicBezTo>
                  <a:pt x="135" y="50"/>
                  <a:pt x="135" y="51"/>
                  <a:pt x="135" y="51"/>
                </a:cubicBezTo>
                <a:cubicBezTo>
                  <a:pt x="136" y="52"/>
                  <a:pt x="136" y="52"/>
                  <a:pt x="136" y="52"/>
                </a:cubicBezTo>
                <a:cubicBezTo>
                  <a:pt x="136" y="52"/>
                  <a:pt x="137" y="53"/>
                  <a:pt x="137" y="53"/>
                </a:cubicBezTo>
                <a:cubicBezTo>
                  <a:pt x="138" y="53"/>
                  <a:pt x="138" y="54"/>
                  <a:pt x="138" y="54"/>
                </a:cubicBezTo>
                <a:cubicBezTo>
                  <a:pt x="138" y="54"/>
                  <a:pt x="138" y="54"/>
                  <a:pt x="138" y="54"/>
                </a:cubicBezTo>
                <a:cubicBezTo>
                  <a:pt x="138" y="55"/>
                  <a:pt x="138" y="55"/>
                  <a:pt x="137" y="55"/>
                </a:cubicBezTo>
                <a:cubicBezTo>
                  <a:pt x="137" y="56"/>
                  <a:pt x="137" y="56"/>
                  <a:pt x="137" y="56"/>
                </a:cubicBezTo>
                <a:cubicBezTo>
                  <a:pt x="136" y="56"/>
                  <a:pt x="135" y="57"/>
                  <a:pt x="135" y="57"/>
                </a:cubicBezTo>
                <a:cubicBezTo>
                  <a:pt x="134" y="58"/>
                  <a:pt x="132" y="60"/>
                  <a:pt x="131" y="61"/>
                </a:cubicBezTo>
                <a:cubicBezTo>
                  <a:pt x="131" y="61"/>
                  <a:pt x="131" y="61"/>
                  <a:pt x="131" y="61"/>
                </a:cubicBezTo>
                <a:cubicBezTo>
                  <a:pt x="130" y="61"/>
                  <a:pt x="130" y="61"/>
                  <a:pt x="130" y="61"/>
                </a:cubicBezTo>
                <a:cubicBezTo>
                  <a:pt x="129" y="61"/>
                  <a:pt x="129" y="61"/>
                  <a:pt x="128" y="61"/>
                </a:cubicBezTo>
                <a:cubicBezTo>
                  <a:pt x="128" y="61"/>
                  <a:pt x="127" y="61"/>
                  <a:pt x="127" y="61"/>
                </a:cubicBezTo>
                <a:cubicBezTo>
                  <a:pt x="127" y="61"/>
                  <a:pt x="127" y="61"/>
                  <a:pt x="127" y="61"/>
                </a:cubicBezTo>
                <a:cubicBezTo>
                  <a:pt x="127" y="61"/>
                  <a:pt x="126" y="60"/>
                  <a:pt x="126" y="60"/>
                </a:cubicBezTo>
                <a:cubicBezTo>
                  <a:pt x="126" y="59"/>
                  <a:pt x="126" y="59"/>
                  <a:pt x="126" y="58"/>
                </a:cubicBezTo>
                <a:cubicBezTo>
                  <a:pt x="126" y="58"/>
                  <a:pt x="126" y="58"/>
                  <a:pt x="125" y="57"/>
                </a:cubicBezTo>
                <a:cubicBezTo>
                  <a:pt x="125" y="57"/>
                  <a:pt x="125" y="56"/>
                  <a:pt x="125" y="56"/>
                </a:cubicBezTo>
                <a:cubicBezTo>
                  <a:pt x="125" y="55"/>
                  <a:pt x="125" y="55"/>
                  <a:pt x="125" y="55"/>
                </a:cubicBezTo>
                <a:cubicBezTo>
                  <a:pt x="125" y="55"/>
                  <a:pt x="125" y="55"/>
                  <a:pt x="125" y="55"/>
                </a:cubicBezTo>
                <a:cubicBezTo>
                  <a:pt x="125" y="54"/>
                  <a:pt x="125" y="54"/>
                  <a:pt x="125" y="53"/>
                </a:cubicBezTo>
                <a:close/>
                <a:moveTo>
                  <a:pt x="125" y="52"/>
                </a:moveTo>
                <a:cubicBezTo>
                  <a:pt x="125" y="51"/>
                  <a:pt x="125" y="51"/>
                  <a:pt x="125" y="51"/>
                </a:cubicBezTo>
                <a:cubicBezTo>
                  <a:pt x="125" y="52"/>
                  <a:pt x="125" y="52"/>
                  <a:pt x="125" y="52"/>
                </a:cubicBezTo>
                <a:cubicBezTo>
                  <a:pt x="125" y="52"/>
                  <a:pt x="125" y="52"/>
                  <a:pt x="125" y="52"/>
                </a:cubicBezTo>
                <a:cubicBezTo>
                  <a:pt x="125" y="52"/>
                  <a:pt x="125" y="52"/>
                  <a:pt x="125" y="52"/>
                </a:cubicBezTo>
                <a:close/>
                <a:moveTo>
                  <a:pt x="124" y="52"/>
                </a:moveTo>
                <a:cubicBezTo>
                  <a:pt x="124" y="52"/>
                  <a:pt x="124" y="52"/>
                  <a:pt x="124" y="52"/>
                </a:cubicBezTo>
                <a:cubicBezTo>
                  <a:pt x="124" y="52"/>
                  <a:pt x="124" y="52"/>
                  <a:pt x="124" y="52"/>
                </a:cubicBezTo>
                <a:cubicBezTo>
                  <a:pt x="124" y="52"/>
                  <a:pt x="124" y="52"/>
                  <a:pt x="124" y="52"/>
                </a:cubicBezTo>
                <a:cubicBezTo>
                  <a:pt x="124" y="52"/>
                  <a:pt x="124" y="52"/>
                  <a:pt x="124" y="52"/>
                </a:cubicBezTo>
                <a:close/>
                <a:moveTo>
                  <a:pt x="124" y="53"/>
                </a:moveTo>
                <a:cubicBezTo>
                  <a:pt x="124" y="53"/>
                  <a:pt x="124" y="53"/>
                  <a:pt x="124" y="53"/>
                </a:cubicBezTo>
                <a:cubicBezTo>
                  <a:pt x="124" y="53"/>
                  <a:pt x="124" y="53"/>
                  <a:pt x="124" y="53"/>
                </a:cubicBezTo>
                <a:cubicBezTo>
                  <a:pt x="124" y="53"/>
                  <a:pt x="124" y="53"/>
                  <a:pt x="124" y="53"/>
                </a:cubicBezTo>
                <a:cubicBezTo>
                  <a:pt x="124" y="53"/>
                  <a:pt x="124" y="53"/>
                  <a:pt x="124" y="53"/>
                </a:cubicBezTo>
                <a:cubicBezTo>
                  <a:pt x="124" y="53"/>
                  <a:pt x="124" y="53"/>
                  <a:pt x="124" y="53"/>
                </a:cubicBezTo>
                <a:close/>
                <a:moveTo>
                  <a:pt x="124" y="53"/>
                </a:moveTo>
                <a:cubicBezTo>
                  <a:pt x="124" y="53"/>
                  <a:pt x="124" y="53"/>
                  <a:pt x="124" y="53"/>
                </a:cubicBezTo>
                <a:cubicBezTo>
                  <a:pt x="124" y="53"/>
                  <a:pt x="124" y="53"/>
                  <a:pt x="124" y="53"/>
                </a:cubicBezTo>
                <a:close/>
                <a:moveTo>
                  <a:pt x="123" y="53"/>
                </a:moveTo>
                <a:cubicBezTo>
                  <a:pt x="123" y="53"/>
                  <a:pt x="123" y="53"/>
                  <a:pt x="123" y="53"/>
                </a:cubicBezTo>
                <a:cubicBezTo>
                  <a:pt x="123" y="53"/>
                  <a:pt x="123" y="53"/>
                  <a:pt x="123" y="53"/>
                </a:cubicBezTo>
                <a:cubicBezTo>
                  <a:pt x="124" y="53"/>
                  <a:pt x="124" y="53"/>
                  <a:pt x="124" y="53"/>
                </a:cubicBezTo>
                <a:cubicBezTo>
                  <a:pt x="123" y="53"/>
                  <a:pt x="123" y="53"/>
                  <a:pt x="123" y="53"/>
                </a:cubicBezTo>
                <a:cubicBezTo>
                  <a:pt x="123" y="53"/>
                  <a:pt x="123" y="53"/>
                  <a:pt x="123" y="53"/>
                </a:cubicBezTo>
                <a:close/>
                <a:moveTo>
                  <a:pt x="123" y="53"/>
                </a:moveTo>
                <a:cubicBezTo>
                  <a:pt x="123" y="53"/>
                  <a:pt x="123" y="53"/>
                  <a:pt x="123" y="53"/>
                </a:cubicBezTo>
                <a:cubicBezTo>
                  <a:pt x="123" y="53"/>
                  <a:pt x="123" y="53"/>
                  <a:pt x="123" y="53"/>
                </a:cubicBezTo>
                <a:close/>
                <a:moveTo>
                  <a:pt x="123" y="54"/>
                </a:move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77"/>
                </a:moveTo>
                <a:cubicBezTo>
                  <a:pt x="123" y="78"/>
                  <a:pt x="123" y="78"/>
                  <a:pt x="123" y="78"/>
                </a:cubicBezTo>
                <a:cubicBezTo>
                  <a:pt x="123" y="79"/>
                  <a:pt x="123" y="79"/>
                  <a:pt x="123" y="79"/>
                </a:cubicBezTo>
                <a:cubicBezTo>
                  <a:pt x="123" y="79"/>
                  <a:pt x="123" y="79"/>
                  <a:pt x="123" y="79"/>
                </a:cubicBezTo>
                <a:cubicBezTo>
                  <a:pt x="123" y="79"/>
                  <a:pt x="123" y="79"/>
                  <a:pt x="123" y="79"/>
                </a:cubicBezTo>
                <a:cubicBezTo>
                  <a:pt x="123" y="80"/>
                  <a:pt x="123" y="81"/>
                  <a:pt x="123" y="82"/>
                </a:cubicBezTo>
                <a:cubicBezTo>
                  <a:pt x="123" y="82"/>
                  <a:pt x="123" y="82"/>
                  <a:pt x="123" y="82"/>
                </a:cubicBezTo>
                <a:cubicBezTo>
                  <a:pt x="123" y="81"/>
                  <a:pt x="123" y="81"/>
                  <a:pt x="123" y="81"/>
                </a:cubicBezTo>
                <a:cubicBezTo>
                  <a:pt x="122" y="80"/>
                  <a:pt x="122" y="80"/>
                  <a:pt x="122" y="80"/>
                </a:cubicBezTo>
                <a:cubicBezTo>
                  <a:pt x="121" y="79"/>
                  <a:pt x="121" y="79"/>
                  <a:pt x="121" y="79"/>
                </a:cubicBezTo>
                <a:cubicBezTo>
                  <a:pt x="121" y="79"/>
                  <a:pt x="121" y="78"/>
                  <a:pt x="120" y="78"/>
                </a:cubicBezTo>
                <a:cubicBezTo>
                  <a:pt x="120" y="77"/>
                  <a:pt x="120" y="77"/>
                  <a:pt x="120" y="76"/>
                </a:cubicBezTo>
                <a:cubicBezTo>
                  <a:pt x="120" y="76"/>
                  <a:pt x="120" y="75"/>
                  <a:pt x="120" y="75"/>
                </a:cubicBezTo>
                <a:cubicBezTo>
                  <a:pt x="119" y="75"/>
                  <a:pt x="119" y="74"/>
                  <a:pt x="119" y="74"/>
                </a:cubicBezTo>
                <a:cubicBezTo>
                  <a:pt x="119" y="73"/>
                  <a:pt x="119" y="73"/>
                  <a:pt x="119" y="72"/>
                </a:cubicBezTo>
                <a:cubicBezTo>
                  <a:pt x="119" y="72"/>
                  <a:pt x="119" y="72"/>
                  <a:pt x="119" y="72"/>
                </a:cubicBezTo>
                <a:cubicBezTo>
                  <a:pt x="119" y="71"/>
                  <a:pt x="119" y="71"/>
                  <a:pt x="119" y="71"/>
                </a:cubicBezTo>
                <a:cubicBezTo>
                  <a:pt x="119" y="71"/>
                  <a:pt x="119" y="71"/>
                  <a:pt x="119" y="71"/>
                </a:cubicBezTo>
                <a:cubicBezTo>
                  <a:pt x="119" y="71"/>
                  <a:pt x="119" y="71"/>
                  <a:pt x="119" y="71"/>
                </a:cubicBezTo>
                <a:cubicBezTo>
                  <a:pt x="119" y="70"/>
                  <a:pt x="118" y="70"/>
                  <a:pt x="118" y="69"/>
                </a:cubicBezTo>
                <a:cubicBezTo>
                  <a:pt x="118" y="69"/>
                  <a:pt x="118" y="68"/>
                  <a:pt x="118" y="68"/>
                </a:cubicBezTo>
                <a:cubicBezTo>
                  <a:pt x="118" y="68"/>
                  <a:pt x="118" y="67"/>
                  <a:pt x="118" y="67"/>
                </a:cubicBezTo>
                <a:cubicBezTo>
                  <a:pt x="118" y="66"/>
                  <a:pt x="119" y="66"/>
                  <a:pt x="119" y="65"/>
                </a:cubicBezTo>
                <a:cubicBezTo>
                  <a:pt x="119" y="64"/>
                  <a:pt x="119" y="64"/>
                  <a:pt x="119" y="64"/>
                </a:cubicBezTo>
                <a:cubicBezTo>
                  <a:pt x="119" y="64"/>
                  <a:pt x="119" y="64"/>
                  <a:pt x="119" y="64"/>
                </a:cubicBezTo>
                <a:cubicBezTo>
                  <a:pt x="119" y="63"/>
                  <a:pt x="119" y="62"/>
                  <a:pt x="119" y="62"/>
                </a:cubicBezTo>
                <a:cubicBezTo>
                  <a:pt x="119" y="61"/>
                  <a:pt x="120" y="60"/>
                  <a:pt x="120" y="60"/>
                </a:cubicBezTo>
                <a:cubicBezTo>
                  <a:pt x="120" y="59"/>
                  <a:pt x="120" y="59"/>
                  <a:pt x="120" y="58"/>
                </a:cubicBezTo>
                <a:cubicBezTo>
                  <a:pt x="121" y="58"/>
                  <a:pt x="121" y="57"/>
                  <a:pt x="121" y="57"/>
                </a:cubicBezTo>
                <a:cubicBezTo>
                  <a:pt x="122" y="56"/>
                  <a:pt x="122" y="55"/>
                  <a:pt x="123" y="54"/>
                </a:cubicBezTo>
                <a:cubicBezTo>
                  <a:pt x="123" y="54"/>
                  <a:pt x="123" y="54"/>
                  <a:pt x="123" y="54"/>
                </a:cubicBezTo>
                <a:cubicBezTo>
                  <a:pt x="123" y="54"/>
                  <a:pt x="123" y="54"/>
                  <a:pt x="123" y="54"/>
                </a:cubicBezTo>
                <a:cubicBezTo>
                  <a:pt x="122" y="55"/>
                  <a:pt x="122" y="56"/>
                  <a:pt x="122" y="57"/>
                </a:cubicBezTo>
                <a:cubicBezTo>
                  <a:pt x="122" y="58"/>
                  <a:pt x="122" y="58"/>
                  <a:pt x="122" y="59"/>
                </a:cubicBezTo>
                <a:cubicBezTo>
                  <a:pt x="122" y="60"/>
                  <a:pt x="123" y="60"/>
                  <a:pt x="123" y="60"/>
                </a:cubicBezTo>
                <a:cubicBezTo>
                  <a:pt x="123" y="61"/>
                  <a:pt x="123" y="61"/>
                  <a:pt x="123" y="62"/>
                </a:cubicBezTo>
                <a:cubicBezTo>
                  <a:pt x="123" y="62"/>
                  <a:pt x="123" y="63"/>
                  <a:pt x="124" y="64"/>
                </a:cubicBezTo>
                <a:cubicBezTo>
                  <a:pt x="122" y="67"/>
                  <a:pt x="122" y="71"/>
                  <a:pt x="124" y="73"/>
                </a:cubicBezTo>
                <a:cubicBezTo>
                  <a:pt x="124" y="74"/>
                  <a:pt x="124" y="74"/>
                  <a:pt x="124" y="74"/>
                </a:cubicBezTo>
                <a:cubicBezTo>
                  <a:pt x="124" y="75"/>
                  <a:pt x="124" y="75"/>
                  <a:pt x="124" y="76"/>
                </a:cubicBezTo>
                <a:cubicBezTo>
                  <a:pt x="124" y="76"/>
                  <a:pt x="124" y="76"/>
                  <a:pt x="124" y="76"/>
                </a:cubicBezTo>
                <a:cubicBezTo>
                  <a:pt x="123" y="76"/>
                  <a:pt x="123" y="77"/>
                  <a:pt x="123" y="77"/>
                </a:cubicBezTo>
                <a:close/>
                <a:moveTo>
                  <a:pt x="148" y="91"/>
                </a:moveTo>
                <a:cubicBezTo>
                  <a:pt x="147" y="91"/>
                  <a:pt x="147" y="91"/>
                  <a:pt x="147" y="91"/>
                </a:cubicBezTo>
                <a:cubicBezTo>
                  <a:pt x="146" y="92"/>
                  <a:pt x="146" y="92"/>
                  <a:pt x="146" y="92"/>
                </a:cubicBezTo>
                <a:cubicBezTo>
                  <a:pt x="145" y="92"/>
                  <a:pt x="145" y="92"/>
                  <a:pt x="145" y="92"/>
                </a:cubicBezTo>
                <a:cubicBezTo>
                  <a:pt x="145" y="92"/>
                  <a:pt x="144" y="92"/>
                  <a:pt x="143" y="92"/>
                </a:cubicBezTo>
                <a:cubicBezTo>
                  <a:pt x="143" y="92"/>
                  <a:pt x="142" y="92"/>
                  <a:pt x="142" y="92"/>
                </a:cubicBezTo>
                <a:cubicBezTo>
                  <a:pt x="141" y="92"/>
                  <a:pt x="140" y="92"/>
                  <a:pt x="140" y="92"/>
                </a:cubicBezTo>
                <a:cubicBezTo>
                  <a:pt x="139" y="92"/>
                  <a:pt x="138" y="92"/>
                  <a:pt x="137" y="91"/>
                </a:cubicBezTo>
                <a:cubicBezTo>
                  <a:pt x="136" y="91"/>
                  <a:pt x="136" y="91"/>
                  <a:pt x="135" y="91"/>
                </a:cubicBezTo>
                <a:cubicBezTo>
                  <a:pt x="135" y="91"/>
                  <a:pt x="135" y="91"/>
                  <a:pt x="134" y="91"/>
                </a:cubicBezTo>
                <a:cubicBezTo>
                  <a:pt x="134" y="90"/>
                  <a:pt x="133" y="90"/>
                  <a:pt x="133" y="90"/>
                </a:cubicBezTo>
                <a:cubicBezTo>
                  <a:pt x="132" y="90"/>
                  <a:pt x="132" y="89"/>
                  <a:pt x="131" y="89"/>
                </a:cubicBezTo>
                <a:cubicBezTo>
                  <a:pt x="130" y="89"/>
                  <a:pt x="129" y="88"/>
                  <a:pt x="129" y="87"/>
                </a:cubicBezTo>
                <a:cubicBezTo>
                  <a:pt x="128" y="87"/>
                  <a:pt x="128" y="87"/>
                  <a:pt x="127" y="87"/>
                </a:cubicBezTo>
                <a:cubicBezTo>
                  <a:pt x="127" y="87"/>
                  <a:pt x="127" y="87"/>
                  <a:pt x="127" y="87"/>
                </a:cubicBezTo>
                <a:cubicBezTo>
                  <a:pt x="127" y="86"/>
                  <a:pt x="127" y="86"/>
                  <a:pt x="127" y="85"/>
                </a:cubicBezTo>
                <a:cubicBezTo>
                  <a:pt x="127" y="85"/>
                  <a:pt x="127" y="85"/>
                  <a:pt x="127" y="84"/>
                </a:cubicBezTo>
                <a:cubicBezTo>
                  <a:pt x="127" y="83"/>
                  <a:pt x="127" y="83"/>
                  <a:pt x="127" y="83"/>
                </a:cubicBezTo>
                <a:cubicBezTo>
                  <a:pt x="127" y="82"/>
                  <a:pt x="127" y="82"/>
                  <a:pt x="127" y="82"/>
                </a:cubicBezTo>
                <a:cubicBezTo>
                  <a:pt x="127" y="82"/>
                  <a:pt x="127" y="82"/>
                  <a:pt x="127" y="82"/>
                </a:cubicBezTo>
                <a:cubicBezTo>
                  <a:pt x="127" y="81"/>
                  <a:pt x="127" y="81"/>
                  <a:pt x="127" y="81"/>
                </a:cubicBezTo>
                <a:cubicBezTo>
                  <a:pt x="127" y="81"/>
                  <a:pt x="127" y="81"/>
                  <a:pt x="127" y="81"/>
                </a:cubicBezTo>
                <a:cubicBezTo>
                  <a:pt x="128" y="80"/>
                  <a:pt x="128" y="80"/>
                  <a:pt x="128" y="80"/>
                </a:cubicBezTo>
                <a:cubicBezTo>
                  <a:pt x="128" y="79"/>
                  <a:pt x="128" y="79"/>
                  <a:pt x="128" y="79"/>
                </a:cubicBezTo>
                <a:cubicBezTo>
                  <a:pt x="128" y="78"/>
                  <a:pt x="128" y="78"/>
                  <a:pt x="128" y="77"/>
                </a:cubicBezTo>
                <a:cubicBezTo>
                  <a:pt x="128" y="76"/>
                  <a:pt x="128" y="76"/>
                  <a:pt x="128" y="76"/>
                </a:cubicBezTo>
                <a:cubicBezTo>
                  <a:pt x="129" y="76"/>
                  <a:pt x="129" y="76"/>
                  <a:pt x="129" y="75"/>
                </a:cubicBezTo>
                <a:cubicBezTo>
                  <a:pt x="130" y="75"/>
                  <a:pt x="131" y="75"/>
                  <a:pt x="132" y="75"/>
                </a:cubicBezTo>
                <a:cubicBezTo>
                  <a:pt x="134" y="76"/>
                  <a:pt x="136" y="78"/>
                  <a:pt x="138" y="79"/>
                </a:cubicBezTo>
                <a:cubicBezTo>
                  <a:pt x="139" y="80"/>
                  <a:pt x="140" y="80"/>
                  <a:pt x="141" y="81"/>
                </a:cubicBezTo>
                <a:cubicBezTo>
                  <a:pt x="141" y="82"/>
                  <a:pt x="141" y="83"/>
                  <a:pt x="142" y="85"/>
                </a:cubicBezTo>
                <a:cubicBezTo>
                  <a:pt x="143" y="85"/>
                  <a:pt x="144" y="86"/>
                  <a:pt x="144" y="86"/>
                </a:cubicBezTo>
                <a:cubicBezTo>
                  <a:pt x="145" y="86"/>
                  <a:pt x="145" y="86"/>
                  <a:pt x="146" y="86"/>
                </a:cubicBezTo>
                <a:cubicBezTo>
                  <a:pt x="146" y="86"/>
                  <a:pt x="147" y="86"/>
                  <a:pt x="147" y="86"/>
                </a:cubicBezTo>
                <a:cubicBezTo>
                  <a:pt x="148" y="86"/>
                  <a:pt x="148" y="86"/>
                  <a:pt x="149" y="85"/>
                </a:cubicBezTo>
                <a:cubicBezTo>
                  <a:pt x="149" y="85"/>
                  <a:pt x="150" y="84"/>
                  <a:pt x="150" y="84"/>
                </a:cubicBezTo>
                <a:cubicBezTo>
                  <a:pt x="151" y="84"/>
                  <a:pt x="151" y="84"/>
                  <a:pt x="151" y="84"/>
                </a:cubicBezTo>
                <a:cubicBezTo>
                  <a:pt x="151" y="84"/>
                  <a:pt x="151" y="84"/>
                  <a:pt x="151" y="84"/>
                </a:cubicBezTo>
                <a:cubicBezTo>
                  <a:pt x="152" y="84"/>
                  <a:pt x="152" y="84"/>
                  <a:pt x="152" y="84"/>
                </a:cubicBezTo>
                <a:cubicBezTo>
                  <a:pt x="153" y="85"/>
                  <a:pt x="153" y="85"/>
                  <a:pt x="153" y="85"/>
                </a:cubicBezTo>
                <a:cubicBezTo>
                  <a:pt x="153" y="85"/>
                  <a:pt x="153" y="85"/>
                  <a:pt x="154" y="85"/>
                </a:cubicBezTo>
                <a:cubicBezTo>
                  <a:pt x="154" y="85"/>
                  <a:pt x="154" y="85"/>
                  <a:pt x="154" y="85"/>
                </a:cubicBezTo>
                <a:cubicBezTo>
                  <a:pt x="155" y="85"/>
                  <a:pt x="155" y="85"/>
                  <a:pt x="155" y="85"/>
                </a:cubicBezTo>
                <a:cubicBezTo>
                  <a:pt x="155" y="85"/>
                  <a:pt x="155" y="85"/>
                  <a:pt x="155" y="85"/>
                </a:cubicBezTo>
                <a:cubicBezTo>
                  <a:pt x="157" y="85"/>
                  <a:pt x="158" y="85"/>
                  <a:pt x="159" y="85"/>
                </a:cubicBezTo>
                <a:cubicBezTo>
                  <a:pt x="159" y="85"/>
                  <a:pt x="159" y="85"/>
                  <a:pt x="159" y="85"/>
                </a:cubicBezTo>
                <a:cubicBezTo>
                  <a:pt x="159" y="86"/>
                  <a:pt x="158" y="86"/>
                  <a:pt x="158" y="86"/>
                </a:cubicBezTo>
                <a:cubicBezTo>
                  <a:pt x="157" y="87"/>
                  <a:pt x="157" y="87"/>
                  <a:pt x="157" y="87"/>
                </a:cubicBezTo>
                <a:cubicBezTo>
                  <a:pt x="156" y="88"/>
                  <a:pt x="155" y="88"/>
                  <a:pt x="155" y="88"/>
                </a:cubicBezTo>
                <a:cubicBezTo>
                  <a:pt x="154" y="89"/>
                  <a:pt x="153" y="90"/>
                  <a:pt x="152" y="90"/>
                </a:cubicBezTo>
                <a:cubicBezTo>
                  <a:pt x="151" y="90"/>
                  <a:pt x="151" y="91"/>
                  <a:pt x="150" y="91"/>
                </a:cubicBezTo>
                <a:cubicBezTo>
                  <a:pt x="149" y="91"/>
                  <a:pt x="149" y="91"/>
                  <a:pt x="149" y="91"/>
                </a:cubicBezTo>
                <a:cubicBezTo>
                  <a:pt x="148" y="91"/>
                  <a:pt x="148" y="91"/>
                  <a:pt x="148" y="91"/>
                </a:cubicBezTo>
                <a:close/>
                <a:moveTo>
                  <a:pt x="162" y="81"/>
                </a:moveTo>
                <a:cubicBezTo>
                  <a:pt x="162" y="81"/>
                  <a:pt x="162" y="81"/>
                  <a:pt x="162" y="81"/>
                </a:cubicBezTo>
                <a:cubicBezTo>
                  <a:pt x="162" y="81"/>
                  <a:pt x="162" y="81"/>
                  <a:pt x="162" y="81"/>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109" name="Connector: Elbow 108">
            <a:extLst>
              <a:ext uri="{FF2B5EF4-FFF2-40B4-BE49-F238E27FC236}">
                <a16:creationId xmlns:a16="http://schemas.microsoft.com/office/drawing/2014/main" id="{184DB908-9CA0-4CD2-91CF-585012171A61}"/>
              </a:ext>
            </a:extLst>
          </p:cNvPr>
          <p:cNvCxnSpPr>
            <a:cxnSpLocks/>
            <a:stCxn id="107" idx="3"/>
          </p:cNvCxnSpPr>
          <p:nvPr/>
        </p:nvCxnSpPr>
        <p:spPr>
          <a:xfrm flipV="1">
            <a:off x="6915628" y="3062548"/>
            <a:ext cx="1492360" cy="994666"/>
          </a:xfrm>
          <a:prstGeom prst="bentConnector3">
            <a:avLst/>
          </a:prstGeom>
          <a:noFill/>
          <a:ln w="25400" cap="flat" cmpd="sng" algn="ctr">
            <a:solidFill>
              <a:srgbClr val="00BCF2"/>
            </a:solidFill>
            <a:prstDash val="solid"/>
            <a:headEnd type="arrow" w="med" len="sm"/>
            <a:tailEnd type="arrow" w="med" len="sm"/>
          </a:ln>
          <a:effectLst/>
        </p:spPr>
      </p:cxnSp>
      <p:sp>
        <p:nvSpPr>
          <p:cNvPr id="130" name="TextBox 129">
            <a:extLst>
              <a:ext uri="{FF2B5EF4-FFF2-40B4-BE49-F238E27FC236}">
                <a16:creationId xmlns:a16="http://schemas.microsoft.com/office/drawing/2014/main" id="{AA64E614-5A5E-437E-B544-F7C7FAA6D1FC}"/>
              </a:ext>
            </a:extLst>
          </p:cNvPr>
          <p:cNvSpPr txBox="1"/>
          <p:nvPr/>
        </p:nvSpPr>
        <p:spPr>
          <a:xfrm>
            <a:off x="7202551" y="2390868"/>
            <a:ext cx="964650"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cxnSp>
        <p:nvCxnSpPr>
          <p:cNvPr id="137" name="Connector: Elbow 136">
            <a:extLst>
              <a:ext uri="{FF2B5EF4-FFF2-40B4-BE49-F238E27FC236}">
                <a16:creationId xmlns:a16="http://schemas.microsoft.com/office/drawing/2014/main" id="{E79108C2-8594-4A4B-B4A1-A99A3706C61D}"/>
              </a:ext>
            </a:extLst>
          </p:cNvPr>
          <p:cNvCxnSpPr>
            <a:cxnSpLocks/>
          </p:cNvCxnSpPr>
          <p:nvPr/>
        </p:nvCxnSpPr>
        <p:spPr>
          <a:xfrm>
            <a:off x="6915628" y="4057214"/>
            <a:ext cx="1492989" cy="941464"/>
          </a:xfrm>
          <a:prstGeom prst="bentConnector3">
            <a:avLst/>
          </a:prstGeom>
          <a:noFill/>
          <a:ln w="25400" cap="flat" cmpd="sng" algn="ctr">
            <a:solidFill>
              <a:srgbClr val="00BCF2"/>
            </a:solidFill>
            <a:prstDash val="solid"/>
            <a:headEnd type="arrow" w="med" len="sm"/>
            <a:tailEnd type="arrow" w="med" len="sm"/>
          </a:ln>
          <a:effectLst/>
        </p:spPr>
      </p:cxnSp>
      <p:sp>
        <p:nvSpPr>
          <p:cNvPr id="138" name="TextBox 137">
            <a:extLst>
              <a:ext uri="{FF2B5EF4-FFF2-40B4-BE49-F238E27FC236}">
                <a16:creationId xmlns:a16="http://schemas.microsoft.com/office/drawing/2014/main" id="{CFA6C92E-0BF1-49AD-A118-3CF906BD0177}"/>
              </a:ext>
            </a:extLst>
          </p:cNvPr>
          <p:cNvSpPr txBox="1"/>
          <p:nvPr/>
        </p:nvSpPr>
        <p:spPr>
          <a:xfrm>
            <a:off x="7202551" y="5194145"/>
            <a:ext cx="964650"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sp>
        <p:nvSpPr>
          <p:cNvPr id="139" name="TextBox 138">
            <a:extLst>
              <a:ext uri="{FF2B5EF4-FFF2-40B4-BE49-F238E27FC236}">
                <a16:creationId xmlns:a16="http://schemas.microsoft.com/office/drawing/2014/main" id="{F44AD0D8-559B-4953-A51F-70E4300B7813}"/>
              </a:ext>
            </a:extLst>
          </p:cNvPr>
          <p:cNvSpPr txBox="1"/>
          <p:nvPr/>
        </p:nvSpPr>
        <p:spPr>
          <a:xfrm>
            <a:off x="5835687" y="5428814"/>
            <a:ext cx="964650"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L7 LB</a:t>
            </a:r>
          </a:p>
        </p:txBody>
      </p:sp>
      <p:sp>
        <p:nvSpPr>
          <p:cNvPr id="140" name="Freeform 5">
            <a:extLst>
              <a:ext uri="{FF2B5EF4-FFF2-40B4-BE49-F238E27FC236}">
                <a16:creationId xmlns:a16="http://schemas.microsoft.com/office/drawing/2014/main" id="{D767C5FA-08EA-4ABA-A5F2-65C85A5C5C28}"/>
              </a:ext>
            </a:extLst>
          </p:cNvPr>
          <p:cNvSpPr>
            <a:spLocks noEditPoints="1"/>
          </p:cNvSpPr>
          <p:nvPr/>
        </p:nvSpPr>
        <p:spPr bwMode="auto">
          <a:xfrm>
            <a:off x="5938167" y="3010200"/>
            <a:ext cx="790597" cy="697219"/>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1" name="TextBox 140">
            <a:extLst>
              <a:ext uri="{FF2B5EF4-FFF2-40B4-BE49-F238E27FC236}">
                <a16:creationId xmlns:a16="http://schemas.microsoft.com/office/drawing/2014/main" id="{AC7F73CE-4CB9-485B-A7B7-2CAE6DEE34B1}"/>
              </a:ext>
            </a:extLst>
          </p:cNvPr>
          <p:cNvSpPr txBox="1"/>
          <p:nvPr/>
        </p:nvSpPr>
        <p:spPr>
          <a:xfrm>
            <a:off x="5835687" y="3972840"/>
            <a:ext cx="964650"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WAF</a:t>
            </a:r>
          </a:p>
        </p:txBody>
      </p:sp>
      <p:cxnSp>
        <p:nvCxnSpPr>
          <p:cNvPr id="142" name="Straight Arrow Connector 141">
            <a:extLst>
              <a:ext uri="{FF2B5EF4-FFF2-40B4-BE49-F238E27FC236}">
                <a16:creationId xmlns:a16="http://schemas.microsoft.com/office/drawing/2014/main" id="{290AE78F-4983-404B-8147-58FA1A2983B9}"/>
              </a:ext>
            </a:extLst>
          </p:cNvPr>
          <p:cNvCxnSpPr>
            <a:cxnSpLocks/>
          </p:cNvCxnSpPr>
          <p:nvPr/>
        </p:nvCxnSpPr>
        <p:spPr>
          <a:xfrm>
            <a:off x="4371611" y="2876139"/>
            <a:ext cx="1195233" cy="0"/>
          </a:xfrm>
          <a:prstGeom prst="straightConnector1">
            <a:avLst/>
          </a:prstGeom>
          <a:noFill/>
          <a:ln w="25400" cap="flat" cmpd="sng" algn="ctr">
            <a:solidFill>
              <a:srgbClr val="D83B01"/>
            </a:solidFill>
            <a:prstDash val="solid"/>
            <a:headEnd type="arrow" w="med" len="sm"/>
            <a:tailEnd type="arrow" w="med" len="sm"/>
          </a:ln>
          <a:effectLst/>
        </p:spPr>
      </p:cxnSp>
      <p:cxnSp>
        <p:nvCxnSpPr>
          <p:cNvPr id="143" name="Straight Arrow Connector 142">
            <a:extLst>
              <a:ext uri="{FF2B5EF4-FFF2-40B4-BE49-F238E27FC236}">
                <a16:creationId xmlns:a16="http://schemas.microsoft.com/office/drawing/2014/main" id="{3B486420-BCC7-4A7B-8841-844030FC92E0}"/>
              </a:ext>
            </a:extLst>
          </p:cNvPr>
          <p:cNvCxnSpPr>
            <a:cxnSpLocks/>
          </p:cNvCxnSpPr>
          <p:nvPr/>
        </p:nvCxnSpPr>
        <p:spPr>
          <a:xfrm>
            <a:off x="4371611" y="4057214"/>
            <a:ext cx="1195233" cy="0"/>
          </a:xfrm>
          <a:prstGeom prst="straightConnector1">
            <a:avLst/>
          </a:prstGeom>
          <a:noFill/>
          <a:ln w="25400" cap="flat" cmpd="sng" algn="ctr">
            <a:solidFill>
              <a:srgbClr val="00BCF2"/>
            </a:solidFill>
            <a:prstDash val="solid"/>
            <a:headEnd type="arrow" w="med" len="sm"/>
            <a:tailEnd type="arrow" w="med" len="sm"/>
          </a:ln>
          <a:effectLst/>
        </p:spPr>
      </p:cxnSp>
      <p:cxnSp>
        <p:nvCxnSpPr>
          <p:cNvPr id="144" name="Straight Arrow Connector 143">
            <a:extLst>
              <a:ext uri="{FF2B5EF4-FFF2-40B4-BE49-F238E27FC236}">
                <a16:creationId xmlns:a16="http://schemas.microsoft.com/office/drawing/2014/main" id="{2F4BC33C-B3BB-4AF8-B6C4-12B2E562075B}"/>
              </a:ext>
            </a:extLst>
          </p:cNvPr>
          <p:cNvCxnSpPr>
            <a:cxnSpLocks/>
          </p:cNvCxnSpPr>
          <p:nvPr/>
        </p:nvCxnSpPr>
        <p:spPr>
          <a:xfrm>
            <a:off x="4371611" y="5238289"/>
            <a:ext cx="1195233" cy="0"/>
          </a:xfrm>
          <a:prstGeom prst="straightConnector1">
            <a:avLst/>
          </a:prstGeom>
          <a:noFill/>
          <a:ln w="25400" cap="flat" cmpd="sng" algn="ctr">
            <a:solidFill>
              <a:srgbClr val="D83B01"/>
            </a:solidFill>
            <a:prstDash val="solid"/>
            <a:headEnd type="arrow" w="med" len="sm"/>
            <a:tailEnd type="arrow" w="med" len="sm"/>
          </a:ln>
          <a:effectLst/>
        </p:spPr>
      </p:cxnSp>
      <p:sp>
        <p:nvSpPr>
          <p:cNvPr id="145"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3781418" y="3896604"/>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6"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3781418" y="5056863"/>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7" name="TextBox 146">
            <a:extLst>
              <a:ext uri="{FF2B5EF4-FFF2-40B4-BE49-F238E27FC236}">
                <a16:creationId xmlns:a16="http://schemas.microsoft.com/office/drawing/2014/main" id="{FD89ED64-C4F0-476D-A4AC-D5336C48EBDF}"/>
              </a:ext>
            </a:extLst>
          </p:cNvPr>
          <p:cNvSpPr txBox="1"/>
          <p:nvPr/>
        </p:nvSpPr>
        <p:spPr>
          <a:xfrm>
            <a:off x="4394171" y="5339403"/>
            <a:ext cx="1150114"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SQL injection</a:t>
            </a:r>
          </a:p>
        </p:txBody>
      </p:sp>
      <p:sp>
        <p:nvSpPr>
          <p:cNvPr id="148" name="TextBox 147">
            <a:extLst>
              <a:ext uri="{FF2B5EF4-FFF2-40B4-BE49-F238E27FC236}">
                <a16:creationId xmlns:a16="http://schemas.microsoft.com/office/drawing/2014/main" id="{C76635FF-A12F-4103-9F27-BE8AF3E773E3}"/>
              </a:ext>
            </a:extLst>
          </p:cNvPr>
          <p:cNvSpPr txBox="1"/>
          <p:nvPr/>
        </p:nvSpPr>
        <p:spPr>
          <a:xfrm>
            <a:off x="4394171" y="4123703"/>
            <a:ext cx="1150114"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sp>
        <p:nvSpPr>
          <p:cNvPr id="149" name="TextBox 148">
            <a:extLst>
              <a:ext uri="{FF2B5EF4-FFF2-40B4-BE49-F238E27FC236}">
                <a16:creationId xmlns:a16="http://schemas.microsoft.com/office/drawing/2014/main" id="{2A8C2EF2-53DE-478F-9D97-D7F555C6D77B}"/>
              </a:ext>
            </a:extLst>
          </p:cNvPr>
          <p:cNvSpPr txBox="1"/>
          <p:nvPr/>
        </p:nvSpPr>
        <p:spPr>
          <a:xfrm>
            <a:off x="4394171" y="3003041"/>
            <a:ext cx="1150114"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XSS attack</a:t>
            </a:r>
          </a:p>
        </p:txBody>
      </p:sp>
      <p:sp>
        <p:nvSpPr>
          <p:cNvPr id="150" name="Cross 149">
            <a:extLst>
              <a:ext uri="{FF2B5EF4-FFF2-40B4-BE49-F238E27FC236}">
                <a16:creationId xmlns:a16="http://schemas.microsoft.com/office/drawing/2014/main" id="{08C00E10-47EA-4C68-9B20-4D292A6FAA28}"/>
              </a:ext>
            </a:extLst>
          </p:cNvPr>
          <p:cNvSpPr/>
          <p:nvPr/>
        </p:nvSpPr>
        <p:spPr>
          <a:xfrm rot="2700000">
            <a:off x="4853539" y="5102826"/>
            <a:ext cx="264712" cy="264712"/>
          </a:xfrm>
          <a:prstGeom prst="plus">
            <a:avLst>
              <a:gd name="adj" fmla="val 39815"/>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1" name="Cross 150">
            <a:extLst>
              <a:ext uri="{FF2B5EF4-FFF2-40B4-BE49-F238E27FC236}">
                <a16:creationId xmlns:a16="http://schemas.microsoft.com/office/drawing/2014/main" id="{4D8706C5-BAD2-4CCB-9A1A-DB683C9C4290}"/>
              </a:ext>
            </a:extLst>
          </p:cNvPr>
          <p:cNvSpPr/>
          <p:nvPr/>
        </p:nvSpPr>
        <p:spPr>
          <a:xfrm rot="2700000">
            <a:off x="4853539" y="2753078"/>
            <a:ext cx="264712" cy="264712"/>
          </a:xfrm>
          <a:prstGeom prst="plus">
            <a:avLst>
              <a:gd name="adj" fmla="val 39815"/>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2132664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B2FD8AF-D163-4DE9-89D4-662768B1DD50}"/>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63113"/>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Simplified Security Group Management</a:t>
            </a:r>
          </a:p>
        </p:txBody>
      </p:sp>
      <p:sp>
        <p:nvSpPr>
          <p:cNvPr id="66" name="Rectangle 65">
            <a:extLst>
              <a:ext uri="{FF2B5EF4-FFF2-40B4-BE49-F238E27FC236}">
                <a16:creationId xmlns:a16="http://schemas.microsoft.com/office/drawing/2014/main" id="{C6C67B38-F2CB-4F15-BED5-AE12CC72D525}"/>
              </a:ext>
            </a:extLst>
          </p:cNvPr>
          <p:cNvSpPr/>
          <p:nvPr/>
        </p:nvSpPr>
        <p:spPr>
          <a:xfrm>
            <a:off x="3593747" y="1263207"/>
            <a:ext cx="2916420" cy="1077218"/>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Network Security </a:t>
            </a:r>
            <a:b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Groups (NSG)</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IP based network ACL</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Attach: Subnet and NICs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p:txBody>
      </p:sp>
      <p:sp>
        <p:nvSpPr>
          <p:cNvPr id="67" name="Rectangle 66">
            <a:extLst>
              <a:ext uri="{FF2B5EF4-FFF2-40B4-BE49-F238E27FC236}">
                <a16:creationId xmlns:a16="http://schemas.microsoft.com/office/drawing/2014/main" id="{4F343FDB-0B9F-49BA-BBC3-06BEC0AEFDDC}"/>
              </a:ext>
            </a:extLst>
          </p:cNvPr>
          <p:cNvSpPr/>
          <p:nvPr/>
        </p:nvSpPr>
        <p:spPr>
          <a:xfrm>
            <a:off x="6187859" y="1263207"/>
            <a:ext cx="2799566" cy="146501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Service Tags</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b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endPar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Named monikers for Azure service IPs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SQL, Storage, Traffic Manager supported</a:t>
            </a:r>
            <a:r>
              <a:rPr kumimoji="0" lang="en-US" sz="1400" b="0" i="0" u="none" strike="noStrike" kern="1200" cap="none" spc="0" normalizeH="0" baseline="0" noProof="0">
                <a:ln>
                  <a:noFill/>
                </a:ln>
                <a:solidFill>
                  <a:srgbClr val="000000"/>
                </a:solidFill>
                <a:effectLst/>
                <a:uLnTx/>
                <a:uFillTx/>
                <a:latin typeface="Segoe UI"/>
                <a:ea typeface="+mn-ea"/>
                <a:cs typeface="Arial"/>
              </a:rPr>
              <a:t>​​</a:t>
            </a:r>
          </a:p>
        </p:txBody>
      </p:sp>
      <p:sp>
        <p:nvSpPr>
          <p:cNvPr id="68" name="Rectangle 67">
            <a:extLst>
              <a:ext uri="{FF2B5EF4-FFF2-40B4-BE49-F238E27FC236}">
                <a16:creationId xmlns:a16="http://schemas.microsoft.com/office/drawing/2014/main" id="{3AA9139E-BEC8-40AD-903B-40AD6B267E52}"/>
              </a:ext>
            </a:extLst>
          </p:cNvPr>
          <p:cNvSpPr/>
          <p:nvPr/>
        </p:nvSpPr>
        <p:spPr>
          <a:xfrm>
            <a:off x="8987426" y="1263207"/>
            <a:ext cx="2698174" cy="146501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 Security Groups (ASG)</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Named monikers for custom grouping of VMs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Natural expression of application security</a:t>
            </a:r>
          </a:p>
        </p:txBody>
      </p:sp>
      <p:sp>
        <p:nvSpPr>
          <p:cNvPr id="2" name="Rectangle 1">
            <a:extLst>
              <a:ext uri="{FF2B5EF4-FFF2-40B4-BE49-F238E27FC236}">
                <a16:creationId xmlns:a16="http://schemas.microsoft.com/office/drawing/2014/main" id="{99BABA95-542E-470D-83DF-B3F6A685FD59}"/>
              </a:ext>
            </a:extLst>
          </p:cNvPr>
          <p:cNvSpPr/>
          <p:nvPr/>
        </p:nvSpPr>
        <p:spPr bwMode="auto">
          <a:xfrm>
            <a:off x="3636718" y="3095501"/>
            <a:ext cx="4837238" cy="3435461"/>
          </a:xfrm>
          <a:prstGeom prst="rect">
            <a:avLst/>
          </a:prstGeom>
          <a:noFill/>
          <a:ln w="508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7451926-AB69-43DC-BD57-47E54F7059C4}"/>
              </a:ext>
            </a:extLst>
          </p:cNvPr>
          <p:cNvGrpSpPr/>
          <p:nvPr/>
        </p:nvGrpSpPr>
        <p:grpSpPr>
          <a:xfrm>
            <a:off x="3892151" y="3357553"/>
            <a:ext cx="2618016" cy="2959472"/>
            <a:chOff x="3918856" y="4128220"/>
            <a:chExt cx="2607131" cy="2947165"/>
          </a:xfrm>
        </p:grpSpPr>
        <p:sp>
          <p:nvSpPr>
            <p:cNvPr id="81" name="Rectangle 80">
              <a:extLst>
                <a:ext uri="{FF2B5EF4-FFF2-40B4-BE49-F238E27FC236}">
                  <a16:creationId xmlns:a16="http://schemas.microsoft.com/office/drawing/2014/main" id="{244DAF1E-FD8D-4DCA-9AF6-728E19D3A499}"/>
                </a:ext>
              </a:extLst>
            </p:cNvPr>
            <p:cNvSpPr/>
            <p:nvPr/>
          </p:nvSpPr>
          <p:spPr bwMode="auto">
            <a:xfrm>
              <a:off x="5219701" y="4731724"/>
              <a:ext cx="1306286" cy="1424147"/>
            </a:xfrm>
            <a:prstGeom prst="rect">
              <a:avLst/>
            </a:prstGeom>
            <a:solidFill>
              <a:srgbClr val="F2F2F2"/>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AppServers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48E3C6DF-C26B-4B25-8802-DCBEA4593D85}"/>
                </a:ext>
              </a:extLst>
            </p:cNvPr>
            <p:cNvSpPr/>
            <p:nvPr/>
          </p:nvSpPr>
          <p:spPr bwMode="auto">
            <a:xfrm>
              <a:off x="3918861" y="4128220"/>
              <a:ext cx="1959424" cy="142414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WebServers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02EFD57E-A0C0-480F-BCE1-BE660FBED2A3}"/>
                </a:ext>
              </a:extLst>
            </p:cNvPr>
            <p:cNvPicPr>
              <a:picLocks noChangeAspect="1"/>
            </p:cNvPicPr>
            <p:nvPr/>
          </p:nvPicPr>
          <p:blipFill>
            <a:blip r:embed="rId3"/>
            <a:stretch>
              <a:fillRect/>
            </a:stretch>
          </p:blipFill>
          <p:spPr>
            <a:xfrm>
              <a:off x="4131617" y="5733556"/>
              <a:ext cx="358570" cy="358570"/>
            </a:xfrm>
            <a:prstGeom prst="rect">
              <a:avLst/>
            </a:prstGeom>
          </p:spPr>
        </p:pic>
        <p:pic>
          <p:nvPicPr>
            <p:cNvPr id="70" name="Picture 69">
              <a:extLst>
                <a:ext uri="{FF2B5EF4-FFF2-40B4-BE49-F238E27FC236}">
                  <a16:creationId xmlns:a16="http://schemas.microsoft.com/office/drawing/2014/main" id="{4DF2D6EF-9802-4014-8BD1-C65D7BA54207}"/>
                </a:ext>
              </a:extLst>
            </p:cNvPr>
            <p:cNvPicPr>
              <a:picLocks noChangeAspect="1"/>
            </p:cNvPicPr>
            <p:nvPr/>
          </p:nvPicPr>
          <p:blipFill>
            <a:blip r:embed="rId3"/>
            <a:stretch>
              <a:fillRect/>
            </a:stretch>
          </p:blipFill>
          <p:spPr>
            <a:xfrm>
              <a:off x="4747305" y="5733556"/>
              <a:ext cx="358570" cy="358570"/>
            </a:xfrm>
            <a:prstGeom prst="rect">
              <a:avLst/>
            </a:prstGeom>
          </p:spPr>
        </p:pic>
        <p:pic>
          <p:nvPicPr>
            <p:cNvPr id="71" name="Picture 70">
              <a:extLst>
                <a:ext uri="{FF2B5EF4-FFF2-40B4-BE49-F238E27FC236}">
                  <a16:creationId xmlns:a16="http://schemas.microsoft.com/office/drawing/2014/main" id="{0BAB0A3C-D5D4-40B8-881D-07640C85189F}"/>
                </a:ext>
              </a:extLst>
            </p:cNvPr>
            <p:cNvPicPr>
              <a:picLocks noChangeAspect="1"/>
            </p:cNvPicPr>
            <p:nvPr/>
          </p:nvPicPr>
          <p:blipFill>
            <a:blip r:embed="rId3"/>
            <a:stretch>
              <a:fillRect/>
            </a:stretch>
          </p:blipFill>
          <p:spPr>
            <a:xfrm>
              <a:off x="5362993" y="5733556"/>
              <a:ext cx="358570" cy="358570"/>
            </a:xfrm>
            <a:prstGeom prst="rect">
              <a:avLst/>
            </a:prstGeom>
          </p:spPr>
        </p:pic>
        <p:pic>
          <p:nvPicPr>
            <p:cNvPr id="72" name="Picture 71">
              <a:extLst>
                <a:ext uri="{FF2B5EF4-FFF2-40B4-BE49-F238E27FC236}">
                  <a16:creationId xmlns:a16="http://schemas.microsoft.com/office/drawing/2014/main" id="{5973733E-4564-40EE-B48C-74C44F51F2ED}"/>
                </a:ext>
              </a:extLst>
            </p:cNvPr>
            <p:cNvPicPr>
              <a:picLocks noChangeAspect="1"/>
            </p:cNvPicPr>
            <p:nvPr/>
          </p:nvPicPr>
          <p:blipFill>
            <a:blip r:embed="rId3"/>
            <a:stretch>
              <a:fillRect/>
            </a:stretch>
          </p:blipFill>
          <p:spPr>
            <a:xfrm>
              <a:off x="5978682" y="5733556"/>
              <a:ext cx="358570" cy="358570"/>
            </a:xfrm>
            <a:prstGeom prst="rect">
              <a:avLst/>
            </a:prstGeom>
          </p:spPr>
        </p:pic>
        <p:pic>
          <p:nvPicPr>
            <p:cNvPr id="73" name="Picture 72">
              <a:extLst>
                <a:ext uri="{FF2B5EF4-FFF2-40B4-BE49-F238E27FC236}">
                  <a16:creationId xmlns:a16="http://schemas.microsoft.com/office/drawing/2014/main" id="{1F4C1810-FBE5-4BDC-8E54-998ECCBA7E15}"/>
                </a:ext>
              </a:extLst>
            </p:cNvPr>
            <p:cNvPicPr>
              <a:picLocks noChangeAspect="1"/>
            </p:cNvPicPr>
            <p:nvPr/>
          </p:nvPicPr>
          <p:blipFill>
            <a:blip r:embed="rId3"/>
            <a:stretch>
              <a:fillRect/>
            </a:stretch>
          </p:blipFill>
          <p:spPr>
            <a:xfrm>
              <a:off x="4131617" y="5118250"/>
              <a:ext cx="358570" cy="358570"/>
            </a:xfrm>
            <a:prstGeom prst="rect">
              <a:avLst/>
            </a:prstGeom>
          </p:spPr>
        </p:pic>
        <p:pic>
          <p:nvPicPr>
            <p:cNvPr id="74" name="Picture 73">
              <a:extLst>
                <a:ext uri="{FF2B5EF4-FFF2-40B4-BE49-F238E27FC236}">
                  <a16:creationId xmlns:a16="http://schemas.microsoft.com/office/drawing/2014/main" id="{83164FFC-460C-4184-9EB3-3BEFF5C3DEA8}"/>
                </a:ext>
              </a:extLst>
            </p:cNvPr>
            <p:cNvPicPr>
              <a:picLocks noChangeAspect="1"/>
            </p:cNvPicPr>
            <p:nvPr/>
          </p:nvPicPr>
          <p:blipFill>
            <a:blip r:embed="rId3"/>
            <a:stretch>
              <a:fillRect/>
            </a:stretch>
          </p:blipFill>
          <p:spPr>
            <a:xfrm>
              <a:off x="4747305" y="5118250"/>
              <a:ext cx="358570" cy="358570"/>
            </a:xfrm>
            <a:prstGeom prst="rect">
              <a:avLst/>
            </a:prstGeom>
          </p:spPr>
        </p:pic>
        <p:pic>
          <p:nvPicPr>
            <p:cNvPr id="75" name="Picture 74">
              <a:extLst>
                <a:ext uri="{FF2B5EF4-FFF2-40B4-BE49-F238E27FC236}">
                  <a16:creationId xmlns:a16="http://schemas.microsoft.com/office/drawing/2014/main" id="{282A8699-BDA6-462C-8914-470B81A70BEF}"/>
                </a:ext>
              </a:extLst>
            </p:cNvPr>
            <p:cNvPicPr>
              <a:picLocks noChangeAspect="1"/>
            </p:cNvPicPr>
            <p:nvPr/>
          </p:nvPicPr>
          <p:blipFill>
            <a:blip r:embed="rId3"/>
            <a:stretch>
              <a:fillRect/>
            </a:stretch>
          </p:blipFill>
          <p:spPr>
            <a:xfrm>
              <a:off x="5362993" y="5118250"/>
              <a:ext cx="358570" cy="358570"/>
            </a:xfrm>
            <a:prstGeom prst="rect">
              <a:avLst/>
            </a:prstGeom>
          </p:spPr>
        </p:pic>
        <p:pic>
          <p:nvPicPr>
            <p:cNvPr id="76" name="Picture 75">
              <a:extLst>
                <a:ext uri="{FF2B5EF4-FFF2-40B4-BE49-F238E27FC236}">
                  <a16:creationId xmlns:a16="http://schemas.microsoft.com/office/drawing/2014/main" id="{C1EFBF00-9C83-4CEA-BBA0-539D798A19F3}"/>
                </a:ext>
              </a:extLst>
            </p:cNvPr>
            <p:cNvPicPr>
              <a:picLocks noChangeAspect="1"/>
            </p:cNvPicPr>
            <p:nvPr/>
          </p:nvPicPr>
          <p:blipFill>
            <a:blip r:embed="rId3"/>
            <a:stretch>
              <a:fillRect/>
            </a:stretch>
          </p:blipFill>
          <p:spPr>
            <a:xfrm>
              <a:off x="5978682" y="5118250"/>
              <a:ext cx="358570" cy="358570"/>
            </a:xfrm>
            <a:prstGeom prst="rect">
              <a:avLst/>
            </a:prstGeom>
          </p:spPr>
        </p:pic>
        <p:pic>
          <p:nvPicPr>
            <p:cNvPr id="77" name="Picture 76">
              <a:extLst>
                <a:ext uri="{FF2B5EF4-FFF2-40B4-BE49-F238E27FC236}">
                  <a16:creationId xmlns:a16="http://schemas.microsoft.com/office/drawing/2014/main" id="{8B92687C-8988-474C-8F49-D0961AF9F5AD}"/>
                </a:ext>
              </a:extLst>
            </p:cNvPr>
            <p:cNvPicPr>
              <a:picLocks noChangeAspect="1"/>
            </p:cNvPicPr>
            <p:nvPr/>
          </p:nvPicPr>
          <p:blipFill>
            <a:blip r:embed="rId3"/>
            <a:stretch>
              <a:fillRect/>
            </a:stretch>
          </p:blipFill>
          <p:spPr>
            <a:xfrm>
              <a:off x="4131617" y="4497581"/>
              <a:ext cx="358570" cy="358570"/>
            </a:xfrm>
            <a:prstGeom prst="rect">
              <a:avLst/>
            </a:prstGeom>
          </p:spPr>
        </p:pic>
        <p:pic>
          <p:nvPicPr>
            <p:cNvPr id="78" name="Picture 77">
              <a:extLst>
                <a:ext uri="{FF2B5EF4-FFF2-40B4-BE49-F238E27FC236}">
                  <a16:creationId xmlns:a16="http://schemas.microsoft.com/office/drawing/2014/main" id="{1D970DA4-5D01-4187-99C2-470D7EC0BA10}"/>
                </a:ext>
              </a:extLst>
            </p:cNvPr>
            <p:cNvPicPr>
              <a:picLocks noChangeAspect="1"/>
            </p:cNvPicPr>
            <p:nvPr/>
          </p:nvPicPr>
          <p:blipFill>
            <a:blip r:embed="rId3"/>
            <a:stretch>
              <a:fillRect/>
            </a:stretch>
          </p:blipFill>
          <p:spPr>
            <a:xfrm>
              <a:off x="4747305" y="4497581"/>
              <a:ext cx="358570" cy="358570"/>
            </a:xfrm>
            <a:prstGeom prst="rect">
              <a:avLst/>
            </a:prstGeom>
          </p:spPr>
        </p:pic>
        <p:sp>
          <p:nvSpPr>
            <p:cNvPr id="4" name="Rectangle 3">
              <a:extLst>
                <a:ext uri="{FF2B5EF4-FFF2-40B4-BE49-F238E27FC236}">
                  <a16:creationId xmlns:a16="http://schemas.microsoft.com/office/drawing/2014/main" id="{32DBE4DE-E7B8-4F69-95A6-530F895FFA2D}"/>
                </a:ext>
              </a:extLst>
            </p:cNvPr>
            <p:cNvSpPr/>
            <p:nvPr/>
          </p:nvSpPr>
          <p:spPr bwMode="auto">
            <a:xfrm>
              <a:off x="3918856" y="5627914"/>
              <a:ext cx="1959429" cy="869705"/>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DatabaseServers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EE56C4D6-D3DE-471F-82EE-1042E88211C9}"/>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86626" y="6668323"/>
              <a:ext cx="407063" cy="407062"/>
            </a:xfrm>
            <a:prstGeom prst="rect">
              <a:avLst/>
            </a:prstGeom>
          </p:spPr>
        </p:pic>
      </p:grpSp>
      <p:pic>
        <p:nvPicPr>
          <p:cNvPr id="7" name="Picture 6">
            <a:extLst>
              <a:ext uri="{FF2B5EF4-FFF2-40B4-BE49-F238E27FC236}">
                <a16:creationId xmlns:a16="http://schemas.microsoft.com/office/drawing/2014/main" id="{7D931A16-0E12-4C21-95D3-5D1096202808}"/>
              </a:ext>
            </a:extLst>
          </p:cNvPr>
          <p:cNvPicPr>
            <a:picLocks noChangeAspect="1"/>
          </p:cNvPicPr>
          <p:nvPr/>
        </p:nvPicPr>
        <p:blipFill>
          <a:blip r:embed="rId5"/>
          <a:stretch>
            <a:fillRect/>
          </a:stretch>
        </p:blipFill>
        <p:spPr>
          <a:xfrm>
            <a:off x="6583298" y="3963577"/>
            <a:ext cx="5532900" cy="2302736"/>
          </a:xfrm>
          <a:prstGeom prst="rect">
            <a:avLst/>
          </a:prstGeom>
        </p:spPr>
      </p:pic>
      <p:pic>
        <p:nvPicPr>
          <p:cNvPr id="85" name="Picture 84">
            <a:extLst>
              <a:ext uri="{FF2B5EF4-FFF2-40B4-BE49-F238E27FC236}">
                <a16:creationId xmlns:a16="http://schemas.microsoft.com/office/drawing/2014/main" id="{59327FAE-9C7A-4596-BE57-6F177D64B703}"/>
              </a:ext>
            </a:extLst>
          </p:cNvPr>
          <p:cNvPicPr>
            <a:picLocks noChangeAspect="1"/>
          </p:cNvPicPr>
          <p:nvPr/>
        </p:nvPicPr>
        <p:blipFill>
          <a:blip r:embed="rId6"/>
          <a:stretch>
            <a:fillRect/>
          </a:stretch>
        </p:blipFill>
        <p:spPr>
          <a:xfrm>
            <a:off x="6583298" y="3573619"/>
            <a:ext cx="585320" cy="550130"/>
          </a:xfrm>
          <a:prstGeom prst="rect">
            <a:avLst/>
          </a:prstGeom>
        </p:spPr>
      </p:pic>
      <p:grpSp>
        <p:nvGrpSpPr>
          <p:cNvPr id="39" name="Group 38">
            <a:extLst>
              <a:ext uri="{FF2B5EF4-FFF2-40B4-BE49-F238E27FC236}">
                <a16:creationId xmlns:a16="http://schemas.microsoft.com/office/drawing/2014/main" id="{DB06C5A0-DB7C-47ED-9556-6E346CD926EE}"/>
              </a:ext>
            </a:extLst>
          </p:cNvPr>
          <p:cNvGrpSpPr/>
          <p:nvPr/>
        </p:nvGrpSpPr>
        <p:grpSpPr>
          <a:xfrm>
            <a:off x="327669" y="2442490"/>
            <a:ext cx="2885742" cy="849463"/>
            <a:chOff x="327669" y="1902740"/>
            <a:chExt cx="2885742" cy="849463"/>
          </a:xfrm>
        </p:grpSpPr>
        <p:sp>
          <p:nvSpPr>
            <p:cNvPr id="40" name="TextBox 39">
              <a:extLst>
                <a:ext uri="{FF2B5EF4-FFF2-40B4-BE49-F238E27FC236}">
                  <a16:creationId xmlns:a16="http://schemas.microsoft.com/office/drawing/2014/main" id="{8721D7A8-C711-4E45-B49E-556F99E98466}"/>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41" name="Straight Connector 40">
              <a:extLst>
                <a:ext uri="{FF2B5EF4-FFF2-40B4-BE49-F238E27FC236}">
                  <a16:creationId xmlns:a16="http://schemas.microsoft.com/office/drawing/2014/main" id="{1DA873DB-4F48-4197-B262-D6DB2D744FCE}"/>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Intelligence" title="Icon of circles connected by crossing lines">
              <a:extLst>
                <a:ext uri="{FF2B5EF4-FFF2-40B4-BE49-F238E27FC236}">
                  <a16:creationId xmlns:a16="http://schemas.microsoft.com/office/drawing/2014/main" id="{81E3926E-C606-42C9-919B-F1D95DFB9B1E}"/>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26199E26-05D7-4A45-A2DD-68E3527C56D6}"/>
              </a:ext>
            </a:extLst>
          </p:cNvPr>
          <p:cNvGrpSpPr/>
          <p:nvPr/>
        </p:nvGrpSpPr>
        <p:grpSpPr>
          <a:xfrm>
            <a:off x="355392" y="3771974"/>
            <a:ext cx="2728122" cy="849463"/>
            <a:chOff x="355392" y="4729690"/>
            <a:chExt cx="2728122" cy="849463"/>
          </a:xfrm>
        </p:grpSpPr>
        <p:sp>
          <p:nvSpPr>
            <p:cNvPr id="44" name="TextBox 43">
              <a:extLst>
                <a:ext uri="{FF2B5EF4-FFF2-40B4-BE49-F238E27FC236}">
                  <a16:creationId xmlns:a16="http://schemas.microsoft.com/office/drawing/2014/main" id="{435567D9-B6D5-4E40-ACAB-50123440FD3E}"/>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49" name="Straight Connector 48">
              <a:extLst>
                <a:ext uri="{FF2B5EF4-FFF2-40B4-BE49-F238E27FC236}">
                  <a16:creationId xmlns:a16="http://schemas.microsoft.com/office/drawing/2014/main" id="{E08B88F9-7F41-49A5-BC81-B679110062E0}"/>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network" title="Icon of a device or computer network">
              <a:extLst>
                <a:ext uri="{FF2B5EF4-FFF2-40B4-BE49-F238E27FC236}">
                  <a16:creationId xmlns:a16="http://schemas.microsoft.com/office/drawing/2014/main" id="{EE733EF9-972B-46C5-9BC2-30CBB8F025D4}"/>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56" name="Rectangle 55">
            <a:extLst>
              <a:ext uri="{FF2B5EF4-FFF2-40B4-BE49-F238E27FC236}">
                <a16:creationId xmlns:a16="http://schemas.microsoft.com/office/drawing/2014/main" id="{A07988EB-0F0B-4F9A-A756-95DB1F9E86AD}"/>
              </a:ext>
            </a:extLst>
          </p:cNvPr>
          <p:cNvSpPr/>
          <p:nvPr/>
        </p:nvSpPr>
        <p:spPr bwMode="auto">
          <a:xfrm>
            <a:off x="-24719" y="3602068"/>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BBAB96F5-E666-4B1A-BE03-E8A303BB1A34}"/>
              </a:ext>
            </a:extLst>
          </p:cNvPr>
          <p:cNvGrpSpPr/>
          <p:nvPr/>
        </p:nvGrpSpPr>
        <p:grpSpPr>
          <a:xfrm>
            <a:off x="315232" y="5008691"/>
            <a:ext cx="2709424" cy="600609"/>
            <a:chOff x="315232" y="3489448"/>
            <a:chExt cx="2709424" cy="600609"/>
          </a:xfrm>
        </p:grpSpPr>
        <p:sp>
          <p:nvSpPr>
            <p:cNvPr id="58" name="TextBox 57">
              <a:extLst>
                <a:ext uri="{FF2B5EF4-FFF2-40B4-BE49-F238E27FC236}">
                  <a16:creationId xmlns:a16="http://schemas.microsoft.com/office/drawing/2014/main" id="{79E9DEEC-AA2F-47CF-9E53-6645308040BF}"/>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79" name="Straight Connector 78">
              <a:extLst>
                <a:ext uri="{FF2B5EF4-FFF2-40B4-BE49-F238E27FC236}">
                  <a16:creationId xmlns:a16="http://schemas.microsoft.com/office/drawing/2014/main" id="{E5D63F93-3C1B-426C-AAE4-16CB8102757F}"/>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cloud" title="Icon of a cloud">
              <a:extLst>
                <a:ext uri="{FF2B5EF4-FFF2-40B4-BE49-F238E27FC236}">
                  <a16:creationId xmlns:a16="http://schemas.microsoft.com/office/drawing/2014/main" id="{82595656-803C-46A6-9370-1238BD47A1A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4" name="Title 5">
            <a:extLst>
              <a:ext uri="{FF2B5EF4-FFF2-40B4-BE49-F238E27FC236}">
                <a16:creationId xmlns:a16="http://schemas.microsoft.com/office/drawing/2014/main" id="{F10387F5-FA41-4D7F-944F-F8270D35EE72}"/>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89" name="Group 88">
            <a:extLst>
              <a:ext uri="{FF2B5EF4-FFF2-40B4-BE49-F238E27FC236}">
                <a16:creationId xmlns:a16="http://schemas.microsoft.com/office/drawing/2014/main" id="{B881A097-EA0B-42CD-BA03-80F8BF47D92E}"/>
              </a:ext>
            </a:extLst>
          </p:cNvPr>
          <p:cNvGrpSpPr/>
          <p:nvPr/>
        </p:nvGrpSpPr>
        <p:grpSpPr>
          <a:xfrm>
            <a:off x="322755" y="661166"/>
            <a:ext cx="490596" cy="558629"/>
            <a:chOff x="466726" y="1321530"/>
            <a:chExt cx="345724" cy="368082"/>
          </a:xfrm>
        </p:grpSpPr>
        <p:sp>
          <p:nvSpPr>
            <p:cNvPr id="90" name="Shield_EA18">
              <a:extLst>
                <a:ext uri="{FF2B5EF4-FFF2-40B4-BE49-F238E27FC236}">
                  <a16:creationId xmlns:a16="http://schemas.microsoft.com/office/drawing/2014/main" id="{7035BC47-4DE6-44D9-B8B8-0B8CFD4DC143}"/>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ock">
              <a:extLst>
                <a:ext uri="{FF2B5EF4-FFF2-40B4-BE49-F238E27FC236}">
                  <a16:creationId xmlns:a16="http://schemas.microsoft.com/office/drawing/2014/main" id="{0ECE6BF8-9D6C-4161-82A0-10CD5FD29C6A}"/>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6088129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B2FD8AF-D163-4DE9-89D4-662768B1DD50}"/>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3589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Securing PaaS Services</a:t>
            </a:r>
          </a:p>
        </p:txBody>
      </p:sp>
      <p:sp>
        <p:nvSpPr>
          <p:cNvPr id="39" name="Rectangle 38">
            <a:extLst>
              <a:ext uri="{FF2B5EF4-FFF2-40B4-BE49-F238E27FC236}">
                <a16:creationId xmlns:a16="http://schemas.microsoft.com/office/drawing/2014/main" id="{6B6DBE6B-5301-4AB9-B5A5-FEC6A93BFEA8}"/>
              </a:ext>
            </a:extLst>
          </p:cNvPr>
          <p:cNvSpPr/>
          <p:nvPr/>
        </p:nvSpPr>
        <p:spPr bwMode="auto">
          <a:xfrm>
            <a:off x="10210900" y="2550663"/>
            <a:ext cx="1388214" cy="2717662"/>
          </a:xfrm>
          <a:prstGeom prst="rect">
            <a:avLst/>
          </a:prstGeom>
          <a:no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pic>
        <p:nvPicPr>
          <p:cNvPr id="42" name="Picture 41">
            <a:extLst>
              <a:ext uri="{FF2B5EF4-FFF2-40B4-BE49-F238E27FC236}">
                <a16:creationId xmlns:a16="http://schemas.microsoft.com/office/drawing/2014/main" id="{50ACFE71-0775-4E9E-9ABE-A26614EA49F4}"/>
              </a:ext>
            </a:extLst>
          </p:cNvPr>
          <p:cNvPicPr>
            <a:picLocks noChangeAspect="1"/>
          </p:cNvPicPr>
          <p:nvPr/>
        </p:nvPicPr>
        <p:blipFill>
          <a:blip r:embed="rId3"/>
          <a:stretch>
            <a:fillRect/>
          </a:stretch>
        </p:blipFill>
        <p:spPr>
          <a:xfrm>
            <a:off x="10595864" y="3192386"/>
            <a:ext cx="699692" cy="681278"/>
          </a:xfrm>
          <a:prstGeom prst="rect">
            <a:avLst/>
          </a:prstGeom>
        </p:spPr>
      </p:pic>
      <p:pic>
        <p:nvPicPr>
          <p:cNvPr id="43" name="Picture 42">
            <a:extLst>
              <a:ext uri="{FF2B5EF4-FFF2-40B4-BE49-F238E27FC236}">
                <a16:creationId xmlns:a16="http://schemas.microsoft.com/office/drawing/2014/main" id="{68BF2136-1E0D-412D-A3EC-D72A7B81425A}"/>
              </a:ext>
            </a:extLst>
          </p:cNvPr>
          <p:cNvPicPr>
            <a:picLocks noChangeAspect="1"/>
          </p:cNvPicPr>
          <p:nvPr/>
        </p:nvPicPr>
        <p:blipFill>
          <a:blip r:embed="rId4"/>
          <a:stretch>
            <a:fillRect/>
          </a:stretch>
        </p:blipFill>
        <p:spPr>
          <a:xfrm>
            <a:off x="10582280" y="4286455"/>
            <a:ext cx="748264" cy="724376"/>
          </a:xfrm>
          <a:prstGeom prst="rect">
            <a:avLst/>
          </a:prstGeom>
        </p:spPr>
      </p:pic>
      <p:grpSp>
        <p:nvGrpSpPr>
          <p:cNvPr id="44" name="Group 43">
            <a:extLst>
              <a:ext uri="{FF2B5EF4-FFF2-40B4-BE49-F238E27FC236}">
                <a16:creationId xmlns:a16="http://schemas.microsoft.com/office/drawing/2014/main" id="{281B9DDA-E96A-4C28-A991-1AB087B62A72}"/>
              </a:ext>
            </a:extLst>
          </p:cNvPr>
          <p:cNvGrpSpPr/>
          <p:nvPr/>
        </p:nvGrpSpPr>
        <p:grpSpPr>
          <a:xfrm>
            <a:off x="3681368" y="2270525"/>
            <a:ext cx="4547997" cy="3995014"/>
            <a:chOff x="274639" y="1626539"/>
            <a:chExt cx="4843772" cy="4526991"/>
          </a:xfrm>
        </p:grpSpPr>
        <p:sp>
          <p:nvSpPr>
            <p:cNvPr id="49" name="Rectangle 48">
              <a:extLst>
                <a:ext uri="{FF2B5EF4-FFF2-40B4-BE49-F238E27FC236}">
                  <a16:creationId xmlns:a16="http://schemas.microsoft.com/office/drawing/2014/main" id="{3CC9A3FF-C169-4BC1-9888-84F48C99E0A8}"/>
                </a:ext>
              </a:extLst>
            </p:cNvPr>
            <p:cNvSpPr/>
            <p:nvPr/>
          </p:nvSpPr>
          <p:spPr bwMode="auto">
            <a:xfrm>
              <a:off x="274639" y="1626539"/>
              <a:ext cx="4843772" cy="4136198"/>
            </a:xfrm>
            <a:prstGeom prst="rect">
              <a:avLst/>
            </a:prstGeom>
            <a:no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grpSp>
          <p:nvGrpSpPr>
            <p:cNvPr id="55" name="Group 54">
              <a:extLst>
                <a:ext uri="{FF2B5EF4-FFF2-40B4-BE49-F238E27FC236}">
                  <a16:creationId xmlns:a16="http://schemas.microsoft.com/office/drawing/2014/main" id="{11872326-54BB-4AFF-8B9B-1DBCDD0589DB}"/>
                </a:ext>
              </a:extLst>
            </p:cNvPr>
            <p:cNvGrpSpPr/>
            <p:nvPr/>
          </p:nvGrpSpPr>
          <p:grpSpPr>
            <a:xfrm>
              <a:off x="4125553" y="5356604"/>
              <a:ext cx="796926" cy="796926"/>
              <a:chOff x="7903946" y="4484914"/>
              <a:chExt cx="709366" cy="709366"/>
            </a:xfrm>
          </p:grpSpPr>
          <p:sp>
            <p:nvSpPr>
              <p:cNvPr id="117" name="Oval 116">
                <a:extLst>
                  <a:ext uri="{FF2B5EF4-FFF2-40B4-BE49-F238E27FC236}">
                    <a16:creationId xmlns:a16="http://schemas.microsoft.com/office/drawing/2014/main" id="{371DB7E1-5870-4B45-932D-5E98E59EA439}"/>
                  </a:ext>
                </a:extLst>
              </p:cNvPr>
              <p:cNvSpPr/>
              <p:nvPr/>
            </p:nvSpPr>
            <p:spPr bwMode="auto">
              <a:xfrm>
                <a:off x="7903946" y="4484914"/>
                <a:ext cx="709366" cy="709366"/>
              </a:xfrm>
              <a:prstGeom prst="ellipse">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pic>
            <p:nvPicPr>
              <p:cNvPr id="118" name="Picture 117">
                <a:extLst>
                  <a:ext uri="{FF2B5EF4-FFF2-40B4-BE49-F238E27FC236}">
                    <a16:creationId xmlns:a16="http://schemas.microsoft.com/office/drawing/2014/main" id="{80F58D13-EB03-4EC1-980A-A42B708EB226}"/>
                  </a:ext>
                </a:extLst>
              </p:cNvPr>
              <p:cNvPicPr>
                <a:picLocks noChangeAspect="1"/>
              </p:cNvPicPr>
              <p:nvPr/>
            </p:nvPicPr>
            <p:blipFill>
              <a:blip r:embed="rId5"/>
              <a:stretch>
                <a:fillRect/>
              </a:stretch>
            </p:blipFill>
            <p:spPr>
              <a:xfrm>
                <a:off x="8084193" y="4665161"/>
                <a:ext cx="348872" cy="348872"/>
              </a:xfrm>
              <a:prstGeom prst="rect">
                <a:avLst/>
              </a:prstGeom>
              <a:ln>
                <a:noFill/>
                <a:prstDash val="sysDash"/>
              </a:ln>
            </p:spPr>
          </p:pic>
        </p:grpSp>
        <p:pic>
          <p:nvPicPr>
            <p:cNvPr id="56" name="Picture 55">
              <a:extLst>
                <a:ext uri="{FF2B5EF4-FFF2-40B4-BE49-F238E27FC236}">
                  <a16:creationId xmlns:a16="http://schemas.microsoft.com/office/drawing/2014/main" id="{B76F292A-EABF-4562-BCE3-126060111DF2}"/>
                </a:ext>
              </a:extLst>
            </p:cNvPr>
            <p:cNvPicPr>
              <a:picLocks noChangeAspect="1"/>
            </p:cNvPicPr>
            <p:nvPr/>
          </p:nvPicPr>
          <p:blipFill>
            <a:blip r:embed="rId6"/>
            <a:stretch>
              <a:fillRect/>
            </a:stretch>
          </p:blipFill>
          <p:spPr>
            <a:xfrm>
              <a:off x="2269520" y="1749900"/>
              <a:ext cx="607102" cy="607102"/>
            </a:xfrm>
            <a:prstGeom prst="rect">
              <a:avLst/>
            </a:prstGeom>
          </p:spPr>
        </p:pic>
        <p:pic>
          <p:nvPicPr>
            <p:cNvPr id="57" name="Picture 56">
              <a:extLst>
                <a:ext uri="{FF2B5EF4-FFF2-40B4-BE49-F238E27FC236}">
                  <a16:creationId xmlns:a16="http://schemas.microsoft.com/office/drawing/2014/main" id="{7C8489FB-7269-409F-A1CA-A0EF3CECAD7A}"/>
                </a:ext>
              </a:extLst>
            </p:cNvPr>
            <p:cNvPicPr>
              <a:picLocks noChangeAspect="1"/>
            </p:cNvPicPr>
            <p:nvPr/>
          </p:nvPicPr>
          <p:blipFill>
            <a:blip r:embed="rId7"/>
            <a:stretch>
              <a:fillRect/>
            </a:stretch>
          </p:blipFill>
          <p:spPr>
            <a:xfrm>
              <a:off x="2268330" y="3142675"/>
              <a:ext cx="609483" cy="609483"/>
            </a:xfrm>
            <a:prstGeom prst="rect">
              <a:avLst/>
            </a:prstGeom>
          </p:spPr>
        </p:pic>
        <p:pic>
          <p:nvPicPr>
            <p:cNvPr id="58" name="Picture 57">
              <a:extLst>
                <a:ext uri="{FF2B5EF4-FFF2-40B4-BE49-F238E27FC236}">
                  <a16:creationId xmlns:a16="http://schemas.microsoft.com/office/drawing/2014/main" id="{D02F6D4A-11D0-4074-97C0-EC04EE94F8A3}"/>
                </a:ext>
              </a:extLst>
            </p:cNvPr>
            <p:cNvPicPr>
              <a:picLocks noChangeAspect="1"/>
            </p:cNvPicPr>
            <p:nvPr/>
          </p:nvPicPr>
          <p:blipFill>
            <a:blip r:embed="rId7"/>
            <a:stretch>
              <a:fillRect/>
            </a:stretch>
          </p:blipFill>
          <p:spPr>
            <a:xfrm>
              <a:off x="2268330" y="4362954"/>
              <a:ext cx="609483" cy="609483"/>
            </a:xfrm>
            <a:prstGeom prst="rect">
              <a:avLst/>
            </a:prstGeom>
          </p:spPr>
        </p:pic>
        <p:grpSp>
          <p:nvGrpSpPr>
            <p:cNvPr id="79" name="Group 78">
              <a:extLst>
                <a:ext uri="{FF2B5EF4-FFF2-40B4-BE49-F238E27FC236}">
                  <a16:creationId xmlns:a16="http://schemas.microsoft.com/office/drawing/2014/main" id="{A4404948-59CC-4156-A430-C9813AEA6A67}"/>
                </a:ext>
              </a:extLst>
            </p:cNvPr>
            <p:cNvGrpSpPr/>
            <p:nvPr/>
          </p:nvGrpSpPr>
          <p:grpSpPr>
            <a:xfrm>
              <a:off x="1371639" y="4762742"/>
              <a:ext cx="2659907" cy="808132"/>
              <a:chOff x="1060229" y="5296140"/>
              <a:chExt cx="2659907" cy="808132"/>
            </a:xfrm>
          </p:grpSpPr>
          <p:grpSp>
            <p:nvGrpSpPr>
              <p:cNvPr id="110" name="Group 109">
                <a:extLst>
                  <a:ext uri="{FF2B5EF4-FFF2-40B4-BE49-F238E27FC236}">
                    <a16:creationId xmlns:a16="http://schemas.microsoft.com/office/drawing/2014/main" id="{12E1A7BF-A0EF-4DFB-BDD8-77989C34BB47}"/>
                  </a:ext>
                </a:extLst>
              </p:cNvPr>
              <p:cNvGrpSpPr/>
              <p:nvPr/>
            </p:nvGrpSpPr>
            <p:grpSpPr>
              <a:xfrm>
                <a:off x="1060229" y="5497169"/>
                <a:ext cx="2402864" cy="607103"/>
                <a:chOff x="2430393" y="5497169"/>
                <a:chExt cx="2402864" cy="607103"/>
              </a:xfrm>
            </p:grpSpPr>
            <p:sp>
              <p:nvSpPr>
                <p:cNvPr id="112" name="Rectangle 111">
                  <a:extLst>
                    <a:ext uri="{FF2B5EF4-FFF2-40B4-BE49-F238E27FC236}">
                      <a16:creationId xmlns:a16="http://schemas.microsoft.com/office/drawing/2014/main" id="{7D16A45D-F363-4282-B9E1-75BCEC63428C}"/>
                    </a:ext>
                  </a:extLst>
                </p:cNvPr>
                <p:cNvSpPr/>
                <p:nvPr/>
              </p:nvSpPr>
              <p:spPr bwMode="auto">
                <a:xfrm>
                  <a:off x="2430393" y="5497169"/>
                  <a:ext cx="2402864"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3" name="Group 112">
                  <a:extLst>
                    <a:ext uri="{FF2B5EF4-FFF2-40B4-BE49-F238E27FC236}">
                      <a16:creationId xmlns:a16="http://schemas.microsoft.com/office/drawing/2014/main" id="{E65289A2-8067-42ED-9CA0-F3A8CB4C9F02}"/>
                    </a:ext>
                  </a:extLst>
                </p:cNvPr>
                <p:cNvGrpSpPr/>
                <p:nvPr/>
              </p:nvGrpSpPr>
              <p:grpSpPr>
                <a:xfrm>
                  <a:off x="2608880" y="5556923"/>
                  <a:ext cx="2017472" cy="491872"/>
                  <a:chOff x="2407187" y="5556923"/>
                  <a:chExt cx="2017472" cy="491872"/>
                </a:xfrm>
              </p:grpSpPr>
              <p:pic>
                <p:nvPicPr>
                  <p:cNvPr id="114" name="Picture 113">
                    <a:extLst>
                      <a:ext uri="{FF2B5EF4-FFF2-40B4-BE49-F238E27FC236}">
                        <a16:creationId xmlns:a16="http://schemas.microsoft.com/office/drawing/2014/main" id="{2C6810EE-FB17-47AF-98F2-6E62BC65C6FB}"/>
                      </a:ext>
                    </a:extLst>
                  </p:cNvPr>
                  <p:cNvPicPr>
                    <a:picLocks noChangeAspect="1"/>
                  </p:cNvPicPr>
                  <p:nvPr/>
                </p:nvPicPr>
                <p:blipFill>
                  <a:blip r:embed="rId8"/>
                  <a:stretch>
                    <a:fillRect/>
                  </a:stretch>
                </p:blipFill>
                <p:spPr>
                  <a:xfrm>
                    <a:off x="2407187" y="5556923"/>
                    <a:ext cx="478994" cy="491872"/>
                  </a:xfrm>
                  <a:prstGeom prst="rect">
                    <a:avLst/>
                  </a:prstGeom>
                </p:spPr>
              </p:pic>
              <p:pic>
                <p:nvPicPr>
                  <p:cNvPr id="115" name="Picture 114">
                    <a:extLst>
                      <a:ext uri="{FF2B5EF4-FFF2-40B4-BE49-F238E27FC236}">
                        <a16:creationId xmlns:a16="http://schemas.microsoft.com/office/drawing/2014/main" id="{5D9700CC-FBE2-4868-981E-2A04ECDE5491}"/>
                      </a:ext>
                    </a:extLst>
                  </p:cNvPr>
                  <p:cNvPicPr>
                    <a:picLocks noChangeAspect="1"/>
                  </p:cNvPicPr>
                  <p:nvPr/>
                </p:nvPicPr>
                <p:blipFill>
                  <a:blip r:embed="rId8"/>
                  <a:stretch>
                    <a:fillRect/>
                  </a:stretch>
                </p:blipFill>
                <p:spPr>
                  <a:xfrm>
                    <a:off x="3176426" y="5556923"/>
                    <a:ext cx="478994" cy="491872"/>
                  </a:xfrm>
                  <a:prstGeom prst="rect">
                    <a:avLst/>
                  </a:prstGeom>
                </p:spPr>
              </p:pic>
              <p:pic>
                <p:nvPicPr>
                  <p:cNvPr id="116" name="Picture 115">
                    <a:extLst>
                      <a:ext uri="{FF2B5EF4-FFF2-40B4-BE49-F238E27FC236}">
                        <a16:creationId xmlns:a16="http://schemas.microsoft.com/office/drawing/2014/main" id="{1B276FC7-66D6-4378-B37C-A6A29478D2B5}"/>
                      </a:ext>
                    </a:extLst>
                  </p:cNvPr>
                  <p:cNvPicPr>
                    <a:picLocks noChangeAspect="1"/>
                  </p:cNvPicPr>
                  <p:nvPr/>
                </p:nvPicPr>
                <p:blipFill>
                  <a:blip r:embed="rId8"/>
                  <a:stretch>
                    <a:fillRect/>
                  </a:stretch>
                </p:blipFill>
                <p:spPr>
                  <a:xfrm>
                    <a:off x="3945665" y="5556923"/>
                    <a:ext cx="478994" cy="491872"/>
                  </a:xfrm>
                  <a:prstGeom prst="rect">
                    <a:avLst/>
                  </a:prstGeom>
                </p:spPr>
              </p:pic>
            </p:grpSp>
          </p:grpSp>
          <p:pic>
            <p:nvPicPr>
              <p:cNvPr id="111" name="Picture 110">
                <a:extLst>
                  <a:ext uri="{FF2B5EF4-FFF2-40B4-BE49-F238E27FC236}">
                    <a16:creationId xmlns:a16="http://schemas.microsoft.com/office/drawing/2014/main" id="{055AF66A-6CB5-4E58-8C8A-3F07620EB45F}"/>
                  </a:ext>
                </a:extLst>
              </p:cNvPr>
              <p:cNvPicPr>
                <a:picLocks noChangeAspect="1"/>
              </p:cNvPicPr>
              <p:nvPr/>
            </p:nvPicPr>
            <p:blipFill>
              <a:blip r:embed="rId9"/>
              <a:stretch>
                <a:fillRect/>
              </a:stretch>
            </p:blipFill>
            <p:spPr>
              <a:xfrm>
                <a:off x="3318079" y="5296140"/>
                <a:ext cx="402057" cy="402057"/>
              </a:xfrm>
              <a:prstGeom prst="rect">
                <a:avLst/>
              </a:prstGeom>
            </p:spPr>
          </p:pic>
        </p:grpSp>
        <p:grpSp>
          <p:nvGrpSpPr>
            <p:cNvPr id="80" name="Group 79">
              <a:extLst>
                <a:ext uri="{FF2B5EF4-FFF2-40B4-BE49-F238E27FC236}">
                  <a16:creationId xmlns:a16="http://schemas.microsoft.com/office/drawing/2014/main" id="{51AF89A9-C1AE-4CCB-A08C-FFBD22B9E19B}"/>
                </a:ext>
              </a:extLst>
            </p:cNvPr>
            <p:cNvGrpSpPr/>
            <p:nvPr/>
          </p:nvGrpSpPr>
          <p:grpSpPr>
            <a:xfrm>
              <a:off x="795982" y="3540099"/>
              <a:ext cx="3780675" cy="802222"/>
              <a:chOff x="484572" y="4073497"/>
              <a:chExt cx="3780675" cy="802222"/>
            </a:xfrm>
          </p:grpSpPr>
          <p:grpSp>
            <p:nvGrpSpPr>
              <p:cNvPr id="98" name="Group 97">
                <a:extLst>
                  <a:ext uri="{FF2B5EF4-FFF2-40B4-BE49-F238E27FC236}">
                    <a16:creationId xmlns:a16="http://schemas.microsoft.com/office/drawing/2014/main" id="{BC1BC36B-B631-476D-9BB8-415A57B7C851}"/>
                  </a:ext>
                </a:extLst>
              </p:cNvPr>
              <p:cNvGrpSpPr/>
              <p:nvPr/>
            </p:nvGrpSpPr>
            <p:grpSpPr>
              <a:xfrm>
                <a:off x="484572" y="4268616"/>
                <a:ext cx="3554179" cy="607103"/>
                <a:chOff x="967021" y="4268616"/>
                <a:chExt cx="3554179" cy="607103"/>
              </a:xfrm>
            </p:grpSpPr>
            <p:sp>
              <p:nvSpPr>
                <p:cNvPr id="100" name="Rectangle 99">
                  <a:extLst>
                    <a:ext uri="{FF2B5EF4-FFF2-40B4-BE49-F238E27FC236}">
                      <a16:creationId xmlns:a16="http://schemas.microsoft.com/office/drawing/2014/main" id="{5098E22A-2521-4ABC-8C51-6CF2CBF6BBA1}"/>
                    </a:ext>
                  </a:extLst>
                </p:cNvPr>
                <p:cNvSpPr/>
                <p:nvPr/>
              </p:nvSpPr>
              <p:spPr bwMode="auto">
                <a:xfrm>
                  <a:off x="967021" y="4268616"/>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1" name="Picture 100">
                  <a:extLst>
                    <a:ext uri="{FF2B5EF4-FFF2-40B4-BE49-F238E27FC236}">
                      <a16:creationId xmlns:a16="http://schemas.microsoft.com/office/drawing/2014/main" id="{10D2D89C-3714-42F5-898B-4CEA83746697}"/>
                    </a:ext>
                  </a:extLst>
                </p:cNvPr>
                <p:cNvPicPr>
                  <a:picLocks noChangeAspect="1"/>
                </p:cNvPicPr>
                <p:nvPr/>
              </p:nvPicPr>
              <p:blipFill>
                <a:blip r:embed="rId10"/>
                <a:stretch>
                  <a:fillRect/>
                </a:stretch>
              </p:blipFill>
              <p:spPr>
                <a:xfrm>
                  <a:off x="1087708" y="4364897"/>
                  <a:ext cx="431484" cy="431480"/>
                </a:xfrm>
                <a:prstGeom prst="rect">
                  <a:avLst/>
                </a:prstGeom>
              </p:spPr>
            </p:pic>
            <p:pic>
              <p:nvPicPr>
                <p:cNvPr id="102" name="Picture 101">
                  <a:extLst>
                    <a:ext uri="{FF2B5EF4-FFF2-40B4-BE49-F238E27FC236}">
                      <a16:creationId xmlns:a16="http://schemas.microsoft.com/office/drawing/2014/main" id="{01EB150D-5544-4478-BA54-071943236971}"/>
                    </a:ext>
                  </a:extLst>
                </p:cNvPr>
                <p:cNvPicPr>
                  <a:picLocks noChangeAspect="1"/>
                </p:cNvPicPr>
                <p:nvPr/>
              </p:nvPicPr>
              <p:blipFill>
                <a:blip r:embed="rId10"/>
                <a:stretch>
                  <a:fillRect/>
                </a:stretch>
              </p:blipFill>
              <p:spPr>
                <a:xfrm>
                  <a:off x="1651454" y="4364897"/>
                  <a:ext cx="431484" cy="431480"/>
                </a:xfrm>
                <a:prstGeom prst="rect">
                  <a:avLst/>
                </a:prstGeom>
              </p:spPr>
            </p:pic>
            <p:pic>
              <p:nvPicPr>
                <p:cNvPr id="103" name="Picture 102">
                  <a:extLst>
                    <a:ext uri="{FF2B5EF4-FFF2-40B4-BE49-F238E27FC236}">
                      <a16:creationId xmlns:a16="http://schemas.microsoft.com/office/drawing/2014/main" id="{B556ED2D-DEFA-4559-9529-3756D172AEFE}"/>
                    </a:ext>
                  </a:extLst>
                </p:cNvPr>
                <p:cNvPicPr>
                  <a:picLocks noChangeAspect="1"/>
                </p:cNvPicPr>
                <p:nvPr/>
              </p:nvPicPr>
              <p:blipFill>
                <a:blip r:embed="rId10"/>
                <a:stretch>
                  <a:fillRect/>
                </a:stretch>
              </p:blipFill>
              <p:spPr>
                <a:xfrm>
                  <a:off x="2215200" y="4364897"/>
                  <a:ext cx="431484" cy="431480"/>
                </a:xfrm>
                <a:prstGeom prst="rect">
                  <a:avLst/>
                </a:prstGeom>
              </p:spPr>
            </p:pic>
            <p:pic>
              <p:nvPicPr>
                <p:cNvPr id="104" name="Picture 103">
                  <a:extLst>
                    <a:ext uri="{FF2B5EF4-FFF2-40B4-BE49-F238E27FC236}">
                      <a16:creationId xmlns:a16="http://schemas.microsoft.com/office/drawing/2014/main" id="{CAEE313C-A04F-4A2F-B971-84D7BDB70A15}"/>
                    </a:ext>
                  </a:extLst>
                </p:cNvPr>
                <p:cNvPicPr>
                  <a:picLocks noChangeAspect="1"/>
                </p:cNvPicPr>
                <p:nvPr/>
              </p:nvPicPr>
              <p:blipFill>
                <a:blip r:embed="rId10"/>
                <a:stretch>
                  <a:fillRect/>
                </a:stretch>
              </p:blipFill>
              <p:spPr>
                <a:xfrm>
                  <a:off x="2778946" y="4364897"/>
                  <a:ext cx="431484" cy="431480"/>
                </a:xfrm>
                <a:prstGeom prst="rect">
                  <a:avLst/>
                </a:prstGeom>
              </p:spPr>
            </p:pic>
            <p:pic>
              <p:nvPicPr>
                <p:cNvPr id="105" name="Picture 104">
                  <a:extLst>
                    <a:ext uri="{FF2B5EF4-FFF2-40B4-BE49-F238E27FC236}">
                      <a16:creationId xmlns:a16="http://schemas.microsoft.com/office/drawing/2014/main" id="{3B6D35C8-2073-4095-BCA1-328C1DA589E0}"/>
                    </a:ext>
                  </a:extLst>
                </p:cNvPr>
                <p:cNvPicPr>
                  <a:picLocks noChangeAspect="1"/>
                </p:cNvPicPr>
                <p:nvPr/>
              </p:nvPicPr>
              <p:blipFill>
                <a:blip r:embed="rId10"/>
                <a:stretch>
                  <a:fillRect/>
                </a:stretch>
              </p:blipFill>
              <p:spPr>
                <a:xfrm>
                  <a:off x="3950609" y="4364897"/>
                  <a:ext cx="431484" cy="431480"/>
                </a:xfrm>
                <a:prstGeom prst="rect">
                  <a:avLst/>
                </a:prstGeom>
              </p:spPr>
            </p:pic>
            <p:grpSp>
              <p:nvGrpSpPr>
                <p:cNvPr id="106" name="Group 105">
                  <a:extLst>
                    <a:ext uri="{FF2B5EF4-FFF2-40B4-BE49-F238E27FC236}">
                      <a16:creationId xmlns:a16="http://schemas.microsoft.com/office/drawing/2014/main" id="{E2E1688B-C092-47E8-9C5E-8E957353A690}"/>
                    </a:ext>
                  </a:extLst>
                </p:cNvPr>
                <p:cNvGrpSpPr/>
                <p:nvPr/>
              </p:nvGrpSpPr>
              <p:grpSpPr>
                <a:xfrm>
                  <a:off x="3444818" y="4527512"/>
                  <a:ext cx="290514" cy="71909"/>
                  <a:chOff x="5097552" y="-533400"/>
                  <a:chExt cx="290514" cy="71909"/>
                </a:xfrm>
              </p:grpSpPr>
              <p:sp>
                <p:nvSpPr>
                  <p:cNvPr id="107" name="Oval 106">
                    <a:extLst>
                      <a:ext uri="{FF2B5EF4-FFF2-40B4-BE49-F238E27FC236}">
                        <a16:creationId xmlns:a16="http://schemas.microsoft.com/office/drawing/2014/main" id="{C77D4FD2-938D-489F-B140-851643D7B44F}"/>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2AE00261-3AD9-420F-8D91-0A6DED7BE064}"/>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A3DBACEB-F773-4336-82CE-5D87F5A62EDA}"/>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99" name="Picture 98">
                <a:extLst>
                  <a:ext uri="{FF2B5EF4-FFF2-40B4-BE49-F238E27FC236}">
                    <a16:creationId xmlns:a16="http://schemas.microsoft.com/office/drawing/2014/main" id="{4A58C27E-AF8F-462E-AECF-A8FCABAC7756}"/>
                  </a:ext>
                </a:extLst>
              </p:cNvPr>
              <p:cNvPicPr>
                <a:picLocks noChangeAspect="1"/>
              </p:cNvPicPr>
              <p:nvPr/>
            </p:nvPicPr>
            <p:blipFill>
              <a:blip r:embed="rId9"/>
              <a:stretch>
                <a:fillRect/>
              </a:stretch>
            </p:blipFill>
            <p:spPr>
              <a:xfrm>
                <a:off x="3863190" y="4073497"/>
                <a:ext cx="402057" cy="402057"/>
              </a:xfrm>
              <a:prstGeom prst="rect">
                <a:avLst/>
              </a:prstGeom>
            </p:spPr>
          </p:pic>
        </p:grpSp>
        <p:grpSp>
          <p:nvGrpSpPr>
            <p:cNvPr id="85" name="Group 84">
              <a:extLst>
                <a:ext uri="{FF2B5EF4-FFF2-40B4-BE49-F238E27FC236}">
                  <a16:creationId xmlns:a16="http://schemas.microsoft.com/office/drawing/2014/main" id="{454499CD-6105-4837-A634-34CB20DC58A2}"/>
                </a:ext>
              </a:extLst>
            </p:cNvPr>
            <p:cNvGrpSpPr/>
            <p:nvPr/>
          </p:nvGrpSpPr>
          <p:grpSpPr>
            <a:xfrm>
              <a:off x="795982" y="2309313"/>
              <a:ext cx="3780675" cy="804454"/>
              <a:chOff x="484572" y="2842711"/>
              <a:chExt cx="3780675" cy="804454"/>
            </a:xfrm>
          </p:grpSpPr>
          <p:grpSp>
            <p:nvGrpSpPr>
              <p:cNvPr id="86" name="Group 85">
                <a:extLst>
                  <a:ext uri="{FF2B5EF4-FFF2-40B4-BE49-F238E27FC236}">
                    <a16:creationId xmlns:a16="http://schemas.microsoft.com/office/drawing/2014/main" id="{99CB883B-6125-460E-A61F-9562C46840AF}"/>
                  </a:ext>
                </a:extLst>
              </p:cNvPr>
              <p:cNvGrpSpPr/>
              <p:nvPr/>
            </p:nvGrpSpPr>
            <p:grpSpPr>
              <a:xfrm>
                <a:off x="484572" y="3040062"/>
                <a:ext cx="3554179" cy="607103"/>
                <a:chOff x="967021" y="3040062"/>
                <a:chExt cx="3554179" cy="607103"/>
              </a:xfrm>
            </p:grpSpPr>
            <p:sp>
              <p:nvSpPr>
                <p:cNvPr id="88" name="Rectangle 87">
                  <a:extLst>
                    <a:ext uri="{FF2B5EF4-FFF2-40B4-BE49-F238E27FC236}">
                      <a16:creationId xmlns:a16="http://schemas.microsoft.com/office/drawing/2014/main" id="{92E8C392-CC6E-4B50-82D2-78C425ABD92A}"/>
                    </a:ext>
                  </a:extLst>
                </p:cNvPr>
                <p:cNvSpPr/>
                <p:nvPr/>
              </p:nvSpPr>
              <p:spPr bwMode="auto">
                <a:xfrm>
                  <a:off x="967021" y="3040062"/>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9" name="Picture 88">
                  <a:extLst>
                    <a:ext uri="{FF2B5EF4-FFF2-40B4-BE49-F238E27FC236}">
                      <a16:creationId xmlns:a16="http://schemas.microsoft.com/office/drawing/2014/main" id="{D2F03333-AFEA-4537-9644-225298C4D94B}"/>
                    </a:ext>
                  </a:extLst>
                </p:cNvPr>
                <p:cNvPicPr>
                  <a:picLocks noChangeAspect="1"/>
                </p:cNvPicPr>
                <p:nvPr/>
              </p:nvPicPr>
              <p:blipFill>
                <a:blip r:embed="rId10"/>
                <a:stretch>
                  <a:fillRect/>
                </a:stretch>
              </p:blipFill>
              <p:spPr>
                <a:xfrm>
                  <a:off x="1087708" y="3139448"/>
                  <a:ext cx="431484" cy="431480"/>
                </a:xfrm>
                <a:prstGeom prst="rect">
                  <a:avLst/>
                </a:prstGeom>
              </p:spPr>
            </p:pic>
            <p:pic>
              <p:nvPicPr>
                <p:cNvPr id="90" name="Picture 89">
                  <a:extLst>
                    <a:ext uri="{FF2B5EF4-FFF2-40B4-BE49-F238E27FC236}">
                      <a16:creationId xmlns:a16="http://schemas.microsoft.com/office/drawing/2014/main" id="{DF507965-DAF0-4508-A05C-8B56D35D2813}"/>
                    </a:ext>
                  </a:extLst>
                </p:cNvPr>
                <p:cNvPicPr>
                  <a:picLocks noChangeAspect="1"/>
                </p:cNvPicPr>
                <p:nvPr/>
              </p:nvPicPr>
              <p:blipFill>
                <a:blip r:embed="rId10"/>
                <a:stretch>
                  <a:fillRect/>
                </a:stretch>
              </p:blipFill>
              <p:spPr>
                <a:xfrm>
                  <a:off x="1651454" y="3139448"/>
                  <a:ext cx="431484" cy="431480"/>
                </a:xfrm>
                <a:prstGeom prst="rect">
                  <a:avLst/>
                </a:prstGeom>
              </p:spPr>
            </p:pic>
            <p:pic>
              <p:nvPicPr>
                <p:cNvPr id="91" name="Picture 90">
                  <a:extLst>
                    <a:ext uri="{FF2B5EF4-FFF2-40B4-BE49-F238E27FC236}">
                      <a16:creationId xmlns:a16="http://schemas.microsoft.com/office/drawing/2014/main" id="{624EA1E8-9218-4B1C-8133-06AFBF4174BA}"/>
                    </a:ext>
                  </a:extLst>
                </p:cNvPr>
                <p:cNvPicPr>
                  <a:picLocks noChangeAspect="1"/>
                </p:cNvPicPr>
                <p:nvPr/>
              </p:nvPicPr>
              <p:blipFill>
                <a:blip r:embed="rId10"/>
                <a:stretch>
                  <a:fillRect/>
                </a:stretch>
              </p:blipFill>
              <p:spPr>
                <a:xfrm>
                  <a:off x="2215200" y="3139448"/>
                  <a:ext cx="431484" cy="431480"/>
                </a:xfrm>
                <a:prstGeom prst="rect">
                  <a:avLst/>
                </a:prstGeom>
              </p:spPr>
            </p:pic>
            <p:pic>
              <p:nvPicPr>
                <p:cNvPr id="92" name="Picture 91">
                  <a:extLst>
                    <a:ext uri="{FF2B5EF4-FFF2-40B4-BE49-F238E27FC236}">
                      <a16:creationId xmlns:a16="http://schemas.microsoft.com/office/drawing/2014/main" id="{BBB093F0-29C3-453B-83F2-0A2871100CA4}"/>
                    </a:ext>
                  </a:extLst>
                </p:cNvPr>
                <p:cNvPicPr>
                  <a:picLocks noChangeAspect="1"/>
                </p:cNvPicPr>
                <p:nvPr/>
              </p:nvPicPr>
              <p:blipFill>
                <a:blip r:embed="rId10"/>
                <a:stretch>
                  <a:fillRect/>
                </a:stretch>
              </p:blipFill>
              <p:spPr>
                <a:xfrm>
                  <a:off x="2778946" y="3139448"/>
                  <a:ext cx="431484" cy="431480"/>
                </a:xfrm>
                <a:prstGeom prst="rect">
                  <a:avLst/>
                </a:prstGeom>
              </p:spPr>
            </p:pic>
            <p:pic>
              <p:nvPicPr>
                <p:cNvPr id="93" name="Picture 92">
                  <a:extLst>
                    <a:ext uri="{FF2B5EF4-FFF2-40B4-BE49-F238E27FC236}">
                      <a16:creationId xmlns:a16="http://schemas.microsoft.com/office/drawing/2014/main" id="{335FE695-9120-4E44-B2DB-9807C0CB6085}"/>
                    </a:ext>
                  </a:extLst>
                </p:cNvPr>
                <p:cNvPicPr>
                  <a:picLocks noChangeAspect="1"/>
                </p:cNvPicPr>
                <p:nvPr/>
              </p:nvPicPr>
              <p:blipFill>
                <a:blip r:embed="rId10"/>
                <a:stretch>
                  <a:fillRect/>
                </a:stretch>
              </p:blipFill>
              <p:spPr>
                <a:xfrm>
                  <a:off x="3950609" y="3132838"/>
                  <a:ext cx="431484" cy="431480"/>
                </a:xfrm>
                <a:prstGeom prst="rect">
                  <a:avLst/>
                </a:prstGeom>
              </p:spPr>
            </p:pic>
            <p:grpSp>
              <p:nvGrpSpPr>
                <p:cNvPr id="94" name="Group 93">
                  <a:extLst>
                    <a:ext uri="{FF2B5EF4-FFF2-40B4-BE49-F238E27FC236}">
                      <a16:creationId xmlns:a16="http://schemas.microsoft.com/office/drawing/2014/main" id="{0332B44A-4A99-4D56-916E-53967CF43367}"/>
                    </a:ext>
                  </a:extLst>
                </p:cNvPr>
                <p:cNvGrpSpPr/>
                <p:nvPr/>
              </p:nvGrpSpPr>
              <p:grpSpPr>
                <a:xfrm>
                  <a:off x="3444818" y="3319233"/>
                  <a:ext cx="290514" cy="71909"/>
                  <a:chOff x="5097552" y="-533400"/>
                  <a:chExt cx="290514" cy="71909"/>
                </a:xfrm>
              </p:grpSpPr>
              <p:sp>
                <p:nvSpPr>
                  <p:cNvPr id="95" name="Oval 94">
                    <a:extLst>
                      <a:ext uri="{FF2B5EF4-FFF2-40B4-BE49-F238E27FC236}">
                        <a16:creationId xmlns:a16="http://schemas.microsoft.com/office/drawing/2014/main" id="{08D76FDE-F24F-4AC4-98D6-B80A799AF454}"/>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C9D31B5B-CDE9-4DBF-9847-9A7193ABBF56}"/>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2FCE6CC0-4086-4A54-BA72-C3C522B4C014}"/>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87" name="Picture 86">
                <a:extLst>
                  <a:ext uri="{FF2B5EF4-FFF2-40B4-BE49-F238E27FC236}">
                    <a16:creationId xmlns:a16="http://schemas.microsoft.com/office/drawing/2014/main" id="{6164E52D-0AFB-49F3-84FB-F85185D47F36}"/>
                  </a:ext>
                </a:extLst>
              </p:cNvPr>
              <p:cNvPicPr>
                <a:picLocks noChangeAspect="1"/>
              </p:cNvPicPr>
              <p:nvPr/>
            </p:nvPicPr>
            <p:blipFill>
              <a:blip r:embed="rId9"/>
              <a:stretch>
                <a:fillRect/>
              </a:stretch>
            </p:blipFill>
            <p:spPr>
              <a:xfrm>
                <a:off x="3863190" y="2842711"/>
                <a:ext cx="402057" cy="402057"/>
              </a:xfrm>
              <a:prstGeom prst="rect">
                <a:avLst/>
              </a:prstGeom>
            </p:spPr>
          </p:pic>
        </p:grpSp>
      </p:grpSp>
      <p:grpSp>
        <p:nvGrpSpPr>
          <p:cNvPr id="119" name="Group 118">
            <a:extLst>
              <a:ext uri="{FF2B5EF4-FFF2-40B4-BE49-F238E27FC236}">
                <a16:creationId xmlns:a16="http://schemas.microsoft.com/office/drawing/2014/main" id="{FF2A9074-B7A9-44A8-871A-FD0DC61FB669}"/>
              </a:ext>
            </a:extLst>
          </p:cNvPr>
          <p:cNvGrpSpPr/>
          <p:nvPr/>
        </p:nvGrpSpPr>
        <p:grpSpPr>
          <a:xfrm>
            <a:off x="10589730" y="1092316"/>
            <a:ext cx="624034" cy="591647"/>
            <a:chOff x="7997429" y="912040"/>
            <a:chExt cx="1015942" cy="1015942"/>
          </a:xfrm>
        </p:grpSpPr>
        <p:sp>
          <p:nvSpPr>
            <p:cNvPr id="120" name="Oval 119">
              <a:extLst>
                <a:ext uri="{FF2B5EF4-FFF2-40B4-BE49-F238E27FC236}">
                  <a16:creationId xmlns:a16="http://schemas.microsoft.com/office/drawing/2014/main" id="{BD933A77-BAF5-431C-945D-4753DA57DF26}"/>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121" name="globe_2">
              <a:extLst>
                <a:ext uri="{FF2B5EF4-FFF2-40B4-BE49-F238E27FC236}">
                  <a16:creationId xmlns:a16="http://schemas.microsoft.com/office/drawing/2014/main" id="{EC4DA961-FAC9-453B-B7A8-9F2DE8FFCEEA}"/>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22" name="Connector: Elbow 121">
            <a:extLst>
              <a:ext uri="{FF2B5EF4-FFF2-40B4-BE49-F238E27FC236}">
                <a16:creationId xmlns:a16="http://schemas.microsoft.com/office/drawing/2014/main" id="{708E9B82-9479-4495-9F9E-587CAAC64061}"/>
              </a:ext>
            </a:extLst>
          </p:cNvPr>
          <p:cNvCxnSpPr>
            <a:cxnSpLocks/>
            <a:endCxn id="39" idx="0"/>
          </p:cNvCxnSpPr>
          <p:nvPr/>
        </p:nvCxnSpPr>
        <p:spPr>
          <a:xfrm rot="16200000" flipH="1">
            <a:off x="10470025" y="2115681"/>
            <a:ext cx="866702" cy="3261"/>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3F57FAC5-566C-4C67-B3DE-26BF2D643864}"/>
              </a:ext>
            </a:extLst>
          </p:cNvPr>
          <p:cNvPicPr>
            <a:picLocks noChangeAspect="1"/>
          </p:cNvPicPr>
          <p:nvPr/>
        </p:nvPicPr>
        <p:blipFill>
          <a:blip r:embed="rId11"/>
          <a:stretch>
            <a:fillRect/>
          </a:stretch>
        </p:blipFill>
        <p:spPr>
          <a:xfrm>
            <a:off x="10611669" y="1967075"/>
            <a:ext cx="576551" cy="474359"/>
          </a:xfrm>
          <a:prstGeom prst="rect">
            <a:avLst/>
          </a:prstGeom>
        </p:spPr>
      </p:pic>
      <p:pic>
        <p:nvPicPr>
          <p:cNvPr id="124" name="Graphic 123">
            <a:extLst>
              <a:ext uri="{FF2B5EF4-FFF2-40B4-BE49-F238E27FC236}">
                <a16:creationId xmlns:a16="http://schemas.microsoft.com/office/drawing/2014/main" id="{4A367C20-3C70-45AE-83E6-01009991122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5488" y="4033276"/>
            <a:ext cx="502578" cy="413497"/>
          </a:xfrm>
          <a:prstGeom prst="rect">
            <a:avLst/>
          </a:prstGeom>
        </p:spPr>
      </p:pic>
      <p:cxnSp>
        <p:nvCxnSpPr>
          <p:cNvPr id="125" name="Connector: Elbow 124">
            <a:extLst>
              <a:ext uri="{FF2B5EF4-FFF2-40B4-BE49-F238E27FC236}">
                <a16:creationId xmlns:a16="http://schemas.microsoft.com/office/drawing/2014/main" id="{2D643657-9029-4642-B57B-61257554BCBB}"/>
              </a:ext>
            </a:extLst>
          </p:cNvPr>
          <p:cNvCxnSpPr/>
          <p:nvPr/>
        </p:nvCxnSpPr>
        <p:spPr>
          <a:xfrm flipV="1">
            <a:off x="7478683" y="3591490"/>
            <a:ext cx="3103598" cy="788159"/>
          </a:xfrm>
          <a:prstGeom prst="bentConnector3">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58B3FAF-23B7-4523-BC3B-78705BB5D294}"/>
              </a:ext>
            </a:extLst>
          </p:cNvPr>
          <p:cNvCxnSpPr/>
          <p:nvPr/>
        </p:nvCxnSpPr>
        <p:spPr>
          <a:xfrm>
            <a:off x="7472254" y="4566776"/>
            <a:ext cx="3110025" cy="0"/>
          </a:xfrm>
          <a:prstGeom prst="line">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Cylinder 126">
            <a:extLst>
              <a:ext uri="{FF2B5EF4-FFF2-40B4-BE49-F238E27FC236}">
                <a16:creationId xmlns:a16="http://schemas.microsoft.com/office/drawing/2014/main" id="{97783A28-31DF-49D4-A45D-1A9A1A67631F}"/>
              </a:ext>
            </a:extLst>
          </p:cNvPr>
          <p:cNvSpPr/>
          <p:nvPr/>
        </p:nvSpPr>
        <p:spPr bwMode="auto">
          <a:xfrm rot="5400000">
            <a:off x="8900825" y="3092964"/>
            <a:ext cx="140577" cy="2916960"/>
          </a:xfrm>
          <a:prstGeom prst="can">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5A155FA1-6494-4CAE-A955-832A32E7FC19}"/>
              </a:ext>
            </a:extLst>
          </p:cNvPr>
          <p:cNvSpPr/>
          <p:nvPr/>
        </p:nvSpPr>
        <p:spPr bwMode="auto">
          <a:xfrm>
            <a:off x="7550201" y="3503453"/>
            <a:ext cx="2916961" cy="922746"/>
          </a:xfrm>
          <a:custGeom>
            <a:avLst/>
            <a:gdLst>
              <a:gd name="connsiteX0" fmla="*/ 1368458 w 2764156"/>
              <a:gd name="connsiteY0" fmla="*/ 0 h 1062782"/>
              <a:gd name="connsiteX1" fmla="*/ 1368459 w 2764156"/>
              <a:gd name="connsiteY1" fmla="*/ 0 h 1062782"/>
              <a:gd name="connsiteX2" fmla="*/ 1368459 w 2764156"/>
              <a:gd name="connsiteY2" fmla="*/ 0 h 1062782"/>
              <a:gd name="connsiteX3" fmla="*/ 1383457 w 2764156"/>
              <a:gd name="connsiteY3" fmla="*/ 1553 h 1062782"/>
              <a:gd name="connsiteX4" fmla="*/ 2743916 w 2764156"/>
              <a:gd name="connsiteY4" fmla="*/ 1554 h 1062782"/>
              <a:gd name="connsiteX5" fmla="*/ 2743917 w 2764156"/>
              <a:gd name="connsiteY5" fmla="*/ 1553 h 1062782"/>
              <a:gd name="connsiteX6" fmla="*/ 2764156 w 2764156"/>
              <a:gd name="connsiteY6" fmla="*/ 82509 h 1062782"/>
              <a:gd name="connsiteX7" fmla="*/ 2764156 w 2764156"/>
              <a:gd name="connsiteY7" fmla="*/ 82510 h 1062782"/>
              <a:gd name="connsiteX8" fmla="*/ 2764156 w 2764156"/>
              <a:gd name="connsiteY8" fmla="*/ 82510 h 1062782"/>
              <a:gd name="connsiteX9" fmla="*/ 2743917 w 2764156"/>
              <a:gd name="connsiteY9" fmla="*/ 163466 h 1062782"/>
              <a:gd name="connsiteX10" fmla="*/ 1449415 w 2764156"/>
              <a:gd name="connsiteY10" fmla="*/ 163465 h 1062782"/>
              <a:gd name="connsiteX11" fmla="*/ 1449414 w 2764156"/>
              <a:gd name="connsiteY11" fmla="*/ 1042543 h 1062782"/>
              <a:gd name="connsiteX12" fmla="*/ 1368458 w 2764156"/>
              <a:gd name="connsiteY12" fmla="*/ 1062782 h 1062782"/>
              <a:gd name="connsiteX13" fmla="*/ 1336946 w 2764156"/>
              <a:gd name="connsiteY13" fmla="*/ 1061192 h 1062782"/>
              <a:gd name="connsiteX14" fmla="*/ 1325784 w 2764156"/>
              <a:gd name="connsiteY14" fmla="*/ 1058894 h 1062782"/>
              <a:gd name="connsiteX15" fmla="*/ 20239 w 2764156"/>
              <a:gd name="connsiteY15" fmla="*/ 1058893 h 1062782"/>
              <a:gd name="connsiteX16" fmla="*/ 0 w 2764156"/>
              <a:gd name="connsiteY16" fmla="*/ 977937 h 1062782"/>
              <a:gd name="connsiteX17" fmla="*/ 1591 w 2764156"/>
              <a:gd name="connsiteY17" fmla="*/ 946425 h 1062782"/>
              <a:gd name="connsiteX18" fmla="*/ 20239 w 2764156"/>
              <a:gd name="connsiteY18" fmla="*/ 896981 h 1062782"/>
              <a:gd name="connsiteX19" fmla="*/ 1287502 w 2764156"/>
              <a:gd name="connsiteY19" fmla="*/ 896982 h 1062782"/>
              <a:gd name="connsiteX20" fmla="*/ 1287503 w 2764156"/>
              <a:gd name="connsiteY20" fmla="*/ 143562 h 1062782"/>
              <a:gd name="connsiteX21" fmla="*/ 1286091 w 2764156"/>
              <a:gd name="connsiteY21" fmla="*/ 139754 h 1062782"/>
              <a:gd name="connsiteX22" fmla="*/ 1280163 w 2764156"/>
              <a:gd name="connsiteY22" fmla="*/ 82509 h 1062782"/>
              <a:gd name="connsiteX23" fmla="*/ 1281753 w 2764156"/>
              <a:gd name="connsiteY23" fmla="*/ 50997 h 1062782"/>
              <a:gd name="connsiteX24" fmla="*/ 1287503 w 2764156"/>
              <a:gd name="connsiteY24" fmla="*/ 23069 h 1062782"/>
              <a:gd name="connsiteX25" fmla="*/ 1287503 w 2764156"/>
              <a:gd name="connsiteY25" fmla="*/ 20240 h 1062782"/>
              <a:gd name="connsiteX26" fmla="*/ 1287502 w 2764156"/>
              <a:gd name="connsiteY26" fmla="*/ 20239 h 1062782"/>
              <a:gd name="connsiteX27" fmla="*/ 1288169 w 2764156"/>
              <a:gd name="connsiteY27" fmla="*/ 19837 h 1062782"/>
              <a:gd name="connsiteX28" fmla="*/ 1289086 w 2764156"/>
              <a:gd name="connsiteY28" fmla="*/ 15379 h 1062782"/>
              <a:gd name="connsiteX29" fmla="*/ 1300402 w 2764156"/>
              <a:gd name="connsiteY29" fmla="*/ 1553 h 1062782"/>
              <a:gd name="connsiteX30" fmla="*/ 1353461 w 2764156"/>
              <a:gd name="connsiteY30" fmla="*/ 1553 h 106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64156" h="1062782">
                <a:moveTo>
                  <a:pt x="1368458" y="0"/>
                </a:moveTo>
                <a:lnTo>
                  <a:pt x="1368459" y="0"/>
                </a:lnTo>
                <a:lnTo>
                  <a:pt x="1368459" y="0"/>
                </a:lnTo>
                <a:lnTo>
                  <a:pt x="1383457" y="1553"/>
                </a:lnTo>
                <a:lnTo>
                  <a:pt x="2743916" y="1554"/>
                </a:lnTo>
                <a:lnTo>
                  <a:pt x="2743917" y="1553"/>
                </a:lnTo>
                <a:cubicBezTo>
                  <a:pt x="2755095" y="1553"/>
                  <a:pt x="2764156" y="37798"/>
                  <a:pt x="2764156" y="82509"/>
                </a:cubicBezTo>
                <a:lnTo>
                  <a:pt x="2764156" y="82510"/>
                </a:lnTo>
                <a:lnTo>
                  <a:pt x="2764156" y="82510"/>
                </a:lnTo>
                <a:cubicBezTo>
                  <a:pt x="2764156" y="127221"/>
                  <a:pt x="2755095" y="163466"/>
                  <a:pt x="2743917" y="163466"/>
                </a:cubicBezTo>
                <a:lnTo>
                  <a:pt x="1449415" y="163465"/>
                </a:lnTo>
                <a:lnTo>
                  <a:pt x="1449414" y="1042543"/>
                </a:lnTo>
                <a:cubicBezTo>
                  <a:pt x="1449414" y="1053721"/>
                  <a:pt x="1413169" y="1062782"/>
                  <a:pt x="1368458" y="1062782"/>
                </a:cubicBezTo>
                <a:cubicBezTo>
                  <a:pt x="1357280" y="1062782"/>
                  <a:pt x="1346632" y="1062216"/>
                  <a:pt x="1336946" y="1061192"/>
                </a:cubicBezTo>
                <a:lnTo>
                  <a:pt x="1325784" y="1058894"/>
                </a:lnTo>
                <a:lnTo>
                  <a:pt x="20239" y="1058893"/>
                </a:lnTo>
                <a:cubicBezTo>
                  <a:pt x="9061" y="1058893"/>
                  <a:pt x="0" y="1022648"/>
                  <a:pt x="0" y="977937"/>
                </a:cubicBezTo>
                <a:cubicBezTo>
                  <a:pt x="0" y="966759"/>
                  <a:pt x="567" y="956110"/>
                  <a:pt x="1591" y="946425"/>
                </a:cubicBezTo>
                <a:cubicBezTo>
                  <a:pt x="4663" y="917369"/>
                  <a:pt x="11856" y="896981"/>
                  <a:pt x="20239" y="896981"/>
                </a:cubicBezTo>
                <a:lnTo>
                  <a:pt x="1287502" y="896982"/>
                </a:lnTo>
                <a:lnTo>
                  <a:pt x="1287503" y="143562"/>
                </a:lnTo>
                <a:lnTo>
                  <a:pt x="1286091" y="139754"/>
                </a:lnTo>
                <a:cubicBezTo>
                  <a:pt x="1282428" y="125104"/>
                  <a:pt x="1280163" y="104865"/>
                  <a:pt x="1280163" y="82509"/>
                </a:cubicBezTo>
                <a:cubicBezTo>
                  <a:pt x="1280163" y="71331"/>
                  <a:pt x="1280729" y="60683"/>
                  <a:pt x="1281753" y="50997"/>
                </a:cubicBezTo>
                <a:lnTo>
                  <a:pt x="1287503" y="23069"/>
                </a:lnTo>
                <a:lnTo>
                  <a:pt x="1287503" y="20240"/>
                </a:lnTo>
                <a:lnTo>
                  <a:pt x="1287502" y="20239"/>
                </a:lnTo>
                <a:lnTo>
                  <a:pt x="1288169" y="19837"/>
                </a:lnTo>
                <a:lnTo>
                  <a:pt x="1289086" y="15379"/>
                </a:lnTo>
                <a:cubicBezTo>
                  <a:pt x="1292317" y="6650"/>
                  <a:pt x="1296211" y="1553"/>
                  <a:pt x="1300402" y="1553"/>
                </a:cubicBezTo>
                <a:lnTo>
                  <a:pt x="1353461" y="1553"/>
                </a:lnTo>
                <a:close/>
              </a:path>
            </a:pathLst>
          </a:cu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9879EF5B-2BAA-422D-A23C-B8963CBFEC2C}"/>
              </a:ext>
            </a:extLst>
          </p:cNvPr>
          <p:cNvGrpSpPr/>
          <p:nvPr/>
        </p:nvGrpSpPr>
        <p:grpSpPr>
          <a:xfrm>
            <a:off x="5643349" y="1135539"/>
            <a:ext cx="624034" cy="579828"/>
            <a:chOff x="7997429" y="912040"/>
            <a:chExt cx="1015942" cy="1015942"/>
          </a:xfrm>
        </p:grpSpPr>
        <p:sp>
          <p:nvSpPr>
            <p:cNvPr id="130" name="Oval 129">
              <a:extLst>
                <a:ext uri="{FF2B5EF4-FFF2-40B4-BE49-F238E27FC236}">
                  <a16:creationId xmlns:a16="http://schemas.microsoft.com/office/drawing/2014/main" id="{339E3F06-AB8D-4F29-A7AC-12FD56759D54}"/>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131" name="globe_2">
              <a:extLst>
                <a:ext uri="{FF2B5EF4-FFF2-40B4-BE49-F238E27FC236}">
                  <a16:creationId xmlns:a16="http://schemas.microsoft.com/office/drawing/2014/main" id="{9FA418B3-8874-4E29-86F7-D9E641306648}"/>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32" name="Connector: Elbow 131">
            <a:extLst>
              <a:ext uri="{FF2B5EF4-FFF2-40B4-BE49-F238E27FC236}">
                <a16:creationId xmlns:a16="http://schemas.microsoft.com/office/drawing/2014/main" id="{B762638A-FC5E-4BFD-9D7F-96725FA55D89}"/>
              </a:ext>
            </a:extLst>
          </p:cNvPr>
          <p:cNvCxnSpPr>
            <a:cxnSpLocks/>
            <a:stCxn id="130" idx="4"/>
            <a:endCxn id="49" idx="0"/>
          </p:cNvCxnSpPr>
          <p:nvPr/>
        </p:nvCxnSpPr>
        <p:spPr>
          <a:xfrm rot="16200000" flipH="1">
            <a:off x="5677787" y="1992945"/>
            <a:ext cx="555158" cy="1"/>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BD62FDB-5522-41BA-8750-77B7A955F10B}"/>
              </a:ext>
            </a:extLst>
          </p:cNvPr>
          <p:cNvSpPr txBox="1"/>
          <p:nvPr/>
        </p:nvSpPr>
        <p:spPr>
          <a:xfrm>
            <a:off x="4559127" y="1185694"/>
            <a:ext cx="1442162"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Internet</a:t>
            </a:r>
          </a:p>
        </p:txBody>
      </p:sp>
      <p:sp>
        <p:nvSpPr>
          <p:cNvPr id="134" name="TextBox 133">
            <a:extLst>
              <a:ext uri="{FF2B5EF4-FFF2-40B4-BE49-F238E27FC236}">
                <a16:creationId xmlns:a16="http://schemas.microsoft.com/office/drawing/2014/main" id="{3E095A6D-3B4B-4BB9-A171-E09D19EBE0E9}"/>
              </a:ext>
            </a:extLst>
          </p:cNvPr>
          <p:cNvSpPr txBox="1"/>
          <p:nvPr/>
        </p:nvSpPr>
        <p:spPr>
          <a:xfrm>
            <a:off x="9623207" y="1190344"/>
            <a:ext cx="1442162"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Internet</a:t>
            </a:r>
          </a:p>
        </p:txBody>
      </p:sp>
      <p:sp>
        <p:nvSpPr>
          <p:cNvPr id="135" name="TextBox 134">
            <a:extLst>
              <a:ext uri="{FF2B5EF4-FFF2-40B4-BE49-F238E27FC236}">
                <a16:creationId xmlns:a16="http://schemas.microsoft.com/office/drawing/2014/main" id="{7573C11E-675A-432F-98EC-5A6F055FAD36}"/>
              </a:ext>
            </a:extLst>
          </p:cNvPr>
          <p:cNvSpPr txBox="1"/>
          <p:nvPr/>
        </p:nvSpPr>
        <p:spPr>
          <a:xfrm>
            <a:off x="3681368" y="6086839"/>
            <a:ext cx="4577463"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Compute - VNet</a:t>
            </a:r>
          </a:p>
        </p:txBody>
      </p:sp>
      <p:sp>
        <p:nvSpPr>
          <p:cNvPr id="136" name="TextBox 135">
            <a:extLst>
              <a:ext uri="{FF2B5EF4-FFF2-40B4-BE49-F238E27FC236}">
                <a16:creationId xmlns:a16="http://schemas.microsoft.com/office/drawing/2014/main" id="{1D468C39-E376-4DA9-8C3D-7AD5B5360DC1}"/>
              </a:ext>
            </a:extLst>
          </p:cNvPr>
          <p:cNvSpPr txBox="1"/>
          <p:nvPr/>
        </p:nvSpPr>
        <p:spPr>
          <a:xfrm>
            <a:off x="10251603" y="5375280"/>
            <a:ext cx="1388214"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PaaS services</a:t>
            </a:r>
          </a:p>
        </p:txBody>
      </p:sp>
      <p:sp>
        <p:nvSpPr>
          <p:cNvPr id="137" name="TextBox 136">
            <a:extLst>
              <a:ext uri="{FF2B5EF4-FFF2-40B4-BE49-F238E27FC236}">
                <a16:creationId xmlns:a16="http://schemas.microsoft.com/office/drawing/2014/main" id="{FC88D122-AC6A-4B28-9F7E-3DD3B3C49831}"/>
              </a:ext>
            </a:extLst>
          </p:cNvPr>
          <p:cNvSpPr txBox="1"/>
          <p:nvPr/>
        </p:nvSpPr>
        <p:spPr>
          <a:xfrm>
            <a:off x="8258831" y="2912852"/>
            <a:ext cx="1967877" cy="683264"/>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VNet Service Endpoint</a:t>
            </a:r>
          </a:p>
        </p:txBody>
      </p:sp>
      <p:grpSp>
        <p:nvGrpSpPr>
          <p:cNvPr id="84" name="Group 83">
            <a:extLst>
              <a:ext uri="{FF2B5EF4-FFF2-40B4-BE49-F238E27FC236}">
                <a16:creationId xmlns:a16="http://schemas.microsoft.com/office/drawing/2014/main" id="{3322FDD6-0BF5-40C5-B1CF-FE2C798C5B80}"/>
              </a:ext>
            </a:extLst>
          </p:cNvPr>
          <p:cNvGrpSpPr/>
          <p:nvPr/>
        </p:nvGrpSpPr>
        <p:grpSpPr>
          <a:xfrm>
            <a:off x="327669" y="2442490"/>
            <a:ext cx="2885742" cy="849463"/>
            <a:chOff x="327669" y="1902740"/>
            <a:chExt cx="2885742" cy="849463"/>
          </a:xfrm>
        </p:grpSpPr>
        <p:sp>
          <p:nvSpPr>
            <p:cNvPr id="138" name="TextBox 137">
              <a:extLst>
                <a:ext uri="{FF2B5EF4-FFF2-40B4-BE49-F238E27FC236}">
                  <a16:creationId xmlns:a16="http://schemas.microsoft.com/office/drawing/2014/main" id="{3D0B61B4-5028-4EEA-81AE-22EB9422DA43}"/>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139" name="Straight Connector 138">
              <a:extLst>
                <a:ext uri="{FF2B5EF4-FFF2-40B4-BE49-F238E27FC236}">
                  <a16:creationId xmlns:a16="http://schemas.microsoft.com/office/drawing/2014/main" id="{A12EE652-8FCE-4C8A-BB44-2EF0B430CCF5}"/>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0" name="Intelligence" title="Icon of circles connected by crossing lines">
              <a:extLst>
                <a:ext uri="{FF2B5EF4-FFF2-40B4-BE49-F238E27FC236}">
                  <a16:creationId xmlns:a16="http://schemas.microsoft.com/office/drawing/2014/main" id="{1CD5DA89-9BD4-40C0-9050-7B31D4D24CD8}"/>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FA20DD2D-016E-4081-B372-AF62997FDB38}"/>
              </a:ext>
            </a:extLst>
          </p:cNvPr>
          <p:cNvGrpSpPr/>
          <p:nvPr/>
        </p:nvGrpSpPr>
        <p:grpSpPr>
          <a:xfrm>
            <a:off x="355392" y="3771974"/>
            <a:ext cx="2728122" cy="849463"/>
            <a:chOff x="355392" y="4729690"/>
            <a:chExt cx="2728122" cy="849463"/>
          </a:xfrm>
        </p:grpSpPr>
        <p:sp>
          <p:nvSpPr>
            <p:cNvPr id="142" name="TextBox 141">
              <a:extLst>
                <a:ext uri="{FF2B5EF4-FFF2-40B4-BE49-F238E27FC236}">
                  <a16:creationId xmlns:a16="http://schemas.microsoft.com/office/drawing/2014/main" id="{BCD3844D-EB7C-44A1-B051-64AF88D41678}"/>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143" name="Straight Connector 142">
              <a:extLst>
                <a:ext uri="{FF2B5EF4-FFF2-40B4-BE49-F238E27FC236}">
                  <a16:creationId xmlns:a16="http://schemas.microsoft.com/office/drawing/2014/main" id="{7FEF5AF5-7F95-42D9-9B2B-AF17F9C8E2B5}"/>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network" title="Icon of a device or computer network">
              <a:extLst>
                <a:ext uri="{FF2B5EF4-FFF2-40B4-BE49-F238E27FC236}">
                  <a16:creationId xmlns:a16="http://schemas.microsoft.com/office/drawing/2014/main" id="{76C8BC48-2C0B-4075-87C6-1A96F2F9F111}"/>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56E43321-AB10-4415-A477-493A516A6FAF}"/>
              </a:ext>
            </a:extLst>
          </p:cNvPr>
          <p:cNvSpPr/>
          <p:nvPr/>
        </p:nvSpPr>
        <p:spPr bwMode="auto">
          <a:xfrm>
            <a:off x="-24719" y="4765850"/>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5AC549DF-5111-4B4B-AE1D-E182F5AB3A58}"/>
              </a:ext>
            </a:extLst>
          </p:cNvPr>
          <p:cNvGrpSpPr/>
          <p:nvPr/>
        </p:nvGrpSpPr>
        <p:grpSpPr>
          <a:xfrm>
            <a:off x="315232" y="5008691"/>
            <a:ext cx="2709424" cy="600609"/>
            <a:chOff x="315232" y="3489448"/>
            <a:chExt cx="2709424" cy="600609"/>
          </a:xfrm>
        </p:grpSpPr>
        <p:sp>
          <p:nvSpPr>
            <p:cNvPr id="147" name="TextBox 146">
              <a:extLst>
                <a:ext uri="{FF2B5EF4-FFF2-40B4-BE49-F238E27FC236}">
                  <a16:creationId xmlns:a16="http://schemas.microsoft.com/office/drawing/2014/main" id="{0C3CA897-1054-4873-8E89-C51588124E8A}"/>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148" name="Straight Connector 147">
              <a:extLst>
                <a:ext uri="{FF2B5EF4-FFF2-40B4-BE49-F238E27FC236}">
                  <a16:creationId xmlns:a16="http://schemas.microsoft.com/office/drawing/2014/main" id="{4CECB197-66B7-4034-9E71-0689C496DDCA}"/>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cloud" title="Icon of a cloud">
              <a:extLst>
                <a:ext uri="{FF2B5EF4-FFF2-40B4-BE49-F238E27FC236}">
                  <a16:creationId xmlns:a16="http://schemas.microsoft.com/office/drawing/2014/main" id="{BB677C24-2B9F-4005-B431-34765F14810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50" name="Title 5">
            <a:extLst>
              <a:ext uri="{FF2B5EF4-FFF2-40B4-BE49-F238E27FC236}">
                <a16:creationId xmlns:a16="http://schemas.microsoft.com/office/drawing/2014/main" id="{73B6EAAF-58F1-41A5-9B66-657476502518}"/>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154" name="Group 153">
            <a:extLst>
              <a:ext uri="{FF2B5EF4-FFF2-40B4-BE49-F238E27FC236}">
                <a16:creationId xmlns:a16="http://schemas.microsoft.com/office/drawing/2014/main" id="{3E37238A-2276-4193-A7E1-A81A17527F43}"/>
              </a:ext>
            </a:extLst>
          </p:cNvPr>
          <p:cNvGrpSpPr/>
          <p:nvPr/>
        </p:nvGrpSpPr>
        <p:grpSpPr>
          <a:xfrm>
            <a:off x="322755" y="661166"/>
            <a:ext cx="490596" cy="558629"/>
            <a:chOff x="466726" y="1321530"/>
            <a:chExt cx="345724" cy="368082"/>
          </a:xfrm>
        </p:grpSpPr>
        <p:sp>
          <p:nvSpPr>
            <p:cNvPr id="155" name="Shield_EA18">
              <a:extLst>
                <a:ext uri="{FF2B5EF4-FFF2-40B4-BE49-F238E27FC236}">
                  <a16:creationId xmlns:a16="http://schemas.microsoft.com/office/drawing/2014/main" id="{0B5A6674-8181-4C60-B165-DADE41F99DEE}"/>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Lock">
              <a:extLst>
                <a:ext uri="{FF2B5EF4-FFF2-40B4-BE49-F238E27FC236}">
                  <a16:creationId xmlns:a16="http://schemas.microsoft.com/office/drawing/2014/main" id="{200FD7D6-DBCC-462A-90C6-A8AADA969BBE}"/>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992355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B7EEDDF-B6CF-4CA7-AE72-0BA95D50251B}"/>
              </a:ext>
            </a:extLst>
          </p:cNvPr>
          <p:cNvSpPr/>
          <p:nvPr/>
        </p:nvSpPr>
        <p:spPr bwMode="auto">
          <a:xfrm>
            <a:off x="4550715" y="3250063"/>
            <a:ext cx="6148297" cy="1119753"/>
          </a:xfrm>
          <a:prstGeom prst="rect">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panose="020B0502040204020203" pitchFamily="34" charset="0"/>
              <a:ea typeface="MS PGothic" pitchFamily="34" charset="-128"/>
              <a:cs typeface="Segoe UI" panose="020B0502040204020203" pitchFamily="34" charset="0"/>
            </a:endParaRPr>
          </a:p>
        </p:txBody>
      </p:sp>
      <p:cxnSp>
        <p:nvCxnSpPr>
          <p:cNvPr id="32" name="Straight Connector 31">
            <a:extLst>
              <a:ext uri="{FF2B5EF4-FFF2-40B4-BE49-F238E27FC236}">
                <a16:creationId xmlns:a16="http://schemas.microsoft.com/office/drawing/2014/main" id="{17045F93-AD3B-4D59-B8D2-13620AF11B36}"/>
              </a:ext>
            </a:extLst>
          </p:cNvPr>
          <p:cNvCxnSpPr>
            <a:cxnSpLocks/>
          </p:cNvCxnSpPr>
          <p:nvPr/>
        </p:nvCxnSpPr>
        <p:spPr>
          <a:xfrm flipV="1">
            <a:off x="7550472" y="1339249"/>
            <a:ext cx="0" cy="313627"/>
          </a:xfrm>
          <a:prstGeom prst="line">
            <a:avLst/>
          </a:prstGeom>
          <a:ln w="28575">
            <a:solidFill>
              <a:schemeClr val="accent2"/>
            </a:solidFill>
            <a:headEnd type="none"/>
            <a:tailEnd type="oval" w="lg" len="lg"/>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F9AD6282-C162-4BC5-9FA8-B1630C5B6C90}"/>
              </a:ext>
            </a:extLst>
          </p:cNvPr>
          <p:cNvPicPr>
            <a:picLocks noChangeAspect="1"/>
          </p:cNvPicPr>
          <p:nvPr/>
        </p:nvPicPr>
        <p:blipFill>
          <a:blip r:embed="rId3"/>
          <a:stretch>
            <a:fillRect/>
          </a:stretch>
        </p:blipFill>
        <p:spPr>
          <a:xfrm>
            <a:off x="10161667" y="3986344"/>
            <a:ext cx="445706" cy="445706"/>
          </a:xfrm>
          <a:prstGeom prst="rect">
            <a:avLst/>
          </a:prstGeom>
          <a:ln>
            <a:noFill/>
            <a:prstDash val="sysDash"/>
          </a:ln>
        </p:spPr>
      </p:pic>
      <p:grpSp>
        <p:nvGrpSpPr>
          <p:cNvPr id="34" name="Group 33">
            <a:extLst>
              <a:ext uri="{FF2B5EF4-FFF2-40B4-BE49-F238E27FC236}">
                <a16:creationId xmlns:a16="http://schemas.microsoft.com/office/drawing/2014/main" id="{CC528946-154A-4D4F-9634-C12945F0658D}"/>
              </a:ext>
            </a:extLst>
          </p:cNvPr>
          <p:cNvGrpSpPr/>
          <p:nvPr/>
        </p:nvGrpSpPr>
        <p:grpSpPr>
          <a:xfrm>
            <a:off x="5179707" y="3322996"/>
            <a:ext cx="628203" cy="711672"/>
            <a:chOff x="1402718" y="2370026"/>
            <a:chExt cx="735763" cy="833523"/>
          </a:xfrm>
        </p:grpSpPr>
        <p:grpSp>
          <p:nvGrpSpPr>
            <p:cNvPr id="35" name="Group 34">
              <a:extLst>
                <a:ext uri="{FF2B5EF4-FFF2-40B4-BE49-F238E27FC236}">
                  <a16:creationId xmlns:a16="http://schemas.microsoft.com/office/drawing/2014/main" id="{E1A6BADA-837E-4679-9665-9A7A0EA58718}"/>
                </a:ext>
              </a:extLst>
            </p:cNvPr>
            <p:cNvGrpSpPr/>
            <p:nvPr/>
          </p:nvGrpSpPr>
          <p:grpSpPr>
            <a:xfrm>
              <a:off x="1402718" y="2370026"/>
              <a:ext cx="561506" cy="561500"/>
              <a:chOff x="1576975" y="2642049"/>
              <a:chExt cx="561506" cy="561500"/>
            </a:xfrm>
          </p:grpSpPr>
          <p:sp>
            <p:nvSpPr>
              <p:cNvPr id="49" name="Rectangle 48">
                <a:extLst>
                  <a:ext uri="{FF2B5EF4-FFF2-40B4-BE49-F238E27FC236}">
                    <a16:creationId xmlns:a16="http://schemas.microsoft.com/office/drawing/2014/main" id="{89420403-2C2A-40ED-9932-C15F0078244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55" name="Picture 54">
                <a:extLst>
                  <a:ext uri="{FF2B5EF4-FFF2-40B4-BE49-F238E27FC236}">
                    <a16:creationId xmlns:a16="http://schemas.microsoft.com/office/drawing/2014/main" id="{5F17A29A-E1F1-4110-889E-44CF9AE576F8}"/>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36" name="Group 35">
              <a:extLst>
                <a:ext uri="{FF2B5EF4-FFF2-40B4-BE49-F238E27FC236}">
                  <a16:creationId xmlns:a16="http://schemas.microsoft.com/office/drawing/2014/main" id="{461D96C7-22B6-4B29-9BB0-417B120EB81E}"/>
                </a:ext>
              </a:extLst>
            </p:cNvPr>
            <p:cNvGrpSpPr/>
            <p:nvPr/>
          </p:nvGrpSpPr>
          <p:grpSpPr>
            <a:xfrm>
              <a:off x="1489847" y="2506037"/>
              <a:ext cx="561506" cy="561500"/>
              <a:chOff x="1576975" y="2642049"/>
              <a:chExt cx="561506" cy="561500"/>
            </a:xfrm>
          </p:grpSpPr>
          <p:sp>
            <p:nvSpPr>
              <p:cNvPr id="47" name="Rectangle 46">
                <a:extLst>
                  <a:ext uri="{FF2B5EF4-FFF2-40B4-BE49-F238E27FC236}">
                    <a16:creationId xmlns:a16="http://schemas.microsoft.com/office/drawing/2014/main" id="{25021735-D86E-4209-BAE8-CB23B5BE455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48" name="Picture 47">
                <a:extLst>
                  <a:ext uri="{FF2B5EF4-FFF2-40B4-BE49-F238E27FC236}">
                    <a16:creationId xmlns:a16="http://schemas.microsoft.com/office/drawing/2014/main" id="{C61CEDEF-00E8-4168-B041-AC03812332A0}"/>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37" name="Group 36">
              <a:extLst>
                <a:ext uri="{FF2B5EF4-FFF2-40B4-BE49-F238E27FC236}">
                  <a16:creationId xmlns:a16="http://schemas.microsoft.com/office/drawing/2014/main" id="{EA1ABDA9-9EB6-478E-ADCE-A1384454462A}"/>
                </a:ext>
              </a:extLst>
            </p:cNvPr>
            <p:cNvGrpSpPr/>
            <p:nvPr/>
          </p:nvGrpSpPr>
          <p:grpSpPr>
            <a:xfrm>
              <a:off x="1576975" y="2642049"/>
              <a:ext cx="561506" cy="561500"/>
              <a:chOff x="1576975" y="2642049"/>
              <a:chExt cx="561506" cy="561500"/>
            </a:xfrm>
          </p:grpSpPr>
          <p:sp>
            <p:nvSpPr>
              <p:cNvPr id="38" name="Rectangle 37">
                <a:extLst>
                  <a:ext uri="{FF2B5EF4-FFF2-40B4-BE49-F238E27FC236}">
                    <a16:creationId xmlns:a16="http://schemas.microsoft.com/office/drawing/2014/main" id="{C9C66CC1-E593-4374-B45C-1E54011522B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46" name="Picture 45">
                <a:extLst>
                  <a:ext uri="{FF2B5EF4-FFF2-40B4-BE49-F238E27FC236}">
                    <a16:creationId xmlns:a16="http://schemas.microsoft.com/office/drawing/2014/main" id="{076D23AE-50E1-456E-8E04-E33B18BBFECF}"/>
                  </a:ext>
                </a:extLst>
              </p:cNvPr>
              <p:cNvPicPr>
                <a:picLocks noChangeAspect="1"/>
              </p:cNvPicPr>
              <p:nvPr/>
            </p:nvPicPr>
            <p:blipFill>
              <a:blip r:embed="rId4"/>
              <a:stretch>
                <a:fillRect/>
              </a:stretch>
            </p:blipFill>
            <p:spPr>
              <a:xfrm>
                <a:off x="1576975" y="2642049"/>
                <a:ext cx="561506" cy="561500"/>
              </a:xfrm>
              <a:prstGeom prst="rect">
                <a:avLst/>
              </a:prstGeom>
            </p:spPr>
          </p:pic>
        </p:grpSp>
      </p:grpSp>
      <p:grpSp>
        <p:nvGrpSpPr>
          <p:cNvPr id="56" name="Group 55">
            <a:extLst>
              <a:ext uri="{FF2B5EF4-FFF2-40B4-BE49-F238E27FC236}">
                <a16:creationId xmlns:a16="http://schemas.microsoft.com/office/drawing/2014/main" id="{677B7791-9FD5-48FA-AFD1-E3C19BD87CC7}"/>
              </a:ext>
            </a:extLst>
          </p:cNvPr>
          <p:cNvGrpSpPr/>
          <p:nvPr/>
        </p:nvGrpSpPr>
        <p:grpSpPr>
          <a:xfrm>
            <a:off x="7310766" y="3322996"/>
            <a:ext cx="628203" cy="711672"/>
            <a:chOff x="1402718" y="2370026"/>
            <a:chExt cx="735763" cy="833523"/>
          </a:xfrm>
        </p:grpSpPr>
        <p:grpSp>
          <p:nvGrpSpPr>
            <p:cNvPr id="57" name="Group 56">
              <a:extLst>
                <a:ext uri="{FF2B5EF4-FFF2-40B4-BE49-F238E27FC236}">
                  <a16:creationId xmlns:a16="http://schemas.microsoft.com/office/drawing/2014/main" id="{702A5816-C890-4081-AA2A-A1557750A671}"/>
                </a:ext>
              </a:extLst>
            </p:cNvPr>
            <p:cNvGrpSpPr/>
            <p:nvPr/>
          </p:nvGrpSpPr>
          <p:grpSpPr>
            <a:xfrm>
              <a:off x="1402718" y="2370026"/>
              <a:ext cx="561506" cy="561500"/>
              <a:chOff x="1576975" y="2642049"/>
              <a:chExt cx="561506" cy="561500"/>
            </a:xfrm>
          </p:grpSpPr>
          <p:sp>
            <p:nvSpPr>
              <p:cNvPr id="64" name="Rectangle 63">
                <a:extLst>
                  <a:ext uri="{FF2B5EF4-FFF2-40B4-BE49-F238E27FC236}">
                    <a16:creationId xmlns:a16="http://schemas.microsoft.com/office/drawing/2014/main" id="{DF395CFB-B188-4ED2-A579-9B46880D9B35}"/>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66" name="Picture 65">
                <a:extLst>
                  <a:ext uri="{FF2B5EF4-FFF2-40B4-BE49-F238E27FC236}">
                    <a16:creationId xmlns:a16="http://schemas.microsoft.com/office/drawing/2014/main" id="{9B6A7EEA-883E-48C7-BA17-A64484DE9B23}"/>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58" name="Group 57">
              <a:extLst>
                <a:ext uri="{FF2B5EF4-FFF2-40B4-BE49-F238E27FC236}">
                  <a16:creationId xmlns:a16="http://schemas.microsoft.com/office/drawing/2014/main" id="{B3C98B68-EB20-4686-B0B5-F24D0399B0CB}"/>
                </a:ext>
              </a:extLst>
            </p:cNvPr>
            <p:cNvGrpSpPr/>
            <p:nvPr/>
          </p:nvGrpSpPr>
          <p:grpSpPr>
            <a:xfrm>
              <a:off x="1489847" y="2506037"/>
              <a:ext cx="561506" cy="561500"/>
              <a:chOff x="1576975" y="2642049"/>
              <a:chExt cx="561506" cy="561500"/>
            </a:xfrm>
          </p:grpSpPr>
          <p:sp>
            <p:nvSpPr>
              <p:cNvPr id="62" name="Rectangle 61">
                <a:extLst>
                  <a:ext uri="{FF2B5EF4-FFF2-40B4-BE49-F238E27FC236}">
                    <a16:creationId xmlns:a16="http://schemas.microsoft.com/office/drawing/2014/main" id="{28004C6A-7788-4F5F-AB54-F6338930D58A}"/>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63" name="Picture 62">
                <a:extLst>
                  <a:ext uri="{FF2B5EF4-FFF2-40B4-BE49-F238E27FC236}">
                    <a16:creationId xmlns:a16="http://schemas.microsoft.com/office/drawing/2014/main" id="{B6165537-111E-439A-B8DC-44F713006D24}"/>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59" name="Group 58">
              <a:extLst>
                <a:ext uri="{FF2B5EF4-FFF2-40B4-BE49-F238E27FC236}">
                  <a16:creationId xmlns:a16="http://schemas.microsoft.com/office/drawing/2014/main" id="{633512E8-69E0-4E2D-8674-70AD24580574}"/>
                </a:ext>
              </a:extLst>
            </p:cNvPr>
            <p:cNvGrpSpPr/>
            <p:nvPr/>
          </p:nvGrpSpPr>
          <p:grpSpPr>
            <a:xfrm>
              <a:off x="1576975" y="2642049"/>
              <a:ext cx="561506" cy="561500"/>
              <a:chOff x="1576975" y="2642049"/>
              <a:chExt cx="561506" cy="561500"/>
            </a:xfrm>
          </p:grpSpPr>
          <p:sp>
            <p:nvSpPr>
              <p:cNvPr id="60" name="Rectangle 59">
                <a:extLst>
                  <a:ext uri="{FF2B5EF4-FFF2-40B4-BE49-F238E27FC236}">
                    <a16:creationId xmlns:a16="http://schemas.microsoft.com/office/drawing/2014/main" id="{46DCAB88-062D-4458-888C-D1121D61E76E}"/>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61" name="Picture 60">
                <a:extLst>
                  <a:ext uri="{FF2B5EF4-FFF2-40B4-BE49-F238E27FC236}">
                    <a16:creationId xmlns:a16="http://schemas.microsoft.com/office/drawing/2014/main" id="{04804165-674B-435F-B65D-85B67F1BF661}"/>
                  </a:ext>
                </a:extLst>
              </p:cNvPr>
              <p:cNvPicPr>
                <a:picLocks noChangeAspect="1"/>
              </p:cNvPicPr>
              <p:nvPr/>
            </p:nvPicPr>
            <p:blipFill>
              <a:blip r:embed="rId4"/>
              <a:stretch>
                <a:fillRect/>
              </a:stretch>
            </p:blipFill>
            <p:spPr>
              <a:xfrm>
                <a:off x="1576975" y="2642049"/>
                <a:ext cx="561506" cy="561500"/>
              </a:xfrm>
              <a:prstGeom prst="rect">
                <a:avLst/>
              </a:prstGeom>
            </p:spPr>
          </p:pic>
        </p:grpSp>
      </p:grpSp>
      <p:grpSp>
        <p:nvGrpSpPr>
          <p:cNvPr id="67" name="Group 66">
            <a:extLst>
              <a:ext uri="{FF2B5EF4-FFF2-40B4-BE49-F238E27FC236}">
                <a16:creationId xmlns:a16="http://schemas.microsoft.com/office/drawing/2014/main" id="{C441DCDA-9121-41A7-9889-495ACF1E9F4F}"/>
              </a:ext>
            </a:extLst>
          </p:cNvPr>
          <p:cNvGrpSpPr/>
          <p:nvPr/>
        </p:nvGrpSpPr>
        <p:grpSpPr>
          <a:xfrm>
            <a:off x="9441825" y="3322996"/>
            <a:ext cx="628203" cy="711672"/>
            <a:chOff x="1402718" y="2370026"/>
            <a:chExt cx="735763" cy="833523"/>
          </a:xfrm>
        </p:grpSpPr>
        <p:grpSp>
          <p:nvGrpSpPr>
            <p:cNvPr id="68" name="Group 67">
              <a:extLst>
                <a:ext uri="{FF2B5EF4-FFF2-40B4-BE49-F238E27FC236}">
                  <a16:creationId xmlns:a16="http://schemas.microsoft.com/office/drawing/2014/main" id="{29DDF6EF-AEA4-45BF-86E5-0F2CBF9E207A}"/>
                </a:ext>
              </a:extLst>
            </p:cNvPr>
            <p:cNvGrpSpPr/>
            <p:nvPr/>
          </p:nvGrpSpPr>
          <p:grpSpPr>
            <a:xfrm>
              <a:off x="1402718" y="2370026"/>
              <a:ext cx="561506" cy="561500"/>
              <a:chOff x="1576975" y="2642049"/>
              <a:chExt cx="561506" cy="561500"/>
            </a:xfrm>
          </p:grpSpPr>
          <p:sp>
            <p:nvSpPr>
              <p:cNvPr id="75" name="Rectangle 74">
                <a:extLst>
                  <a:ext uri="{FF2B5EF4-FFF2-40B4-BE49-F238E27FC236}">
                    <a16:creationId xmlns:a16="http://schemas.microsoft.com/office/drawing/2014/main" id="{17A33ADD-01ED-490F-BE96-119A8277B3FE}"/>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Picture 75">
                <a:extLst>
                  <a:ext uri="{FF2B5EF4-FFF2-40B4-BE49-F238E27FC236}">
                    <a16:creationId xmlns:a16="http://schemas.microsoft.com/office/drawing/2014/main" id="{BFADB466-3331-4C3C-B663-276C6BD693BF}"/>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69" name="Group 68">
              <a:extLst>
                <a:ext uri="{FF2B5EF4-FFF2-40B4-BE49-F238E27FC236}">
                  <a16:creationId xmlns:a16="http://schemas.microsoft.com/office/drawing/2014/main" id="{9F02AA0C-9901-470C-AF40-391BD2954D7B}"/>
                </a:ext>
              </a:extLst>
            </p:cNvPr>
            <p:cNvGrpSpPr/>
            <p:nvPr/>
          </p:nvGrpSpPr>
          <p:grpSpPr>
            <a:xfrm>
              <a:off x="1489847" y="2506037"/>
              <a:ext cx="561506" cy="561500"/>
              <a:chOff x="1576975" y="2642049"/>
              <a:chExt cx="561506" cy="561500"/>
            </a:xfrm>
          </p:grpSpPr>
          <p:sp>
            <p:nvSpPr>
              <p:cNvPr id="73" name="Rectangle 72">
                <a:extLst>
                  <a:ext uri="{FF2B5EF4-FFF2-40B4-BE49-F238E27FC236}">
                    <a16:creationId xmlns:a16="http://schemas.microsoft.com/office/drawing/2014/main" id="{5305A4A8-F004-41CA-B22B-8CF699DAB534}"/>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4" name="Picture 73">
                <a:extLst>
                  <a:ext uri="{FF2B5EF4-FFF2-40B4-BE49-F238E27FC236}">
                    <a16:creationId xmlns:a16="http://schemas.microsoft.com/office/drawing/2014/main" id="{8BB32B0D-53E1-43A6-B6AF-894657A86205}"/>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70" name="Group 69">
              <a:extLst>
                <a:ext uri="{FF2B5EF4-FFF2-40B4-BE49-F238E27FC236}">
                  <a16:creationId xmlns:a16="http://schemas.microsoft.com/office/drawing/2014/main" id="{3192C9C8-D13E-4DC0-8FEC-E873DEF23B44}"/>
                </a:ext>
              </a:extLst>
            </p:cNvPr>
            <p:cNvGrpSpPr/>
            <p:nvPr/>
          </p:nvGrpSpPr>
          <p:grpSpPr>
            <a:xfrm>
              <a:off x="1576975" y="2642049"/>
              <a:ext cx="561506" cy="561500"/>
              <a:chOff x="1576975" y="2642049"/>
              <a:chExt cx="561506" cy="561500"/>
            </a:xfrm>
          </p:grpSpPr>
          <p:sp>
            <p:nvSpPr>
              <p:cNvPr id="71" name="Rectangle 70">
                <a:extLst>
                  <a:ext uri="{FF2B5EF4-FFF2-40B4-BE49-F238E27FC236}">
                    <a16:creationId xmlns:a16="http://schemas.microsoft.com/office/drawing/2014/main" id="{8A9D7F89-57AD-4AD9-8363-D07278F91A19}"/>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2" name="Picture 71">
                <a:extLst>
                  <a:ext uri="{FF2B5EF4-FFF2-40B4-BE49-F238E27FC236}">
                    <a16:creationId xmlns:a16="http://schemas.microsoft.com/office/drawing/2014/main" id="{B13FE94A-CB09-442F-8CD9-90CA994B0BFB}"/>
                  </a:ext>
                </a:extLst>
              </p:cNvPr>
              <p:cNvPicPr>
                <a:picLocks noChangeAspect="1"/>
              </p:cNvPicPr>
              <p:nvPr/>
            </p:nvPicPr>
            <p:blipFill>
              <a:blip r:embed="rId4"/>
              <a:stretch>
                <a:fillRect/>
              </a:stretch>
            </p:blipFill>
            <p:spPr>
              <a:xfrm>
                <a:off x="1576975" y="2642049"/>
                <a:ext cx="561506" cy="561500"/>
              </a:xfrm>
              <a:prstGeom prst="rect">
                <a:avLst/>
              </a:prstGeom>
            </p:spPr>
          </p:pic>
        </p:grpSp>
      </p:grpSp>
      <p:grpSp>
        <p:nvGrpSpPr>
          <p:cNvPr id="77" name="Group 76">
            <a:extLst>
              <a:ext uri="{FF2B5EF4-FFF2-40B4-BE49-F238E27FC236}">
                <a16:creationId xmlns:a16="http://schemas.microsoft.com/office/drawing/2014/main" id="{80A6C0BE-722E-4266-883D-9AE14879DAA6}"/>
              </a:ext>
            </a:extLst>
          </p:cNvPr>
          <p:cNvGrpSpPr/>
          <p:nvPr/>
        </p:nvGrpSpPr>
        <p:grpSpPr>
          <a:xfrm>
            <a:off x="6458392" y="3168726"/>
            <a:ext cx="2427989" cy="1220454"/>
            <a:chOff x="3003188" y="3312488"/>
            <a:chExt cx="2427989" cy="2133156"/>
          </a:xfrm>
        </p:grpSpPr>
        <p:cxnSp>
          <p:nvCxnSpPr>
            <p:cNvPr id="78" name="Straight Connector 77">
              <a:extLst>
                <a:ext uri="{FF2B5EF4-FFF2-40B4-BE49-F238E27FC236}">
                  <a16:creationId xmlns:a16="http://schemas.microsoft.com/office/drawing/2014/main" id="{34A07C46-D361-4F02-A7D2-1883FA5FDC25}"/>
                </a:ext>
              </a:extLst>
            </p:cNvPr>
            <p:cNvCxnSpPr>
              <a:cxnSpLocks/>
            </p:cNvCxnSpPr>
            <p:nvPr/>
          </p:nvCxnSpPr>
          <p:spPr>
            <a:xfrm>
              <a:off x="3003188" y="3312488"/>
              <a:ext cx="0" cy="2133156"/>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0D8366A-D6C3-4F9F-B740-B20C4181F38E}"/>
                </a:ext>
              </a:extLst>
            </p:cNvPr>
            <p:cNvCxnSpPr>
              <a:cxnSpLocks/>
            </p:cNvCxnSpPr>
            <p:nvPr/>
          </p:nvCxnSpPr>
          <p:spPr>
            <a:xfrm>
              <a:off x="5431177" y="3312488"/>
              <a:ext cx="0" cy="2133154"/>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1646B5A1-BC24-4684-9B4F-4CC2605F23C4}"/>
              </a:ext>
            </a:extLst>
          </p:cNvPr>
          <p:cNvSpPr txBox="1"/>
          <p:nvPr/>
        </p:nvSpPr>
        <p:spPr>
          <a:xfrm>
            <a:off x="7466494" y="2845525"/>
            <a:ext cx="868402"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AZ 2</a:t>
            </a:r>
          </a:p>
        </p:txBody>
      </p:sp>
      <p:sp>
        <p:nvSpPr>
          <p:cNvPr id="81" name="TextBox 80">
            <a:extLst>
              <a:ext uri="{FF2B5EF4-FFF2-40B4-BE49-F238E27FC236}">
                <a16:creationId xmlns:a16="http://schemas.microsoft.com/office/drawing/2014/main" id="{80C1D482-E4F3-4AA4-BBC7-0AEE5D7C2419}"/>
              </a:ext>
            </a:extLst>
          </p:cNvPr>
          <p:cNvSpPr txBox="1"/>
          <p:nvPr/>
        </p:nvSpPr>
        <p:spPr>
          <a:xfrm>
            <a:off x="5297500" y="2834671"/>
            <a:ext cx="864800"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AZ 1</a:t>
            </a:r>
          </a:p>
        </p:txBody>
      </p:sp>
      <p:sp>
        <p:nvSpPr>
          <p:cNvPr id="82" name="TextBox 81">
            <a:extLst>
              <a:ext uri="{FF2B5EF4-FFF2-40B4-BE49-F238E27FC236}">
                <a16:creationId xmlns:a16="http://schemas.microsoft.com/office/drawing/2014/main" id="{175E59C5-8FEE-4E8B-85B4-346614ECE0F1}"/>
              </a:ext>
            </a:extLst>
          </p:cNvPr>
          <p:cNvSpPr txBox="1"/>
          <p:nvPr/>
        </p:nvSpPr>
        <p:spPr>
          <a:xfrm>
            <a:off x="9625739" y="2831878"/>
            <a:ext cx="817636"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AZ 3</a:t>
            </a:r>
          </a:p>
        </p:txBody>
      </p:sp>
      <p:cxnSp>
        <p:nvCxnSpPr>
          <p:cNvPr id="83" name="Connector: Elbow 82">
            <a:extLst>
              <a:ext uri="{FF2B5EF4-FFF2-40B4-BE49-F238E27FC236}">
                <a16:creationId xmlns:a16="http://schemas.microsoft.com/office/drawing/2014/main" id="{9A36DA1F-4F14-45A6-96A7-14A13F0947A2}"/>
              </a:ext>
            </a:extLst>
          </p:cNvPr>
          <p:cNvCxnSpPr>
            <a:cxnSpLocks/>
            <a:stCxn id="86" idx="2"/>
            <a:endCxn id="55" idx="0"/>
          </p:cNvCxnSpPr>
          <p:nvPr/>
        </p:nvCxnSpPr>
        <p:spPr>
          <a:xfrm rot="5400000">
            <a:off x="6070729" y="1843250"/>
            <a:ext cx="828429" cy="2131059"/>
          </a:xfrm>
          <a:prstGeom prst="bentConnector3">
            <a:avLst>
              <a:gd name="adj1" fmla="val 50000"/>
            </a:avLst>
          </a:prstGeom>
          <a:ln w="28575">
            <a:solidFill>
              <a:schemeClr val="accent4"/>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1E496DC-BBAB-426D-BF30-BD15D519E70A}"/>
              </a:ext>
            </a:extLst>
          </p:cNvPr>
          <p:cNvCxnSpPr>
            <a:cxnSpLocks/>
            <a:stCxn id="86" idx="2"/>
            <a:endCxn id="66" idx="0"/>
          </p:cNvCxnSpPr>
          <p:nvPr/>
        </p:nvCxnSpPr>
        <p:spPr>
          <a:xfrm>
            <a:off x="7550473" y="2494565"/>
            <a:ext cx="0" cy="828429"/>
          </a:xfrm>
          <a:prstGeom prst="straightConnector1">
            <a:avLst/>
          </a:prstGeom>
          <a:ln w="28575">
            <a:solidFill>
              <a:schemeClr val="accent4"/>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57D79622-CECF-484B-B540-2BF453749F09}"/>
              </a:ext>
            </a:extLst>
          </p:cNvPr>
          <p:cNvCxnSpPr>
            <a:cxnSpLocks/>
            <a:stCxn id="86" idx="2"/>
            <a:endCxn id="76" idx="0"/>
          </p:cNvCxnSpPr>
          <p:nvPr/>
        </p:nvCxnSpPr>
        <p:spPr>
          <a:xfrm rot="16200000" flipH="1">
            <a:off x="8201788" y="1843250"/>
            <a:ext cx="828429" cy="2131059"/>
          </a:xfrm>
          <a:prstGeom prst="bentConnector3">
            <a:avLst>
              <a:gd name="adj1" fmla="val 50000"/>
            </a:avLst>
          </a:prstGeom>
          <a:ln w="28575">
            <a:solidFill>
              <a:schemeClr val="accent4"/>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756AE1B6-40F9-4238-943C-357CC6271C5E}"/>
              </a:ext>
            </a:extLst>
          </p:cNvPr>
          <p:cNvPicPr>
            <a:picLocks noChangeAspect="1"/>
          </p:cNvPicPr>
          <p:nvPr/>
        </p:nvPicPr>
        <p:blipFill>
          <a:blip r:embed="rId5"/>
          <a:stretch>
            <a:fillRect/>
          </a:stretch>
        </p:blipFill>
        <p:spPr>
          <a:xfrm>
            <a:off x="7023923" y="1441466"/>
            <a:ext cx="1053099" cy="1053098"/>
          </a:xfrm>
          <a:prstGeom prst="rect">
            <a:avLst/>
          </a:prstGeom>
        </p:spPr>
      </p:pic>
      <p:sp>
        <p:nvSpPr>
          <p:cNvPr id="87" name="TextBox 86">
            <a:extLst>
              <a:ext uri="{FF2B5EF4-FFF2-40B4-BE49-F238E27FC236}">
                <a16:creationId xmlns:a16="http://schemas.microsoft.com/office/drawing/2014/main" id="{89D4B9BF-783A-42B3-BF34-B319F4019DBE}"/>
              </a:ext>
            </a:extLst>
          </p:cNvPr>
          <p:cNvSpPr txBox="1"/>
          <p:nvPr/>
        </p:nvSpPr>
        <p:spPr>
          <a:xfrm>
            <a:off x="7341787" y="1102278"/>
            <a:ext cx="1870607"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Public IP/ILB </a:t>
            </a:r>
          </a:p>
        </p:txBody>
      </p:sp>
      <p:sp>
        <p:nvSpPr>
          <p:cNvPr id="88" name="Text Placeholder 549">
            <a:extLst>
              <a:ext uri="{FF2B5EF4-FFF2-40B4-BE49-F238E27FC236}">
                <a16:creationId xmlns:a16="http://schemas.microsoft.com/office/drawing/2014/main" id="{109897DA-C2ED-4190-AA55-6A6012BD6C70}"/>
              </a:ext>
            </a:extLst>
          </p:cNvPr>
          <p:cNvSpPr txBox="1">
            <a:spLocks/>
          </p:cNvSpPr>
          <p:nvPr/>
        </p:nvSpPr>
        <p:spPr>
          <a:xfrm>
            <a:off x="4158387" y="4781550"/>
            <a:ext cx="7616135" cy="1747157"/>
          </a:xfrm>
          <a:prstGeom prst="rect">
            <a:avLst/>
          </a:prstGeom>
          <a:noFill/>
        </p:spPr>
        <p:txBody>
          <a:bodyPr lIns="179285" rIns="448212"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367" rtl="0" eaLnBrk="1" fontAlgn="auto" latinLnBrk="0" hangingPunct="1">
              <a:lnSpc>
                <a:spcPct val="90000"/>
              </a:lnSpc>
              <a:spcBef>
                <a:spcPts val="784"/>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10x scale improvements—Increase from 100 to 1000 backend VMs</a:t>
            </a:r>
          </a:p>
          <a:p>
            <a:pPr marL="0" marR="0" lvl="1" indent="0" algn="l" defTabSz="914367" rtl="0" eaLnBrk="1" fontAlgn="auto" latinLnBrk="0" hangingPunct="1">
              <a:lnSpc>
                <a:spcPct val="90000"/>
              </a:lnSpc>
              <a:spcBef>
                <a:spcPts val="784"/>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High availability through regional </a:t>
            </a:r>
            <a:r>
              <a:rPr kumimoji="0" lang="en-US" sz="1400" b="0" i="1" u="none" strike="noStrike" kern="1200" cap="none" spc="0" normalizeH="0" baseline="0" noProof="0" err="1">
                <a:ln>
                  <a:noFill/>
                </a:ln>
                <a:solidFill>
                  <a:srgbClr val="2F2F2F"/>
                </a:solidFill>
                <a:effectLst/>
                <a:uLnTx/>
                <a:uFillTx/>
                <a:latin typeface="Segoe UI" panose="020B0502040204020203" pitchFamily="34" charset="0"/>
                <a:ea typeface="+mn-ea"/>
                <a:cs typeface="Segoe UI" panose="020B0502040204020203" pitchFamily="34" charset="0"/>
              </a:rPr>
              <a:t>anycast</a:t>
            </a: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 IPs — single IP across AZs</a:t>
            </a:r>
          </a:p>
          <a:p>
            <a:pPr marL="0" marR="0" lvl="1" indent="0" algn="l" defTabSz="914367" rtl="0" eaLnBrk="1" fontAlgn="auto" latinLnBrk="0" hangingPunct="1">
              <a:lnSpc>
                <a:spcPct val="90000"/>
              </a:lnSpc>
              <a:spcBef>
                <a:spcPts val="784"/>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Drastically simplified NVA Resiliency — HA Ports</a:t>
            </a:r>
          </a:p>
          <a:p>
            <a:pPr marL="0" marR="0" lvl="1" indent="0" algn="l" defTabSz="914367" rtl="0" eaLnBrk="1" fontAlgn="auto" latinLnBrk="0" hangingPunct="1">
              <a:lnSpc>
                <a:spcPct val="90000"/>
              </a:lnSpc>
              <a:spcBef>
                <a:spcPts val="784"/>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Extensive health and diagnostic metrics</a:t>
            </a:r>
          </a:p>
        </p:txBody>
      </p:sp>
      <p:sp>
        <p:nvSpPr>
          <p:cNvPr id="91" name="Rectangle 90">
            <a:extLst>
              <a:ext uri="{FF2B5EF4-FFF2-40B4-BE49-F238E27FC236}">
                <a16:creationId xmlns:a16="http://schemas.microsoft.com/office/drawing/2014/main" id="{45E46161-2FDE-4663-BA08-89E8083D5AED}"/>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92">
            <a:extLst>
              <a:ext uri="{FF2B5EF4-FFF2-40B4-BE49-F238E27FC236}">
                <a16:creationId xmlns:a16="http://schemas.microsoft.com/office/drawing/2014/main" id="{454D323D-1302-4CA1-8B7A-B1F89912952E}"/>
              </a:ext>
            </a:extLst>
          </p:cNvPr>
          <p:cNvSpPr/>
          <p:nvPr/>
        </p:nvSpPr>
        <p:spPr bwMode="auto">
          <a:xfrm>
            <a:off x="-44320" y="3284344"/>
            <a:ext cx="3516183" cy="108585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63C15706-4774-4C87-87D1-9DFF8F2E2592}"/>
              </a:ext>
            </a:extLst>
          </p:cNvPr>
          <p:cNvGrpSpPr/>
          <p:nvPr/>
        </p:nvGrpSpPr>
        <p:grpSpPr>
          <a:xfrm>
            <a:off x="384490" y="2324397"/>
            <a:ext cx="2640166" cy="600609"/>
            <a:chOff x="384490" y="3231092"/>
            <a:chExt cx="2640166" cy="600609"/>
          </a:xfrm>
        </p:grpSpPr>
        <p:grpSp>
          <p:nvGrpSpPr>
            <p:cNvPr id="100" name="Group 99">
              <a:extLst>
                <a:ext uri="{FF2B5EF4-FFF2-40B4-BE49-F238E27FC236}">
                  <a16:creationId xmlns:a16="http://schemas.microsoft.com/office/drawing/2014/main" id="{08EC8342-9B8A-4F01-AAF6-00E182FAE644}"/>
                </a:ext>
              </a:extLst>
            </p:cNvPr>
            <p:cNvGrpSpPr/>
            <p:nvPr/>
          </p:nvGrpSpPr>
          <p:grpSpPr>
            <a:xfrm>
              <a:off x="1061187" y="3231092"/>
              <a:ext cx="1963469" cy="600609"/>
              <a:chOff x="1061187" y="3489448"/>
              <a:chExt cx="1963469" cy="600609"/>
            </a:xfrm>
          </p:grpSpPr>
          <p:sp>
            <p:nvSpPr>
              <p:cNvPr id="102" name="TextBox 101">
                <a:extLst>
                  <a:ext uri="{FF2B5EF4-FFF2-40B4-BE49-F238E27FC236}">
                    <a16:creationId xmlns:a16="http://schemas.microsoft.com/office/drawing/2014/main" id="{881D1186-CADB-4BC4-B067-C57C51D9A106}"/>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Application</a:t>
                </a:r>
              </a:p>
            </p:txBody>
          </p:sp>
          <p:cxnSp>
            <p:nvCxnSpPr>
              <p:cNvPr id="103" name="Straight Connector 102">
                <a:extLst>
                  <a:ext uri="{FF2B5EF4-FFF2-40B4-BE49-F238E27FC236}">
                    <a16:creationId xmlns:a16="http://schemas.microsoft.com/office/drawing/2014/main" id="{AA67C145-3585-4DD0-9E3E-367BA0F6415C}"/>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1" name="GenericApp_EB3B" title="Icon of an app window">
              <a:extLst>
                <a:ext uri="{FF2B5EF4-FFF2-40B4-BE49-F238E27FC236}">
                  <a16:creationId xmlns:a16="http://schemas.microsoft.com/office/drawing/2014/main" id="{3C4AF361-A150-4099-8C6C-DFA815103864}"/>
                </a:ext>
              </a:extLst>
            </p:cNvPr>
            <p:cNvSpPr>
              <a:spLocks noChangeAspect="1" noEditPoints="1"/>
            </p:cNvSpPr>
            <p:nvPr/>
          </p:nvSpPr>
          <p:spPr bwMode="auto">
            <a:xfrm>
              <a:off x="384490" y="3348516"/>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EE4EB60D-C81A-42B3-8C87-C1EFAA131D6B}"/>
              </a:ext>
            </a:extLst>
          </p:cNvPr>
          <p:cNvGrpSpPr/>
          <p:nvPr/>
        </p:nvGrpSpPr>
        <p:grpSpPr>
          <a:xfrm>
            <a:off x="417473" y="4700603"/>
            <a:ext cx="2666041" cy="606787"/>
            <a:chOff x="417473" y="5393867"/>
            <a:chExt cx="2666041" cy="606787"/>
          </a:xfrm>
        </p:grpSpPr>
        <p:grpSp>
          <p:nvGrpSpPr>
            <p:cNvPr id="105" name="Group 104">
              <a:extLst>
                <a:ext uri="{FF2B5EF4-FFF2-40B4-BE49-F238E27FC236}">
                  <a16:creationId xmlns:a16="http://schemas.microsoft.com/office/drawing/2014/main" id="{A8D4D5A4-50EA-43F9-B736-8323F8A25C25}"/>
                </a:ext>
              </a:extLst>
            </p:cNvPr>
            <p:cNvGrpSpPr/>
            <p:nvPr/>
          </p:nvGrpSpPr>
          <p:grpSpPr>
            <a:xfrm>
              <a:off x="1061187" y="5393867"/>
              <a:ext cx="2022327" cy="606787"/>
              <a:chOff x="1061187" y="4854117"/>
              <a:chExt cx="2022327" cy="606787"/>
            </a:xfrm>
          </p:grpSpPr>
          <p:sp>
            <p:nvSpPr>
              <p:cNvPr id="107" name="TextBox 106">
                <a:extLst>
                  <a:ext uri="{FF2B5EF4-FFF2-40B4-BE49-F238E27FC236}">
                    <a16:creationId xmlns:a16="http://schemas.microsoft.com/office/drawing/2014/main" id="{F22BF8A9-268C-46DA-93CD-05F3923CD224}"/>
                  </a:ext>
                </a:extLst>
              </p:cNvPr>
              <p:cNvSpPr txBox="1"/>
              <p:nvPr/>
            </p:nvSpPr>
            <p:spPr>
              <a:xfrm>
                <a:off x="1078852" y="4888440"/>
                <a:ext cx="200466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Zones</a:t>
                </a:r>
              </a:p>
            </p:txBody>
          </p:sp>
          <p:cxnSp>
            <p:nvCxnSpPr>
              <p:cNvPr id="108" name="Straight Connector 107">
                <a:extLst>
                  <a:ext uri="{FF2B5EF4-FFF2-40B4-BE49-F238E27FC236}">
                    <a16:creationId xmlns:a16="http://schemas.microsoft.com/office/drawing/2014/main" id="{92328A63-2757-4DED-AA39-9AF2387DD8A7}"/>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6" name="Relationship_F003" title="Icon of three boxes connected by lines">
              <a:extLst>
                <a:ext uri="{FF2B5EF4-FFF2-40B4-BE49-F238E27FC236}">
                  <a16:creationId xmlns:a16="http://schemas.microsoft.com/office/drawing/2014/main" id="{B235EEC7-9C5F-4265-AF0E-C0BDF5E49C9C}"/>
                </a:ext>
              </a:extLst>
            </p:cNvPr>
            <p:cNvSpPr>
              <a:spLocks noChangeAspect="1" noEditPoints="1"/>
            </p:cNvSpPr>
            <p:nvPr/>
          </p:nvSpPr>
          <p:spPr bwMode="auto">
            <a:xfrm>
              <a:off x="417473" y="5514380"/>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9" name="Group 108">
            <a:extLst>
              <a:ext uri="{FF2B5EF4-FFF2-40B4-BE49-F238E27FC236}">
                <a16:creationId xmlns:a16="http://schemas.microsoft.com/office/drawing/2014/main" id="{2C92C4E5-C3AE-4C27-BBA9-56D1644A0AD1}"/>
              </a:ext>
            </a:extLst>
          </p:cNvPr>
          <p:cNvGrpSpPr/>
          <p:nvPr/>
        </p:nvGrpSpPr>
        <p:grpSpPr>
          <a:xfrm>
            <a:off x="437363" y="3509411"/>
            <a:ext cx="2646151" cy="606787"/>
            <a:chOff x="437363" y="4371538"/>
            <a:chExt cx="2646151" cy="606787"/>
          </a:xfrm>
        </p:grpSpPr>
        <p:grpSp>
          <p:nvGrpSpPr>
            <p:cNvPr id="110" name="Group 109">
              <a:extLst>
                <a:ext uri="{FF2B5EF4-FFF2-40B4-BE49-F238E27FC236}">
                  <a16:creationId xmlns:a16="http://schemas.microsoft.com/office/drawing/2014/main" id="{8CBC4C4B-FF45-40B4-8F39-D7515F305A1C}"/>
                </a:ext>
              </a:extLst>
            </p:cNvPr>
            <p:cNvGrpSpPr/>
            <p:nvPr/>
          </p:nvGrpSpPr>
          <p:grpSpPr>
            <a:xfrm>
              <a:off x="1061187" y="4371538"/>
              <a:ext cx="2022327" cy="606787"/>
              <a:chOff x="1061187" y="4854117"/>
              <a:chExt cx="2022327" cy="606787"/>
            </a:xfrm>
          </p:grpSpPr>
          <p:sp>
            <p:nvSpPr>
              <p:cNvPr id="112" name="TextBox 111">
                <a:extLst>
                  <a:ext uri="{FF2B5EF4-FFF2-40B4-BE49-F238E27FC236}">
                    <a16:creationId xmlns:a16="http://schemas.microsoft.com/office/drawing/2014/main" id="{9828C9EC-1654-44C2-81D2-CDE0A8C52497}"/>
                  </a:ext>
                </a:extLst>
              </p:cNvPr>
              <p:cNvSpPr txBox="1"/>
              <p:nvPr/>
            </p:nvSpPr>
            <p:spPr>
              <a:xfrm>
                <a:off x="1078852" y="4888440"/>
                <a:ext cx="200466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Network</a:t>
                </a:r>
              </a:p>
            </p:txBody>
          </p:sp>
          <p:cxnSp>
            <p:nvCxnSpPr>
              <p:cNvPr id="113" name="Straight Connector 112">
                <a:extLst>
                  <a:ext uri="{FF2B5EF4-FFF2-40B4-BE49-F238E27FC236}">
                    <a16:creationId xmlns:a16="http://schemas.microsoft.com/office/drawing/2014/main" id="{482DC2E7-465D-4BDA-A067-B2477C5E5A52}"/>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1" name="network" title="Icon of a device or computer network">
              <a:extLst>
                <a:ext uri="{FF2B5EF4-FFF2-40B4-BE49-F238E27FC236}">
                  <a16:creationId xmlns:a16="http://schemas.microsoft.com/office/drawing/2014/main" id="{35741E6B-9B72-4DD3-A359-EFC3BD11A5AE}"/>
                </a:ext>
              </a:extLst>
            </p:cNvPr>
            <p:cNvSpPr>
              <a:spLocks noChangeAspect="1" noEditPoints="1"/>
            </p:cNvSpPr>
            <p:nvPr/>
          </p:nvSpPr>
          <p:spPr bwMode="auto">
            <a:xfrm>
              <a:off x="437363" y="4492051"/>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114" name="Title 1">
            <a:extLst>
              <a:ext uri="{FF2B5EF4-FFF2-40B4-BE49-F238E27FC236}">
                <a16:creationId xmlns:a16="http://schemas.microsoft.com/office/drawing/2014/main" id="{98910B39-B7BA-4677-9B1D-18DC74CD568B}"/>
              </a:ext>
            </a:extLst>
          </p:cNvPr>
          <p:cNvSpPr txBox="1">
            <a:spLocks/>
          </p:cNvSpPr>
          <p:nvPr/>
        </p:nvSpPr>
        <p:spPr>
          <a:xfrm>
            <a:off x="3593748" y="32703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Standard Load Balancer</a:t>
            </a:r>
          </a:p>
        </p:txBody>
      </p:sp>
      <p:sp>
        <p:nvSpPr>
          <p:cNvPr id="96" name="Title 5">
            <a:extLst>
              <a:ext uri="{FF2B5EF4-FFF2-40B4-BE49-F238E27FC236}">
                <a16:creationId xmlns:a16="http://schemas.microsoft.com/office/drawing/2014/main" id="{9387EDC7-2EBD-4EAE-A6A7-EED2C0F81214}"/>
              </a:ext>
            </a:extLst>
          </p:cNvPr>
          <p:cNvSpPr txBox="1">
            <a:spLocks/>
          </p:cNvSpPr>
          <p:nvPr/>
        </p:nvSpPr>
        <p:spPr>
          <a:xfrm>
            <a:off x="978099" y="661165"/>
            <a:ext cx="2495547" cy="696167"/>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FFFFFF"/>
                </a:solidFill>
                <a:effectLst/>
                <a:uLnTx/>
                <a:uFillTx/>
                <a:latin typeface="Segoe UI Light"/>
                <a:ea typeface="+mn-ea"/>
                <a:cs typeface="Segoe UI" pitchFamily="34" charset="0"/>
              </a:rPr>
              <a:t>Availability</a:t>
            </a:r>
          </a:p>
        </p:txBody>
      </p:sp>
      <p:sp>
        <p:nvSpPr>
          <p:cNvPr id="97" name="list_4">
            <a:extLst>
              <a:ext uri="{FF2B5EF4-FFF2-40B4-BE49-F238E27FC236}">
                <a16:creationId xmlns:a16="http://schemas.microsoft.com/office/drawing/2014/main" id="{B3E092D4-966F-41B9-9F73-EF5665D12981}"/>
              </a:ext>
            </a:extLst>
          </p:cNvPr>
          <p:cNvSpPr>
            <a:spLocks noChangeAspect="1" noEditPoints="1"/>
          </p:cNvSpPr>
          <p:nvPr/>
        </p:nvSpPr>
        <p:spPr bwMode="auto">
          <a:xfrm>
            <a:off x="361312" y="770128"/>
            <a:ext cx="510404" cy="344977"/>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39120508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C27A3A-C910-4624-9504-98904DBADE0A}"/>
              </a:ext>
            </a:extLst>
          </p:cNvPr>
          <p:cNvSpPr/>
          <p:nvPr/>
        </p:nvSpPr>
        <p:spPr>
          <a:xfrm>
            <a:off x="3722804" y="4587047"/>
            <a:ext cx="3218669" cy="1758430"/>
          </a:xfrm>
          <a:prstGeom prst="rect">
            <a:avLst/>
          </a:prstGeom>
        </p:spPr>
        <p:txBody>
          <a:bodyPr wrap="square">
            <a:spAutoFit/>
          </a:bodyPr>
          <a:lstStyle/>
          <a:p>
            <a:pPr marL="0" marR="0" lvl="0" indent="0" algn="l" defTabSz="932418"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Load Balancer - Standard</a:t>
            </a:r>
          </a:p>
          <a:p>
            <a:pPr marL="0" marR="0" lvl="0" indent="0" algn="l" defTabSz="932418" rtl="0" eaLnBrk="1" fontAlgn="auto" latinLnBrk="0" hangingPunct="1">
              <a:lnSpc>
                <a:spcPct val="125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VMSS spans Zones</a:t>
            </a:r>
          </a:p>
          <a:p>
            <a:pPr marL="0" marR="0" lvl="0" indent="0" algn="l" defTabSz="932418" rtl="0" eaLnBrk="1" fontAlgn="auto" latinLnBrk="0" hangingPunct="1">
              <a:lnSpc>
                <a:spcPct val="125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Load balancing across zones</a:t>
            </a:r>
          </a:p>
          <a:p>
            <a:pPr marL="0" marR="0" lvl="0" indent="0" algn="l" defTabSz="932418" rtl="0" eaLnBrk="1" fontAlgn="auto" latinLnBrk="0" hangingPunct="1">
              <a:lnSpc>
                <a:spcPct val="125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Zone resilient VIPs</a:t>
            </a:r>
          </a:p>
          <a:p>
            <a:pPr marL="0" marR="0" lvl="0" indent="0" algn="l" defTabSz="932418" rtl="0" eaLnBrk="1" fontAlgn="auto" latinLnBrk="0" hangingPunct="1">
              <a:lnSpc>
                <a:spcPct val="125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Single DNS name</a:t>
            </a:r>
          </a:p>
          <a:p>
            <a:pPr marL="0" marR="0" lvl="0" indent="0" algn="l" defTabSz="932418" rtl="0" eaLnBrk="1" fontAlgn="auto" latinLnBrk="0" hangingPunct="1">
              <a:lnSpc>
                <a:spcPct val="125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VMSS limited to 1000 instances</a:t>
            </a:r>
            <a:endParaRPr kumimoji="0" lang="en-US" sz="1600" b="0" i="0" u="none" strike="noStrike" kern="1200" cap="none" spc="0" normalizeH="0" baseline="0" noProof="0">
              <a:ln>
                <a:noFill/>
              </a:ln>
              <a:solidFill>
                <a:srgbClr val="2F2F2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C6E7E550-5E2E-448D-9C44-285B84E5865E}"/>
              </a:ext>
            </a:extLst>
          </p:cNvPr>
          <p:cNvSpPr/>
          <p:nvPr/>
        </p:nvSpPr>
        <p:spPr>
          <a:xfrm>
            <a:off x="3678178" y="1804045"/>
            <a:ext cx="3315926" cy="1489126"/>
          </a:xfrm>
          <a:prstGeom prst="rect">
            <a:avLst/>
          </a:prstGeom>
        </p:spPr>
        <p:txBody>
          <a:bodyPr wrap="square">
            <a:spAutoFit/>
          </a:bodyPr>
          <a:lstStyle/>
          <a:p>
            <a:pPr marL="0" marR="0" lvl="0" indent="0" algn="l" defTabSz="932418"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Traffic Manager</a:t>
            </a:r>
          </a:p>
          <a:p>
            <a:pPr marL="0" marR="0" lvl="0" indent="0" algn="l" defTabSz="932418" rtl="0" eaLnBrk="1" fontAlgn="auto" latinLnBrk="0" hangingPunct="1">
              <a:lnSpc>
                <a:spcPct val="125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VMSS per Zone</a:t>
            </a:r>
          </a:p>
          <a:p>
            <a:pPr marL="0" marR="0" lvl="0" indent="0" algn="l" defTabSz="932418" rtl="0" eaLnBrk="1" fontAlgn="auto" latinLnBrk="0" hangingPunct="1">
              <a:lnSpc>
                <a:spcPct val="125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TM profile for High Availability</a:t>
            </a:r>
          </a:p>
          <a:p>
            <a:pPr marL="0" marR="0" lvl="0" indent="0" algn="l" defTabSz="932418" rtl="0" eaLnBrk="1" fontAlgn="auto" latinLnBrk="0" hangingPunct="1">
              <a:lnSpc>
                <a:spcPct val="125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Zonal VIP / VMSS</a:t>
            </a:r>
          </a:p>
          <a:p>
            <a:pPr marL="0" marR="0" lvl="0" indent="0" algn="l" defTabSz="932418" rtl="0" eaLnBrk="1" fontAlgn="auto" latinLnBrk="0" hangingPunct="1">
              <a:lnSpc>
                <a:spcPct val="125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DNS name for cross-zone VMSS</a:t>
            </a:r>
          </a:p>
        </p:txBody>
      </p:sp>
      <p:pic>
        <p:nvPicPr>
          <p:cNvPr id="27" name="Picture 26">
            <a:extLst>
              <a:ext uri="{FF2B5EF4-FFF2-40B4-BE49-F238E27FC236}">
                <a16:creationId xmlns:a16="http://schemas.microsoft.com/office/drawing/2014/main" id="{C8133EA1-BF0D-4BB0-BEAC-2EA6E1AAB043}"/>
              </a:ext>
            </a:extLst>
          </p:cNvPr>
          <p:cNvPicPr>
            <a:picLocks noChangeAspect="1"/>
          </p:cNvPicPr>
          <p:nvPr/>
        </p:nvPicPr>
        <p:blipFill>
          <a:blip r:embed="rId3"/>
          <a:stretch>
            <a:fillRect/>
          </a:stretch>
        </p:blipFill>
        <p:spPr>
          <a:xfrm>
            <a:off x="7051500" y="1308487"/>
            <a:ext cx="4604228" cy="2631724"/>
          </a:xfrm>
          <a:prstGeom prst="rect">
            <a:avLst/>
          </a:prstGeom>
          <a:solidFill>
            <a:schemeClr val="tx1"/>
          </a:solidFill>
        </p:spPr>
      </p:pic>
      <p:pic>
        <p:nvPicPr>
          <p:cNvPr id="28" name="Picture 27">
            <a:extLst>
              <a:ext uri="{FF2B5EF4-FFF2-40B4-BE49-F238E27FC236}">
                <a16:creationId xmlns:a16="http://schemas.microsoft.com/office/drawing/2014/main" id="{3173A3D9-3B57-4FEE-A0DC-20659A704406}"/>
              </a:ext>
            </a:extLst>
          </p:cNvPr>
          <p:cNvPicPr>
            <a:picLocks noChangeAspect="1"/>
          </p:cNvPicPr>
          <p:nvPr/>
        </p:nvPicPr>
        <p:blipFill>
          <a:blip r:embed="rId4"/>
          <a:stretch>
            <a:fillRect/>
          </a:stretch>
        </p:blipFill>
        <p:spPr>
          <a:xfrm>
            <a:off x="7051955" y="4105698"/>
            <a:ext cx="4604229" cy="2589879"/>
          </a:xfrm>
          <a:prstGeom prst="rect">
            <a:avLst/>
          </a:prstGeom>
          <a:solidFill>
            <a:schemeClr val="tx1"/>
          </a:solidFill>
        </p:spPr>
      </p:pic>
      <p:sp>
        <p:nvSpPr>
          <p:cNvPr id="64" name="Title 1">
            <a:extLst>
              <a:ext uri="{FF2B5EF4-FFF2-40B4-BE49-F238E27FC236}">
                <a16:creationId xmlns:a16="http://schemas.microsoft.com/office/drawing/2014/main" id="{52C991A7-7D7E-4DD3-AAC9-8F3849D018F0}"/>
              </a:ext>
            </a:extLst>
          </p:cNvPr>
          <p:cNvSpPr txBox="1">
            <a:spLocks/>
          </p:cNvSpPr>
          <p:nvPr/>
        </p:nvSpPr>
        <p:spPr>
          <a:xfrm>
            <a:off x="3593749" y="327038"/>
            <a:ext cx="6915502"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Availability Zones with Traffic Manager &amp; Load Balancer</a:t>
            </a:r>
          </a:p>
        </p:txBody>
      </p:sp>
      <p:sp>
        <p:nvSpPr>
          <p:cNvPr id="33" name="Rectangle 32">
            <a:extLst>
              <a:ext uri="{FF2B5EF4-FFF2-40B4-BE49-F238E27FC236}">
                <a16:creationId xmlns:a16="http://schemas.microsoft.com/office/drawing/2014/main" id="{000999FB-1E95-4053-A4D3-BA3A5396AD9A}"/>
              </a:ext>
            </a:extLst>
          </p:cNvPr>
          <p:cNvSpPr/>
          <p:nvPr/>
        </p:nvSpPr>
        <p:spPr bwMode="auto">
          <a:xfrm>
            <a:off x="-250941" y="2098776"/>
            <a:ext cx="3150567" cy="899665"/>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75C4D1C3-4654-42D2-B92D-A4579C0228EC}"/>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252380C0-E7BB-4B62-8EAF-37F53C91D0DA}"/>
              </a:ext>
            </a:extLst>
          </p:cNvPr>
          <p:cNvSpPr/>
          <p:nvPr/>
        </p:nvSpPr>
        <p:spPr bwMode="auto">
          <a:xfrm>
            <a:off x="-44320" y="4384549"/>
            <a:ext cx="3516183" cy="108585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6DC73937-AB12-4F24-9666-A1D184FFB947}"/>
              </a:ext>
            </a:extLst>
          </p:cNvPr>
          <p:cNvGrpSpPr/>
          <p:nvPr/>
        </p:nvGrpSpPr>
        <p:grpSpPr>
          <a:xfrm>
            <a:off x="384490" y="2210841"/>
            <a:ext cx="2640166" cy="600609"/>
            <a:chOff x="384490" y="3231092"/>
            <a:chExt cx="2640166" cy="600609"/>
          </a:xfrm>
        </p:grpSpPr>
        <p:grpSp>
          <p:nvGrpSpPr>
            <p:cNvPr id="51" name="Group 50">
              <a:extLst>
                <a:ext uri="{FF2B5EF4-FFF2-40B4-BE49-F238E27FC236}">
                  <a16:creationId xmlns:a16="http://schemas.microsoft.com/office/drawing/2014/main" id="{5B9A90B7-5BE1-490D-A733-D13F52F07AFE}"/>
                </a:ext>
              </a:extLst>
            </p:cNvPr>
            <p:cNvGrpSpPr/>
            <p:nvPr/>
          </p:nvGrpSpPr>
          <p:grpSpPr>
            <a:xfrm>
              <a:off x="1061187" y="3231092"/>
              <a:ext cx="1963469" cy="600609"/>
              <a:chOff x="1061187" y="3489448"/>
              <a:chExt cx="1963469" cy="600609"/>
            </a:xfrm>
          </p:grpSpPr>
          <p:sp>
            <p:nvSpPr>
              <p:cNvPr id="53" name="TextBox 52">
                <a:extLst>
                  <a:ext uri="{FF2B5EF4-FFF2-40B4-BE49-F238E27FC236}">
                    <a16:creationId xmlns:a16="http://schemas.microsoft.com/office/drawing/2014/main" id="{A2FA73CF-D956-44F1-A916-C9FE496C9006}"/>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Application</a:t>
                </a:r>
              </a:p>
            </p:txBody>
          </p:sp>
          <p:cxnSp>
            <p:nvCxnSpPr>
              <p:cNvPr id="54" name="Straight Connector 53">
                <a:extLst>
                  <a:ext uri="{FF2B5EF4-FFF2-40B4-BE49-F238E27FC236}">
                    <a16:creationId xmlns:a16="http://schemas.microsoft.com/office/drawing/2014/main" id="{5A41DE0D-AA14-41FD-9F9B-A9B6DA768551}"/>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GenericApp_EB3B" title="Icon of an app window">
              <a:extLst>
                <a:ext uri="{FF2B5EF4-FFF2-40B4-BE49-F238E27FC236}">
                  <a16:creationId xmlns:a16="http://schemas.microsoft.com/office/drawing/2014/main" id="{747F4D18-56CB-42CA-964E-C9D22B106F1F}"/>
                </a:ext>
              </a:extLst>
            </p:cNvPr>
            <p:cNvSpPr>
              <a:spLocks noChangeAspect="1" noEditPoints="1"/>
            </p:cNvSpPr>
            <p:nvPr/>
          </p:nvSpPr>
          <p:spPr bwMode="auto">
            <a:xfrm>
              <a:off x="384490" y="3348516"/>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EC8FE791-89B9-4FA1-A67B-BEA4AD368B14}"/>
              </a:ext>
            </a:extLst>
          </p:cNvPr>
          <p:cNvGrpSpPr/>
          <p:nvPr/>
        </p:nvGrpSpPr>
        <p:grpSpPr>
          <a:xfrm>
            <a:off x="417473" y="4587047"/>
            <a:ext cx="2666041" cy="606787"/>
            <a:chOff x="417473" y="5393867"/>
            <a:chExt cx="2666041" cy="606787"/>
          </a:xfrm>
        </p:grpSpPr>
        <p:grpSp>
          <p:nvGrpSpPr>
            <p:cNvPr id="65" name="Group 64">
              <a:extLst>
                <a:ext uri="{FF2B5EF4-FFF2-40B4-BE49-F238E27FC236}">
                  <a16:creationId xmlns:a16="http://schemas.microsoft.com/office/drawing/2014/main" id="{09997FB7-0E07-4630-8822-7DF3EDABE797}"/>
                </a:ext>
              </a:extLst>
            </p:cNvPr>
            <p:cNvGrpSpPr/>
            <p:nvPr/>
          </p:nvGrpSpPr>
          <p:grpSpPr>
            <a:xfrm>
              <a:off x="1061187" y="5393867"/>
              <a:ext cx="2022327" cy="606787"/>
              <a:chOff x="1061187" y="4854117"/>
              <a:chExt cx="2022327" cy="606787"/>
            </a:xfrm>
          </p:grpSpPr>
          <p:sp>
            <p:nvSpPr>
              <p:cNvPr id="67" name="TextBox 66">
                <a:extLst>
                  <a:ext uri="{FF2B5EF4-FFF2-40B4-BE49-F238E27FC236}">
                    <a16:creationId xmlns:a16="http://schemas.microsoft.com/office/drawing/2014/main" id="{DC53DEA0-0568-4599-A8C7-19A2DD62E834}"/>
                  </a:ext>
                </a:extLst>
              </p:cNvPr>
              <p:cNvSpPr txBox="1"/>
              <p:nvPr/>
            </p:nvSpPr>
            <p:spPr>
              <a:xfrm>
                <a:off x="1078852" y="4888440"/>
                <a:ext cx="200466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Zones</a:t>
                </a:r>
              </a:p>
            </p:txBody>
          </p:sp>
          <p:cxnSp>
            <p:nvCxnSpPr>
              <p:cNvPr id="68" name="Straight Connector 67">
                <a:extLst>
                  <a:ext uri="{FF2B5EF4-FFF2-40B4-BE49-F238E27FC236}">
                    <a16:creationId xmlns:a16="http://schemas.microsoft.com/office/drawing/2014/main" id="{87FF3B36-1E19-4225-8D08-AA061CA7330C}"/>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6" name="Relationship_F003" title="Icon of three boxes connected by lines">
              <a:extLst>
                <a:ext uri="{FF2B5EF4-FFF2-40B4-BE49-F238E27FC236}">
                  <a16:creationId xmlns:a16="http://schemas.microsoft.com/office/drawing/2014/main" id="{B484E939-1C0B-49E5-B061-79B8D6E1D50E}"/>
                </a:ext>
              </a:extLst>
            </p:cNvPr>
            <p:cNvSpPr>
              <a:spLocks noChangeAspect="1" noEditPoints="1"/>
            </p:cNvSpPr>
            <p:nvPr/>
          </p:nvSpPr>
          <p:spPr bwMode="auto">
            <a:xfrm>
              <a:off x="417473" y="5514380"/>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A239A669-6A41-40B1-A242-F76ED79372D1}"/>
              </a:ext>
            </a:extLst>
          </p:cNvPr>
          <p:cNvGrpSpPr/>
          <p:nvPr/>
        </p:nvGrpSpPr>
        <p:grpSpPr>
          <a:xfrm>
            <a:off x="437363" y="3395855"/>
            <a:ext cx="2646151" cy="606787"/>
            <a:chOff x="437363" y="4371538"/>
            <a:chExt cx="2646151" cy="606787"/>
          </a:xfrm>
        </p:grpSpPr>
        <p:grpSp>
          <p:nvGrpSpPr>
            <p:cNvPr id="70" name="Group 69">
              <a:extLst>
                <a:ext uri="{FF2B5EF4-FFF2-40B4-BE49-F238E27FC236}">
                  <a16:creationId xmlns:a16="http://schemas.microsoft.com/office/drawing/2014/main" id="{D919F171-2D82-4BA1-8EDE-44173EE6229F}"/>
                </a:ext>
              </a:extLst>
            </p:cNvPr>
            <p:cNvGrpSpPr/>
            <p:nvPr/>
          </p:nvGrpSpPr>
          <p:grpSpPr>
            <a:xfrm>
              <a:off x="1061187" y="4371538"/>
              <a:ext cx="2022327" cy="606787"/>
              <a:chOff x="1061187" y="4854117"/>
              <a:chExt cx="2022327" cy="606787"/>
            </a:xfrm>
          </p:grpSpPr>
          <p:sp>
            <p:nvSpPr>
              <p:cNvPr id="72" name="TextBox 71">
                <a:extLst>
                  <a:ext uri="{FF2B5EF4-FFF2-40B4-BE49-F238E27FC236}">
                    <a16:creationId xmlns:a16="http://schemas.microsoft.com/office/drawing/2014/main" id="{74A87E35-6293-4BDF-B514-48AEFFA5870E}"/>
                  </a:ext>
                </a:extLst>
              </p:cNvPr>
              <p:cNvSpPr txBox="1"/>
              <p:nvPr/>
            </p:nvSpPr>
            <p:spPr>
              <a:xfrm>
                <a:off x="1078852" y="4888440"/>
                <a:ext cx="200466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Network</a:t>
                </a:r>
              </a:p>
            </p:txBody>
          </p:sp>
          <p:cxnSp>
            <p:nvCxnSpPr>
              <p:cNvPr id="73" name="Straight Connector 72">
                <a:extLst>
                  <a:ext uri="{FF2B5EF4-FFF2-40B4-BE49-F238E27FC236}">
                    <a16:creationId xmlns:a16="http://schemas.microsoft.com/office/drawing/2014/main" id="{37E68851-E33E-460B-A0EA-641CF478F30F}"/>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network" title="Icon of a device or computer network">
              <a:extLst>
                <a:ext uri="{FF2B5EF4-FFF2-40B4-BE49-F238E27FC236}">
                  <a16:creationId xmlns:a16="http://schemas.microsoft.com/office/drawing/2014/main" id="{7445F735-93C0-4A99-B5D5-CB9C80ECD454}"/>
                </a:ext>
              </a:extLst>
            </p:cNvPr>
            <p:cNvSpPr>
              <a:spLocks noChangeAspect="1" noEditPoints="1"/>
            </p:cNvSpPr>
            <p:nvPr/>
          </p:nvSpPr>
          <p:spPr bwMode="auto">
            <a:xfrm>
              <a:off x="437363" y="4492051"/>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29" name="Title 5">
            <a:extLst>
              <a:ext uri="{FF2B5EF4-FFF2-40B4-BE49-F238E27FC236}">
                <a16:creationId xmlns:a16="http://schemas.microsoft.com/office/drawing/2014/main" id="{DE27781D-DA68-41A6-AF78-FD7380B852CC}"/>
              </a:ext>
            </a:extLst>
          </p:cNvPr>
          <p:cNvSpPr txBox="1">
            <a:spLocks/>
          </p:cNvSpPr>
          <p:nvPr/>
        </p:nvSpPr>
        <p:spPr>
          <a:xfrm>
            <a:off x="978099" y="661165"/>
            <a:ext cx="2495547" cy="696167"/>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FFFFFF"/>
                </a:solidFill>
                <a:effectLst/>
                <a:uLnTx/>
                <a:uFillTx/>
                <a:latin typeface="Segoe UI Light"/>
                <a:ea typeface="+mn-ea"/>
                <a:cs typeface="Segoe UI" pitchFamily="34" charset="0"/>
              </a:rPr>
              <a:t>Availability</a:t>
            </a:r>
          </a:p>
        </p:txBody>
      </p:sp>
      <p:sp>
        <p:nvSpPr>
          <p:cNvPr id="30" name="list_4">
            <a:extLst>
              <a:ext uri="{FF2B5EF4-FFF2-40B4-BE49-F238E27FC236}">
                <a16:creationId xmlns:a16="http://schemas.microsoft.com/office/drawing/2014/main" id="{A06CE71C-B693-48F9-8D7E-1E7DC921EA29}"/>
              </a:ext>
            </a:extLst>
          </p:cNvPr>
          <p:cNvSpPr>
            <a:spLocks noChangeAspect="1" noEditPoints="1"/>
          </p:cNvSpPr>
          <p:nvPr/>
        </p:nvSpPr>
        <p:spPr bwMode="auto">
          <a:xfrm>
            <a:off x="361312" y="770128"/>
            <a:ext cx="510404" cy="344977"/>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8864725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C02C11D-68BA-440D-938D-AAED61F3CD35}"/>
              </a:ext>
            </a:extLst>
          </p:cNvPr>
          <p:cNvGrpSpPr/>
          <p:nvPr/>
        </p:nvGrpSpPr>
        <p:grpSpPr>
          <a:xfrm>
            <a:off x="4442566" y="1889735"/>
            <a:ext cx="6410190" cy="4249808"/>
            <a:chOff x="379552" y="1342244"/>
            <a:chExt cx="7815262" cy="4968067"/>
          </a:xfrm>
        </p:grpSpPr>
        <p:sp>
          <p:nvSpPr>
            <p:cNvPr id="28" name="Rectangle 27">
              <a:extLst>
                <a:ext uri="{FF2B5EF4-FFF2-40B4-BE49-F238E27FC236}">
                  <a16:creationId xmlns:a16="http://schemas.microsoft.com/office/drawing/2014/main" id="{24DF69ED-F39D-47CA-B6B2-3411F304689A}"/>
                </a:ext>
              </a:extLst>
            </p:cNvPr>
            <p:cNvSpPr/>
            <p:nvPr/>
          </p:nvSpPr>
          <p:spPr bwMode="auto">
            <a:xfrm>
              <a:off x="379552" y="1447800"/>
              <a:ext cx="7815262" cy="4862511"/>
            </a:xfrm>
            <a:prstGeom prst="rect">
              <a:avLst/>
            </a:prstGeom>
            <a:no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29" name="Rectangle: Rounded Corners 28">
              <a:extLst>
                <a:ext uri="{FF2B5EF4-FFF2-40B4-BE49-F238E27FC236}">
                  <a16:creationId xmlns:a16="http://schemas.microsoft.com/office/drawing/2014/main" id="{3B217B61-D315-46FD-82F7-5DB4CC6ECAAB}"/>
                </a:ext>
              </a:extLst>
            </p:cNvPr>
            <p:cNvSpPr/>
            <p:nvPr/>
          </p:nvSpPr>
          <p:spPr bwMode="auto">
            <a:xfrm>
              <a:off x="760113" y="1663818"/>
              <a:ext cx="2612220" cy="590468"/>
            </a:xfrm>
            <a:prstGeom prst="roundRect">
              <a:avLst>
                <a:gd name="adj" fmla="val 0"/>
              </a:avLst>
            </a:prstGeom>
            <a:noFill/>
            <a:ln w="28575">
              <a:noFill/>
              <a:prstDash val="solid"/>
            </a:ln>
          </p:spPr>
          <p:txBody>
            <a:bodyPr lIns="179285" tIns="143428" rIns="179285" bIns="143428" anchor="t" anchorCtr="0">
              <a:spAutoFit/>
            </a:bodyPr>
            <a:lstStyle/>
            <a:p>
              <a:pPr marL="0" marR="0" lvl="0" indent="0" algn="ctr" defTabSz="93205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S PGothic" pitchFamily="34" charset="-128"/>
                  <a:cs typeface="Segoe UI" panose="020B0502040204020203" pitchFamily="34" charset="0"/>
                </a:rPr>
                <a:t>Azure VM</a:t>
              </a:r>
            </a:p>
          </p:txBody>
        </p:sp>
        <p:cxnSp>
          <p:nvCxnSpPr>
            <p:cNvPr id="30" name="Connector: Elbow 29">
              <a:extLst>
                <a:ext uri="{FF2B5EF4-FFF2-40B4-BE49-F238E27FC236}">
                  <a16:creationId xmlns:a16="http://schemas.microsoft.com/office/drawing/2014/main" id="{18B24180-819C-44AA-AB44-5C0250BE8219}"/>
                </a:ext>
              </a:extLst>
            </p:cNvPr>
            <p:cNvCxnSpPr>
              <a:cxnSpLocks/>
            </p:cNvCxnSpPr>
            <p:nvPr/>
          </p:nvCxnSpPr>
          <p:spPr>
            <a:xfrm rot="16200000" flipH="1">
              <a:off x="4261921" y="2690795"/>
              <a:ext cx="14846" cy="4434191"/>
            </a:xfrm>
            <a:prstGeom prst="bentConnector3">
              <a:avLst>
                <a:gd name="adj1" fmla="val 1800000"/>
              </a:avLst>
            </a:prstGeom>
            <a:ln w="139700">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65020-8FAA-433F-B8AE-C0B0A6797CBA}"/>
                </a:ext>
              </a:extLst>
            </p:cNvPr>
            <p:cNvSpPr/>
            <p:nvPr/>
          </p:nvSpPr>
          <p:spPr>
            <a:xfrm>
              <a:off x="5806260" y="5574479"/>
              <a:ext cx="1360357" cy="590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30Gbps</a:t>
              </a:r>
            </a:p>
          </p:txBody>
        </p:sp>
        <p:pic>
          <p:nvPicPr>
            <p:cNvPr id="32" name="Picture 31">
              <a:extLst>
                <a:ext uri="{FF2B5EF4-FFF2-40B4-BE49-F238E27FC236}">
                  <a16:creationId xmlns:a16="http://schemas.microsoft.com/office/drawing/2014/main" id="{E43BAF5D-BBAE-475F-B673-87CEA86874DD}"/>
                </a:ext>
              </a:extLst>
            </p:cNvPr>
            <p:cNvPicPr>
              <a:picLocks noChangeAspect="1"/>
            </p:cNvPicPr>
            <p:nvPr/>
          </p:nvPicPr>
          <p:blipFill>
            <a:blip r:embed="rId3"/>
            <a:stretch>
              <a:fillRect/>
            </a:stretch>
          </p:blipFill>
          <p:spPr>
            <a:xfrm>
              <a:off x="5410251" y="2032477"/>
              <a:ext cx="2181146" cy="2181128"/>
            </a:xfrm>
            <a:prstGeom prst="rect">
              <a:avLst/>
            </a:prstGeom>
          </p:spPr>
        </p:pic>
        <p:pic>
          <p:nvPicPr>
            <p:cNvPr id="33" name="Picture 32">
              <a:extLst>
                <a:ext uri="{FF2B5EF4-FFF2-40B4-BE49-F238E27FC236}">
                  <a16:creationId xmlns:a16="http://schemas.microsoft.com/office/drawing/2014/main" id="{FC715D66-950F-4F23-A2D0-C11A82841A9A}"/>
                </a:ext>
              </a:extLst>
            </p:cNvPr>
            <p:cNvPicPr>
              <a:picLocks noChangeAspect="1"/>
            </p:cNvPicPr>
            <p:nvPr/>
          </p:nvPicPr>
          <p:blipFill>
            <a:blip r:embed="rId3"/>
            <a:stretch>
              <a:fillRect/>
            </a:stretch>
          </p:blipFill>
          <p:spPr>
            <a:xfrm>
              <a:off x="982409" y="2032477"/>
              <a:ext cx="2181146" cy="2181128"/>
            </a:xfrm>
            <a:prstGeom prst="rect">
              <a:avLst/>
            </a:prstGeom>
          </p:spPr>
        </p:pic>
        <p:sp>
          <p:nvSpPr>
            <p:cNvPr id="34" name="Rectangle 33">
              <a:extLst>
                <a:ext uri="{FF2B5EF4-FFF2-40B4-BE49-F238E27FC236}">
                  <a16:creationId xmlns:a16="http://schemas.microsoft.com/office/drawing/2014/main" id="{4ECF2AA2-BF49-43DB-AACF-7D2C6141D112}"/>
                </a:ext>
              </a:extLst>
            </p:cNvPr>
            <p:cNvSpPr/>
            <p:nvPr/>
          </p:nvSpPr>
          <p:spPr>
            <a:xfrm>
              <a:off x="1300486" y="5574479"/>
              <a:ext cx="1519620" cy="590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rPr>
                <a:t>30Gbps</a:t>
              </a:r>
            </a:p>
          </p:txBody>
        </p:sp>
        <p:sp>
          <p:nvSpPr>
            <p:cNvPr id="35" name="Rectangle: Rounded Corners 34">
              <a:extLst>
                <a:ext uri="{FF2B5EF4-FFF2-40B4-BE49-F238E27FC236}">
                  <a16:creationId xmlns:a16="http://schemas.microsoft.com/office/drawing/2014/main" id="{3C1BA594-A1FB-4F62-836A-72DC47E2EB3A}"/>
                </a:ext>
              </a:extLst>
            </p:cNvPr>
            <p:cNvSpPr/>
            <p:nvPr/>
          </p:nvSpPr>
          <p:spPr bwMode="auto">
            <a:xfrm>
              <a:off x="5194713" y="1684465"/>
              <a:ext cx="2612220" cy="590468"/>
            </a:xfrm>
            <a:prstGeom prst="roundRect">
              <a:avLst>
                <a:gd name="adj" fmla="val 0"/>
              </a:avLst>
            </a:prstGeom>
            <a:noFill/>
            <a:ln w="28575">
              <a:noFill/>
              <a:prstDash val="solid"/>
            </a:ln>
          </p:spPr>
          <p:txBody>
            <a:bodyPr lIns="179285" tIns="143428" rIns="179285" bIns="143428" anchor="t" anchorCtr="0">
              <a:spAutoFit/>
            </a:bodyPr>
            <a:lstStyle/>
            <a:p>
              <a:pPr marL="0" marR="0" lvl="0" indent="0" algn="ctr" defTabSz="93205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S PGothic" pitchFamily="34" charset="-128"/>
                  <a:cs typeface="Segoe UI" panose="020B0502040204020203" pitchFamily="34" charset="0"/>
                </a:rPr>
                <a:t>Azure VM</a:t>
              </a:r>
            </a:p>
          </p:txBody>
        </p:sp>
        <p:sp>
          <p:nvSpPr>
            <p:cNvPr id="36" name="Rectangle: Rounded Corners 35">
              <a:extLst>
                <a:ext uri="{FF2B5EF4-FFF2-40B4-BE49-F238E27FC236}">
                  <a16:creationId xmlns:a16="http://schemas.microsoft.com/office/drawing/2014/main" id="{F61D274E-DE3F-493C-A6A5-2558553D7746}"/>
                </a:ext>
              </a:extLst>
            </p:cNvPr>
            <p:cNvSpPr/>
            <p:nvPr/>
          </p:nvSpPr>
          <p:spPr>
            <a:xfrm>
              <a:off x="5279230" y="4072989"/>
              <a:ext cx="2455887" cy="84232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Accelerated Networking</a:t>
              </a:r>
            </a:p>
          </p:txBody>
        </p:sp>
        <p:sp>
          <p:nvSpPr>
            <p:cNvPr id="37" name="Rectangle: Rounded Corners 36">
              <a:extLst>
                <a:ext uri="{FF2B5EF4-FFF2-40B4-BE49-F238E27FC236}">
                  <a16:creationId xmlns:a16="http://schemas.microsoft.com/office/drawing/2014/main" id="{0E40F5EF-E3C0-478A-94BB-6068A97F4A85}"/>
                </a:ext>
              </a:extLst>
            </p:cNvPr>
            <p:cNvSpPr/>
            <p:nvPr/>
          </p:nvSpPr>
          <p:spPr>
            <a:xfrm>
              <a:off x="847736" y="4072989"/>
              <a:ext cx="2450494" cy="84232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Accelerated Networking</a:t>
              </a:r>
            </a:p>
          </p:txBody>
        </p:sp>
        <p:sp>
          <p:nvSpPr>
            <p:cNvPr id="38" name="Rectangle: Rounded Corners 37">
              <a:extLst>
                <a:ext uri="{FF2B5EF4-FFF2-40B4-BE49-F238E27FC236}">
                  <a16:creationId xmlns:a16="http://schemas.microsoft.com/office/drawing/2014/main" id="{85788B46-C11A-45FF-BD51-3EAD64E3FE1D}"/>
                </a:ext>
              </a:extLst>
            </p:cNvPr>
            <p:cNvSpPr/>
            <p:nvPr/>
          </p:nvSpPr>
          <p:spPr bwMode="auto">
            <a:xfrm>
              <a:off x="379552" y="1342244"/>
              <a:ext cx="7815262" cy="698406"/>
            </a:xfrm>
            <a:prstGeom prst="roundRect">
              <a:avLst>
                <a:gd name="adj" fmla="val 0"/>
              </a:avLst>
            </a:prstGeom>
            <a:noFill/>
            <a:ln w="28575">
              <a:noFill/>
              <a:prstDash val="solid"/>
            </a:ln>
          </p:spPr>
          <p:txBody>
            <a:bodyPr wrap="square" lIns="179285" tIns="143428" rIns="179285" bIns="143428" anchor="t" anchorCtr="0">
              <a:spAutoFit/>
            </a:bodyPr>
            <a:lstStyle/>
            <a:p>
              <a:pPr marL="0" marR="0" lvl="0" indent="0" algn="ctr" defTabSz="932052"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S PGothic" pitchFamily="34" charset="-128"/>
                  <a:cs typeface="Segoe UI" panose="020B0502040204020203" pitchFamily="34" charset="0"/>
                </a:rPr>
                <a:t>Region</a:t>
              </a:r>
              <a:endParaRPr kumimoji="0" lang="en-US" sz="1400" b="1" i="0" u="none" strike="noStrike" kern="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S PGothic" pitchFamily="34" charset="-128"/>
                <a:cs typeface="Segoe UI" panose="020B0502040204020203" pitchFamily="34" charset="0"/>
              </a:endParaRPr>
            </a:p>
          </p:txBody>
        </p:sp>
      </p:grpSp>
      <p:sp>
        <p:nvSpPr>
          <p:cNvPr id="5" name="TextBox 4">
            <a:extLst>
              <a:ext uri="{FF2B5EF4-FFF2-40B4-BE49-F238E27FC236}">
                <a16:creationId xmlns:a16="http://schemas.microsoft.com/office/drawing/2014/main" id="{8DD877C5-ECEF-46ED-ABAC-F16A97938829}"/>
              </a:ext>
            </a:extLst>
          </p:cNvPr>
          <p:cNvSpPr txBox="1"/>
          <p:nvPr/>
        </p:nvSpPr>
        <p:spPr>
          <a:xfrm>
            <a:off x="4894769" y="1238431"/>
            <a:ext cx="5505784"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30 Gbps VM to VM bandwidth!</a:t>
            </a:r>
          </a:p>
        </p:txBody>
      </p:sp>
      <p:sp>
        <p:nvSpPr>
          <p:cNvPr id="39" name="Rectangle 38">
            <a:extLst>
              <a:ext uri="{FF2B5EF4-FFF2-40B4-BE49-F238E27FC236}">
                <a16:creationId xmlns:a16="http://schemas.microsoft.com/office/drawing/2014/main" id="{B496B203-F3BB-42AA-BD8D-3A41DEE56DDE}"/>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50E870FF-F4D2-44A6-97EC-B3DD7D8DBD44}"/>
              </a:ext>
            </a:extLst>
          </p:cNvPr>
          <p:cNvGrpSpPr/>
          <p:nvPr/>
        </p:nvGrpSpPr>
        <p:grpSpPr>
          <a:xfrm>
            <a:off x="1061187" y="2394836"/>
            <a:ext cx="2022327" cy="600609"/>
            <a:chOff x="1061187" y="4854117"/>
            <a:chExt cx="2022327" cy="600609"/>
          </a:xfrm>
        </p:grpSpPr>
        <p:sp>
          <p:nvSpPr>
            <p:cNvPr id="41" name="TextBox 40">
              <a:extLst>
                <a:ext uri="{FF2B5EF4-FFF2-40B4-BE49-F238E27FC236}">
                  <a16:creationId xmlns:a16="http://schemas.microsoft.com/office/drawing/2014/main" id="{C5E52DB3-0CC6-4F80-8A82-425461FECD16}"/>
                </a:ext>
              </a:extLst>
            </p:cNvPr>
            <p:cNvSpPr txBox="1"/>
            <p:nvPr/>
          </p:nvSpPr>
          <p:spPr>
            <a:xfrm>
              <a:off x="1078852" y="4876649"/>
              <a:ext cx="200466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Performance</a:t>
              </a:r>
            </a:p>
          </p:txBody>
        </p:sp>
        <p:cxnSp>
          <p:nvCxnSpPr>
            <p:cNvPr id="42" name="Straight Connector 41">
              <a:extLst>
                <a:ext uri="{FF2B5EF4-FFF2-40B4-BE49-F238E27FC236}">
                  <a16:creationId xmlns:a16="http://schemas.microsoft.com/office/drawing/2014/main" id="{AD613386-96EB-4DDE-948B-92CDC3BFEC0A}"/>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30DCA3FD-BDB4-4140-8950-6B8034707027}"/>
              </a:ext>
            </a:extLst>
          </p:cNvPr>
          <p:cNvSpPr/>
          <p:nvPr/>
        </p:nvSpPr>
        <p:spPr bwMode="auto">
          <a:xfrm>
            <a:off x="-21936" y="2212790"/>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09C1A4EF-51F8-4DB3-BA24-CE944F978012}"/>
              </a:ext>
            </a:extLst>
          </p:cNvPr>
          <p:cNvGrpSpPr/>
          <p:nvPr/>
        </p:nvGrpSpPr>
        <p:grpSpPr>
          <a:xfrm>
            <a:off x="1061187" y="4187223"/>
            <a:ext cx="1963469" cy="600609"/>
            <a:chOff x="1061187" y="3489448"/>
            <a:chExt cx="1963469" cy="600609"/>
          </a:xfrm>
        </p:grpSpPr>
        <p:sp>
          <p:nvSpPr>
            <p:cNvPr id="47" name="TextBox 46">
              <a:extLst>
                <a:ext uri="{FF2B5EF4-FFF2-40B4-BE49-F238E27FC236}">
                  <a16:creationId xmlns:a16="http://schemas.microsoft.com/office/drawing/2014/main" id="{EC268E0C-949E-4407-B05F-9E1844BC517C}"/>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Monitoring</a:t>
              </a:r>
            </a:p>
          </p:txBody>
        </p:sp>
        <p:cxnSp>
          <p:nvCxnSpPr>
            <p:cNvPr id="50" name="Straight Connector 49">
              <a:extLst>
                <a:ext uri="{FF2B5EF4-FFF2-40B4-BE49-F238E27FC236}">
                  <a16:creationId xmlns:a16="http://schemas.microsoft.com/office/drawing/2014/main" id="{982FFA04-6799-4454-9C65-0557A5506BD7}"/>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SecurityCamera_EB35">
            <a:extLst>
              <a:ext uri="{FF2B5EF4-FFF2-40B4-BE49-F238E27FC236}">
                <a16:creationId xmlns:a16="http://schemas.microsoft.com/office/drawing/2014/main" id="{0C1D802C-34C7-4495-82B0-EA7D43B07C44}"/>
              </a:ext>
            </a:extLst>
          </p:cNvPr>
          <p:cNvSpPr>
            <a:spLocks noChangeAspect="1" noEditPoints="1"/>
          </p:cNvSpPr>
          <p:nvPr/>
        </p:nvSpPr>
        <p:spPr bwMode="auto">
          <a:xfrm>
            <a:off x="382954" y="4326771"/>
            <a:ext cx="415335" cy="35857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6" name="Chart_E999">
            <a:extLst>
              <a:ext uri="{FF2B5EF4-FFF2-40B4-BE49-F238E27FC236}">
                <a16:creationId xmlns:a16="http://schemas.microsoft.com/office/drawing/2014/main" id="{A0C1DE25-248B-4EB3-85A1-1E3DC2F7279C}"/>
              </a:ext>
            </a:extLst>
          </p:cNvPr>
          <p:cNvSpPr>
            <a:spLocks noChangeAspect="1" noEditPoints="1"/>
          </p:cNvSpPr>
          <p:nvPr/>
        </p:nvSpPr>
        <p:spPr bwMode="auto">
          <a:xfrm>
            <a:off x="407598" y="2515855"/>
            <a:ext cx="358317" cy="35857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7" name="Title 1">
            <a:extLst>
              <a:ext uri="{FF2B5EF4-FFF2-40B4-BE49-F238E27FC236}">
                <a16:creationId xmlns:a16="http://schemas.microsoft.com/office/drawing/2014/main" id="{71937BC5-A8F8-41A1-BB10-559DBB7C8E9A}"/>
              </a:ext>
            </a:extLst>
          </p:cNvPr>
          <p:cNvSpPr txBox="1">
            <a:spLocks/>
          </p:cNvSpPr>
          <p:nvPr/>
        </p:nvSpPr>
        <p:spPr>
          <a:xfrm>
            <a:off x="3593749" y="435898"/>
            <a:ext cx="6915502"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Accelerated Networking</a:t>
            </a:r>
          </a:p>
        </p:txBody>
      </p:sp>
      <p:sp>
        <p:nvSpPr>
          <p:cNvPr id="43" name="Title 5">
            <a:extLst>
              <a:ext uri="{FF2B5EF4-FFF2-40B4-BE49-F238E27FC236}">
                <a16:creationId xmlns:a16="http://schemas.microsoft.com/office/drawing/2014/main" id="{FDCE7C12-8016-4788-8401-46C78ED06CE2}"/>
              </a:ext>
            </a:extLst>
          </p:cNvPr>
          <p:cNvSpPr txBox="1">
            <a:spLocks/>
          </p:cNvSpPr>
          <p:nvPr/>
        </p:nvSpPr>
        <p:spPr>
          <a:xfrm>
            <a:off x="978099" y="465565"/>
            <a:ext cx="2495547" cy="696167"/>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FFFFFF"/>
                </a:solidFill>
                <a:effectLst/>
                <a:uLnTx/>
                <a:uFillTx/>
                <a:latin typeface="Segoe UI Light"/>
                <a:ea typeface="+mn-ea"/>
                <a:cs typeface="Segoe UI" pitchFamily="34" charset="0"/>
              </a:rPr>
              <a:t>Performance and Monitoring</a:t>
            </a:r>
          </a:p>
        </p:txBody>
      </p:sp>
      <p:sp>
        <p:nvSpPr>
          <p:cNvPr id="49" name="SecurityCamera_EB35">
            <a:extLst>
              <a:ext uri="{FF2B5EF4-FFF2-40B4-BE49-F238E27FC236}">
                <a16:creationId xmlns:a16="http://schemas.microsoft.com/office/drawing/2014/main" id="{34A471B7-A468-4915-AD25-C958F11D29DD}"/>
              </a:ext>
            </a:extLst>
          </p:cNvPr>
          <p:cNvSpPr>
            <a:spLocks noChangeAspect="1" noEditPoints="1"/>
          </p:cNvSpPr>
          <p:nvPr/>
        </p:nvSpPr>
        <p:spPr bwMode="auto">
          <a:xfrm>
            <a:off x="382954" y="718425"/>
            <a:ext cx="472056" cy="407539"/>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10622448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210">
            <a:extLst>
              <a:ext uri="{FF2B5EF4-FFF2-40B4-BE49-F238E27FC236}">
                <a16:creationId xmlns:a16="http://schemas.microsoft.com/office/drawing/2014/main" id="{7B46C3A6-17B6-3D44-B149-353F3CA77298}"/>
              </a:ext>
            </a:extLst>
          </p:cNvPr>
          <p:cNvSpPr/>
          <p:nvPr/>
        </p:nvSpPr>
        <p:spPr bwMode="auto">
          <a:xfrm>
            <a:off x="10114433" y="3639555"/>
            <a:ext cx="1702668" cy="1024438"/>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2BE217FE-0905-4D43-BBF8-725E56CA2771}"/>
              </a:ext>
            </a:extLst>
          </p:cNvPr>
          <p:cNvSpPr/>
          <p:nvPr/>
        </p:nvSpPr>
        <p:spPr bwMode="auto">
          <a:xfrm>
            <a:off x="10114433" y="2487924"/>
            <a:ext cx="1702668" cy="1024438"/>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A989402A-1711-5542-8EBD-3D1C051EF637}"/>
              </a:ext>
            </a:extLst>
          </p:cNvPr>
          <p:cNvSpPr/>
          <p:nvPr/>
        </p:nvSpPr>
        <p:spPr bwMode="auto">
          <a:xfrm>
            <a:off x="10114433" y="1319374"/>
            <a:ext cx="1702668" cy="1024438"/>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47">
            <a:extLst>
              <a:ext uri="{FF2B5EF4-FFF2-40B4-BE49-F238E27FC236}">
                <a16:creationId xmlns:a16="http://schemas.microsoft.com/office/drawing/2014/main" id="{59DB2996-12F0-ED47-BA0A-679B8DC76137}"/>
              </a:ext>
            </a:extLst>
          </p:cNvPr>
          <p:cNvSpPr/>
          <p:nvPr/>
        </p:nvSpPr>
        <p:spPr>
          <a:xfrm>
            <a:off x="374898" y="1236336"/>
            <a:ext cx="2530635" cy="1549857"/>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noFill/>
          <a:ln w="12700" cap="flat" cmpd="sng" algn="ctr">
            <a:solidFill>
              <a:schemeClr val="accent1"/>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0BCEFF59-0636-431D-92C4-926CB10F92C4}"/>
              </a:ext>
            </a:extLst>
          </p:cNvPr>
          <p:cNvSpPr>
            <a:spLocks noGrp="1"/>
          </p:cNvSpPr>
          <p:nvPr>
            <p:ph type="title"/>
          </p:nvPr>
        </p:nvSpPr>
        <p:spPr/>
        <p:txBody>
          <a:bodyPr/>
          <a:lstStyle/>
          <a:p>
            <a:r>
              <a:rPr lang="en-US" sz="4000">
                <a:solidFill>
                  <a:schemeClr val="accent1"/>
                </a:solidFill>
              </a:rPr>
              <a:t>Azure Networking</a:t>
            </a:r>
          </a:p>
        </p:txBody>
      </p:sp>
      <p:sp>
        <p:nvSpPr>
          <p:cNvPr id="4" name="Slide Number Placeholder 3">
            <a:extLst>
              <a:ext uri="{FF2B5EF4-FFF2-40B4-BE49-F238E27FC236}">
                <a16:creationId xmlns:a16="http://schemas.microsoft.com/office/drawing/2014/main" id="{484DDB3B-34C4-4F2B-8850-C423FF5C26D4}"/>
              </a:ext>
            </a:extLst>
          </p:cNvPr>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gradFill>
                  <a:gsLst>
                    <a:gs pos="2239">
                      <a:srgbClr val="505050"/>
                    </a:gs>
                    <a:gs pos="11940">
                      <a:srgbClr val="505050"/>
                    </a:gs>
                  </a:gsLst>
                  <a:lin ang="5400000" scaled="0"/>
                </a:gra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graphicFrame>
        <p:nvGraphicFramePr>
          <p:cNvPr id="7" name="Table 119"/>
          <p:cNvGraphicFramePr>
            <a:graphicFrameLocks noGrp="1"/>
          </p:cNvGraphicFramePr>
          <p:nvPr/>
        </p:nvGraphicFramePr>
        <p:xfrm>
          <a:off x="192233" y="5126448"/>
          <a:ext cx="11913176" cy="1660135"/>
        </p:xfrm>
        <a:graphic>
          <a:graphicData uri="http://schemas.openxmlformats.org/drawingml/2006/table">
            <a:tbl>
              <a:tblPr firstRow="1" bandRow="1">
                <a:tableStyleId>{5C22544A-7EE6-4342-B048-85BDC9FD1C3A}</a:tableStyleId>
              </a:tblPr>
              <a:tblGrid>
                <a:gridCol w="1597150">
                  <a:extLst>
                    <a:ext uri="{9D8B030D-6E8A-4147-A177-3AD203B41FA5}">
                      <a16:colId xmlns:a16="http://schemas.microsoft.com/office/drawing/2014/main" val="3875687048"/>
                    </a:ext>
                  </a:extLst>
                </a:gridCol>
                <a:gridCol w="1654754">
                  <a:extLst>
                    <a:ext uri="{9D8B030D-6E8A-4147-A177-3AD203B41FA5}">
                      <a16:colId xmlns:a16="http://schemas.microsoft.com/office/drawing/2014/main" val="1719213335"/>
                    </a:ext>
                  </a:extLst>
                </a:gridCol>
                <a:gridCol w="1701883">
                  <a:extLst>
                    <a:ext uri="{9D8B030D-6E8A-4147-A177-3AD203B41FA5}">
                      <a16:colId xmlns:a16="http://schemas.microsoft.com/office/drawing/2014/main" val="2995477289"/>
                    </a:ext>
                  </a:extLst>
                </a:gridCol>
                <a:gridCol w="1743775">
                  <a:extLst>
                    <a:ext uri="{9D8B030D-6E8A-4147-A177-3AD203B41FA5}">
                      <a16:colId xmlns:a16="http://schemas.microsoft.com/office/drawing/2014/main" val="20001"/>
                    </a:ext>
                  </a:extLst>
                </a:gridCol>
                <a:gridCol w="1802200">
                  <a:extLst>
                    <a:ext uri="{9D8B030D-6E8A-4147-A177-3AD203B41FA5}">
                      <a16:colId xmlns:a16="http://schemas.microsoft.com/office/drawing/2014/main" val="20003"/>
                    </a:ext>
                  </a:extLst>
                </a:gridCol>
                <a:gridCol w="1558637">
                  <a:extLst>
                    <a:ext uri="{9D8B030D-6E8A-4147-A177-3AD203B41FA5}">
                      <a16:colId xmlns:a16="http://schemas.microsoft.com/office/drawing/2014/main" val="1244853872"/>
                    </a:ext>
                  </a:extLst>
                </a:gridCol>
                <a:gridCol w="1854777">
                  <a:extLst>
                    <a:ext uri="{9D8B030D-6E8A-4147-A177-3AD203B41FA5}">
                      <a16:colId xmlns:a16="http://schemas.microsoft.com/office/drawing/2014/main" val="20005"/>
                    </a:ext>
                  </a:extLst>
                </a:gridCol>
              </a:tblGrid>
              <a:tr h="288535">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a:solidFill>
                            <a:schemeClr val="bg1"/>
                          </a:solidFill>
                          <a:latin typeface="Segoe UI Semibold" panose="020B0702040204020203" pitchFamily="34" charset="0"/>
                          <a:cs typeface="Segoe UI Semibold" panose="020B0702040204020203" pitchFamily="34" charset="0"/>
                        </a:rPr>
                        <a:t>DC Hardware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a:solidFill>
                            <a:srgbClr val="FFFFFF"/>
                          </a:solidFill>
                          <a:latin typeface="Segoe UI Semibold" panose="020B0702040204020203" pitchFamily="34" charset="0"/>
                          <a:cs typeface="Segoe UI Semibold" panose="020B0702040204020203" pitchFamily="34" charset="0"/>
                        </a:rPr>
                        <a:t>Services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a:solidFill>
                            <a:srgbClr val="FFFFFF"/>
                          </a:solidFill>
                          <a:latin typeface="Segoe UI Semibold" panose="020B0702040204020203" pitchFamily="34" charset="0"/>
                          <a:cs typeface="Segoe UI Semibold" panose="020B0702040204020203" pitchFamily="34" charset="0"/>
                        </a:rPr>
                        <a:t>Intra-Region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a:gsLst>
                        <a:gs pos="59000">
                          <a:schemeClr val="accent4"/>
                        </a:gs>
                        <a:gs pos="40000">
                          <a:schemeClr val="accent1"/>
                        </a:gs>
                      </a:gsLst>
                      <a:lin ang="2700000" scaled="1"/>
                    </a:gra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a:solidFill>
                            <a:srgbClr val="FFFFFF"/>
                          </a:solidFill>
                          <a:latin typeface="Segoe UI Semibold" panose="020B0702040204020203" pitchFamily="34" charset="0"/>
                          <a:cs typeface="Segoe UI Semibold" panose="020B0702040204020203" pitchFamily="34" charset="0"/>
                        </a:rPr>
                        <a:t>WAN Backbone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a:solidFill>
                            <a:srgbClr val="FFFFFF"/>
                          </a:solidFill>
                          <a:latin typeface="Segoe UI Semibold" panose="020B0702040204020203" pitchFamily="34" charset="0"/>
                          <a:cs typeface="Segoe UI Semibold" panose="020B0702040204020203" pitchFamily="34" charset="0"/>
                        </a:rPr>
                        <a:t>Edge and ExpressRoute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a:solidFill>
                            <a:srgbClr val="FFFFFF"/>
                          </a:solidFill>
                          <a:latin typeface="Segoe UI Semibold" panose="020B0702040204020203" pitchFamily="34" charset="0"/>
                          <a:cs typeface="Segoe UI Semibold" panose="020B0702040204020203" pitchFamily="34" charset="0"/>
                        </a:rPr>
                        <a:t>CDN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a:solidFill>
                            <a:srgbClr val="FFFFFF"/>
                          </a:solidFill>
                          <a:latin typeface="Segoe UI Semibold" panose="020B0702040204020203" pitchFamily="34" charset="0"/>
                          <a:cs typeface="Segoe UI Semibold" panose="020B0702040204020203" pitchFamily="34" charset="0"/>
                        </a:rPr>
                        <a:t>Last Mile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1300146">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err="1">
                          <a:solidFill>
                            <a:srgbClr val="505050"/>
                          </a:solidFill>
                          <a:latin typeface="+mn-lt"/>
                          <a:ea typeface="+mn-ea"/>
                          <a:cs typeface="+mn-cs"/>
                        </a:rPr>
                        <a:t>SmartNIC</a:t>
                      </a:r>
                      <a:r>
                        <a:rPr lang="en-US" sz="1200" b="0" i="0" u="none" kern="1200">
                          <a:solidFill>
                            <a:srgbClr val="505050"/>
                          </a:solidFill>
                          <a:latin typeface="+mn-lt"/>
                          <a:ea typeface="+mn-ea"/>
                          <a:cs typeface="+mn-cs"/>
                        </a:rPr>
                        <a:t>/FPGA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err="1">
                          <a:solidFill>
                            <a:srgbClr val="505050"/>
                          </a:solidFill>
                          <a:latin typeface="+mn-lt"/>
                          <a:ea typeface="+mn-ea"/>
                          <a:cs typeface="+mn-cs"/>
                        </a:rPr>
                        <a:t>SONiC</a:t>
                      </a:r>
                      <a:endParaRPr lang="en-US" sz="1200" b="0" i="0" u="none" kern="1200">
                        <a:solidFill>
                          <a:srgbClr val="505050"/>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kern="120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solidFill>
                            <a:srgbClr val="505050"/>
                          </a:solidFill>
                          <a:latin typeface="+mn-lt"/>
                          <a:ea typeface="+mn-ea"/>
                          <a:cs typeface="+mn-cs"/>
                        </a:rPr>
                        <a:t>Virtual Networks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solidFill>
                            <a:srgbClr val="505050"/>
                          </a:solidFill>
                          <a:latin typeface="+mn-lt"/>
                          <a:ea typeface="+mn-ea"/>
                          <a:cs typeface="+mn-cs"/>
                        </a:rPr>
                        <a:t>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solidFill>
                            <a:srgbClr val="505050"/>
                          </a:solidFill>
                          <a:latin typeface="+mn-lt"/>
                          <a:ea typeface="+mn-ea"/>
                          <a:cs typeface="+mn-cs"/>
                        </a:rPr>
                        <a:t>VPN 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solidFill>
                            <a:srgbClr val="505050"/>
                          </a:solidFill>
                          <a:latin typeface="+mn-lt"/>
                          <a:ea typeface="+mn-ea"/>
                          <a:cs typeface="+mn-cs"/>
                        </a:rPr>
                        <a:t>Firewall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solidFill>
                            <a:srgbClr val="505050"/>
                          </a:solidFill>
                          <a:latin typeface="+mn-lt"/>
                          <a:ea typeface="+mn-ea"/>
                          <a:cs typeface="+mn-cs"/>
                        </a:rPr>
                        <a:t>DDoS Protection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solidFill>
                            <a:srgbClr val="505050"/>
                          </a:solidFill>
                          <a:latin typeface="+mn-lt"/>
                          <a:ea typeface="+mn-ea"/>
                          <a:cs typeface="+mn-cs"/>
                        </a:rPr>
                        <a:t>DNS &amp; Traffic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solidFill>
                            <a:srgbClr val="505050"/>
                          </a:solidFill>
                          <a:latin typeface="+mn-lt"/>
                          <a:ea typeface="+mn-ea"/>
                          <a:cs typeface="+mn-cs"/>
                        </a:rPr>
                        <a:t>DC Networks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solidFill>
                            <a:srgbClr val="505050"/>
                          </a:solidFill>
                          <a:latin typeface="+mn-lt"/>
                          <a:ea typeface="+mn-ea"/>
                          <a:cs typeface="+mn-cs"/>
                        </a:rPr>
                        <a:t>Regional Networks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solidFill>
                            <a:srgbClr val="505050"/>
                          </a:solidFill>
                          <a:latin typeface="+mn-lt"/>
                          <a:ea typeface="+mn-ea"/>
                          <a:cs typeface="+mn-cs"/>
                        </a:rPr>
                        <a:t>Optical Modules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solidFill>
                            <a:srgbClr val="505050"/>
                          </a:solidFill>
                          <a:latin typeface="+mn-lt"/>
                          <a:ea typeface="+mn-ea"/>
                          <a:cs typeface="+mn-cs"/>
                        </a:rPr>
                        <a:t>Software</a:t>
                      </a:r>
                      <a:r>
                        <a:rPr lang="en-US" sz="1200" b="0" i="0" u="none" kern="1200" baseline="0">
                          <a:solidFill>
                            <a:srgbClr val="505050"/>
                          </a:solidFill>
                          <a:latin typeface="+mn-lt"/>
                          <a:ea typeface="+mn-ea"/>
                          <a:cs typeface="+mn-cs"/>
                        </a:rPr>
                        <a:t> WAN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solidFill>
                            <a:srgbClr val="505050"/>
                          </a:solidFill>
                          <a:latin typeface="+mn-lt"/>
                          <a:ea typeface="+mn-ea"/>
                          <a:cs typeface="+mn-cs"/>
                        </a:rPr>
                        <a:t>Subsea Cables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solidFill>
                            <a:srgbClr val="505050"/>
                          </a:solidFill>
                          <a:latin typeface="+mn-lt"/>
                          <a:ea typeface="+mn-ea"/>
                          <a:cs typeface="+mn-cs"/>
                        </a:rPr>
                        <a:t>Terrestrial Fiber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solidFill>
                            <a:srgbClr val="505050"/>
                          </a:solidFill>
                          <a:latin typeface="+mn-lt"/>
                          <a:ea typeface="+mn-ea"/>
                          <a:cs typeface="+mn-cs"/>
                        </a:rPr>
                        <a:t>National Clouds</a:t>
                      </a:r>
                      <a:endParaRPr lang="en-US" sz="1200" b="0" i="0" u="none" kern="1200">
                        <a:solidFill>
                          <a:srgbClr val="505050"/>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US" sz="1200" b="0" i="0" u="none" kern="1200" baseline="0">
                          <a:solidFill>
                            <a:srgbClr val="505050"/>
                          </a:solidFill>
                          <a:latin typeface="+mn-lt"/>
                          <a:ea typeface="+mn-ea"/>
                          <a:cs typeface="+mn-cs"/>
                        </a:rPr>
                        <a:t>Internet Peering </a:t>
                      </a:r>
                      <a:endParaRPr lang="en-US" sz="1200" b="0" i="0" u="none" kern="1200" baseline="0">
                        <a:solidFill>
                          <a:schemeClr val="tx1"/>
                        </a:solidFill>
                        <a:latin typeface="+mn-lt"/>
                        <a:ea typeface="+mn-ea"/>
                        <a:cs typeface="+mn-cs"/>
                      </a:endParaRPr>
                    </a:p>
                    <a:p>
                      <a:pPr marL="171450" indent="-171450">
                        <a:buFont typeface="Arial" panose="020B0604020202020204" pitchFamily="34" charset="0"/>
                        <a:buChar char="•"/>
                      </a:pPr>
                      <a:r>
                        <a:rPr lang="en-US" sz="1200" b="0" i="0" u="none" kern="1200" baseline="0">
                          <a:solidFill>
                            <a:srgbClr val="505050"/>
                          </a:solidFill>
                          <a:latin typeface="+mn-lt"/>
                          <a:ea typeface="+mn-ea"/>
                          <a:cs typeface="+mn-cs"/>
                        </a:rPr>
                        <a:t>ExpressRoute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solidFill>
                            <a:srgbClr val="505050"/>
                          </a:solidFill>
                          <a:latin typeface="+mn-lt"/>
                          <a:ea typeface="+mn-ea"/>
                          <a:cs typeface="+mn-cs"/>
                        </a:rPr>
                        <a:t>Acceleration</a:t>
                      </a:r>
                      <a:r>
                        <a:rPr lang="en-US" sz="1200" b="0" i="0" u="none" kern="1200" baseline="0">
                          <a:solidFill>
                            <a:srgbClr val="505050"/>
                          </a:solidFill>
                          <a:latin typeface="+mn-lt"/>
                          <a:ea typeface="+mn-ea"/>
                          <a:cs typeface="+mn-cs"/>
                        </a:rPr>
                        <a:t> for applications and content</a:t>
                      </a:r>
                      <a:endParaRPr lang="en-US" sz="1200" b="0" i="0" u="none" kern="1200">
                        <a:solidFill>
                          <a:srgbClr val="505050"/>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solidFill>
                            <a:srgbClr val="505050"/>
                          </a:solidFill>
                          <a:latin typeface="+mn-lt"/>
                          <a:ea typeface="+mn-ea"/>
                          <a:cs typeface="+mn-cs"/>
                        </a:rPr>
                        <a:t>E2E monitoring (Network Watcher, Network Performance Monitoring)</a:t>
                      </a:r>
                      <a:endParaRPr lang="en-US" sz="1200" b="0" i="0" u="none" kern="120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0" name="Freeform: Shape 99">
            <a:extLst>
              <a:ext uri="{FF2B5EF4-FFF2-40B4-BE49-F238E27FC236}">
                <a16:creationId xmlns:a16="http://schemas.microsoft.com/office/drawing/2014/main" id="{3DA352ED-015B-4443-8B88-C709D47DBD12}"/>
              </a:ext>
            </a:extLst>
          </p:cNvPr>
          <p:cNvSpPr/>
          <p:nvPr/>
        </p:nvSpPr>
        <p:spPr bwMode="auto">
          <a:xfrm>
            <a:off x="10284292" y="2653673"/>
            <a:ext cx="293830" cy="293594"/>
          </a:xfrm>
          <a:custGeom>
            <a:avLst/>
            <a:gdLst>
              <a:gd name="connsiteX0" fmla="*/ 164176 w 655969"/>
              <a:gd name="connsiteY0" fmla="*/ 8 h 655441"/>
              <a:gd name="connsiteX1" fmla="*/ 272154 w 655969"/>
              <a:gd name="connsiteY1" fmla="*/ 27530 h 655441"/>
              <a:gd name="connsiteX2" fmla="*/ 640636 w 655969"/>
              <a:gd name="connsiteY2" fmla="*/ 403954 h 655441"/>
              <a:gd name="connsiteX3" fmla="*/ 383334 w 655969"/>
              <a:gd name="connsiteY3" fmla="*/ 642197 h 655441"/>
              <a:gd name="connsiteX4" fmla="*/ 18029 w 655969"/>
              <a:gd name="connsiteY4" fmla="*/ 272126 h 655441"/>
              <a:gd name="connsiteX5" fmla="*/ 164176 w 655969"/>
              <a:gd name="connsiteY5" fmla="*/ 8 h 655441"/>
              <a:gd name="connsiteX6" fmla="*/ 311016 w 655969"/>
              <a:gd name="connsiteY6" fmla="*/ 102701 h 655441"/>
              <a:gd name="connsiteX7" fmla="*/ 185840 w 655969"/>
              <a:gd name="connsiteY7" fmla="*/ 146181 h 655441"/>
              <a:gd name="connsiteX8" fmla="*/ 254930 w 655969"/>
              <a:gd name="connsiteY8" fmla="*/ 347893 h 655441"/>
              <a:gd name="connsiteX9" fmla="*/ 414553 w 655969"/>
              <a:gd name="connsiteY9" fmla="*/ 413807 h 655441"/>
              <a:gd name="connsiteX10" fmla="*/ 232694 w 655969"/>
              <a:gd name="connsiteY10" fmla="*/ 416190 h 655441"/>
              <a:gd name="connsiteX11" fmla="*/ 143750 w 655969"/>
              <a:gd name="connsiteY11" fmla="*/ 458279 h 655441"/>
              <a:gd name="connsiteX12" fmla="*/ 513026 w 655969"/>
              <a:gd name="connsiteY12" fmla="*/ 448749 h 655441"/>
              <a:gd name="connsiteX13" fmla="*/ 401052 w 655969"/>
              <a:gd name="connsiteY13" fmla="*/ 289921 h 655441"/>
              <a:gd name="connsiteX14" fmla="*/ 294637 w 655969"/>
              <a:gd name="connsiteY14" fmla="*/ 185094 h 655441"/>
              <a:gd name="connsiteX15" fmla="*/ 446318 w 655969"/>
              <a:gd name="connsiteY15" fmla="*/ 251802 h 655441"/>
              <a:gd name="connsiteX16" fmla="*/ 451083 w 655969"/>
              <a:gd name="connsiteY16" fmla="*/ 139033 h 655441"/>
              <a:gd name="connsiteX17" fmla="*/ 311016 w 655969"/>
              <a:gd name="connsiteY17" fmla="*/ 102701 h 65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5969" h="655441">
                <a:moveTo>
                  <a:pt x="164176" y="8"/>
                </a:moveTo>
                <a:cubicBezTo>
                  <a:pt x="200516" y="-298"/>
                  <a:pt x="238271" y="9000"/>
                  <a:pt x="272154" y="27530"/>
                </a:cubicBezTo>
                <a:cubicBezTo>
                  <a:pt x="388628" y="-9001"/>
                  <a:pt x="682990" y="84708"/>
                  <a:pt x="640636" y="403954"/>
                </a:cubicBezTo>
                <a:cubicBezTo>
                  <a:pt x="708932" y="586607"/>
                  <a:pt x="535809" y="694611"/>
                  <a:pt x="383334" y="642197"/>
                </a:cubicBezTo>
                <a:cubicBezTo>
                  <a:pt x="240918" y="660198"/>
                  <a:pt x="-12678" y="570195"/>
                  <a:pt x="18029" y="272126"/>
                </a:cubicBezTo>
                <a:cubicBezTo>
                  <a:pt x="-41134" y="88282"/>
                  <a:pt x="55155" y="926"/>
                  <a:pt x="164176" y="8"/>
                </a:cubicBezTo>
                <a:close/>
                <a:moveTo>
                  <a:pt x="311016" y="102701"/>
                </a:moveTo>
                <a:cubicBezTo>
                  <a:pt x="260754" y="103164"/>
                  <a:pt x="212973" y="116930"/>
                  <a:pt x="185840" y="146181"/>
                </a:cubicBezTo>
                <a:cubicBezTo>
                  <a:pt x="126279" y="210506"/>
                  <a:pt x="124691" y="300245"/>
                  <a:pt x="254930" y="347893"/>
                </a:cubicBezTo>
                <a:cubicBezTo>
                  <a:pt x="308138" y="369864"/>
                  <a:pt x="405023" y="364041"/>
                  <a:pt x="414553" y="413807"/>
                </a:cubicBezTo>
                <a:cubicBezTo>
                  <a:pt x="407141" y="513869"/>
                  <a:pt x="259166" y="476544"/>
                  <a:pt x="232694" y="416190"/>
                </a:cubicBezTo>
                <a:cubicBezTo>
                  <a:pt x="164133" y="318245"/>
                  <a:pt x="118602" y="418042"/>
                  <a:pt x="143750" y="458279"/>
                </a:cubicBezTo>
                <a:cubicBezTo>
                  <a:pt x="171545" y="529752"/>
                  <a:pt x="441553" y="633785"/>
                  <a:pt x="513026" y="448749"/>
                </a:cubicBezTo>
                <a:cubicBezTo>
                  <a:pt x="546645" y="314010"/>
                  <a:pt x="434142" y="302362"/>
                  <a:pt x="401052" y="289921"/>
                </a:cubicBezTo>
                <a:cubicBezTo>
                  <a:pt x="268430" y="261331"/>
                  <a:pt x="215223" y="225595"/>
                  <a:pt x="294637" y="185094"/>
                </a:cubicBezTo>
                <a:cubicBezTo>
                  <a:pt x="384905" y="158622"/>
                  <a:pt x="406876" y="244919"/>
                  <a:pt x="446318" y="251802"/>
                </a:cubicBezTo>
                <a:cubicBezTo>
                  <a:pt x="554322" y="254184"/>
                  <a:pt x="481261" y="158887"/>
                  <a:pt x="451083" y="139033"/>
                </a:cubicBezTo>
                <a:cubicBezTo>
                  <a:pt x="414023" y="115077"/>
                  <a:pt x="361279" y="102238"/>
                  <a:pt x="311016" y="102701"/>
                </a:cubicBezTo>
                <a:close/>
              </a:path>
            </a:pathLst>
          </a:custGeom>
          <a:solidFill>
            <a:sysClr val="window" lastClr="FFFFFF"/>
          </a:solidFill>
          <a:ln w="12700" cap="flat" cmpd="sng" algn="ctr">
            <a:noFill/>
            <a:prstDash val="solid"/>
            <a:miter lim="800000"/>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1" name="Group 100">
            <a:extLst>
              <a:ext uri="{FF2B5EF4-FFF2-40B4-BE49-F238E27FC236}">
                <a16:creationId xmlns:a16="http://schemas.microsoft.com/office/drawing/2014/main" id="{A73E8EFC-31C5-4B98-81AA-B2F1874D9B94}"/>
              </a:ext>
            </a:extLst>
          </p:cNvPr>
          <p:cNvGrpSpPr>
            <a:grpSpLocks noChangeAspect="1"/>
          </p:cNvGrpSpPr>
          <p:nvPr/>
        </p:nvGrpSpPr>
        <p:grpSpPr bwMode="auto">
          <a:xfrm>
            <a:off x="11304188" y="2624826"/>
            <a:ext cx="341004" cy="322441"/>
            <a:chOff x="1102" y="-428"/>
            <a:chExt cx="5474" cy="5176"/>
          </a:xfrm>
          <a:solidFill>
            <a:sysClr val="window" lastClr="FFFFFF"/>
          </a:solidFill>
        </p:grpSpPr>
        <p:sp>
          <p:nvSpPr>
            <p:cNvPr id="102" name="Freeform 38">
              <a:extLst>
                <a:ext uri="{FF2B5EF4-FFF2-40B4-BE49-F238E27FC236}">
                  <a16:creationId xmlns:a16="http://schemas.microsoft.com/office/drawing/2014/main" id="{156A12EC-179E-470C-94DD-E67BB76D9FFF}"/>
                </a:ext>
              </a:extLst>
            </p:cNvPr>
            <p:cNvSpPr>
              <a:spLocks noEditPoints="1"/>
            </p:cNvSpPr>
            <p:nvPr/>
          </p:nvSpPr>
          <p:spPr bwMode="auto">
            <a:xfrm>
              <a:off x="1102" y="-428"/>
              <a:ext cx="3063" cy="5176"/>
            </a:xfrm>
            <a:custGeom>
              <a:avLst/>
              <a:gdLst>
                <a:gd name="T0" fmla="*/ 12763 w 12763"/>
                <a:gd name="T1" fmla="*/ 21567 h 21567"/>
                <a:gd name="T2" fmla="*/ 11807 w 12763"/>
                <a:gd name="T3" fmla="*/ 21399 h 21567"/>
                <a:gd name="T4" fmla="*/ 9254 w 12763"/>
                <a:gd name="T5" fmla="*/ 20966 h 21567"/>
                <a:gd name="T6" fmla="*/ 6534 w 12763"/>
                <a:gd name="T7" fmla="*/ 20492 h 21567"/>
                <a:gd name="T8" fmla="*/ 3972 w 12763"/>
                <a:gd name="T9" fmla="*/ 20059 h 21567"/>
                <a:gd name="T10" fmla="*/ 1242 w 12763"/>
                <a:gd name="T11" fmla="*/ 19586 h 21567"/>
                <a:gd name="T12" fmla="*/ 118 w 12763"/>
                <a:gd name="T13" fmla="*/ 19398 h 21567"/>
                <a:gd name="T14" fmla="*/ 10 w 12763"/>
                <a:gd name="T15" fmla="*/ 19260 h 21567"/>
                <a:gd name="T16" fmla="*/ 10 w 12763"/>
                <a:gd name="T17" fmla="*/ 19191 h 21567"/>
                <a:gd name="T18" fmla="*/ 0 w 12763"/>
                <a:gd name="T19" fmla="*/ 2366 h 21567"/>
                <a:gd name="T20" fmla="*/ 187 w 12763"/>
                <a:gd name="T21" fmla="*/ 2149 h 21567"/>
                <a:gd name="T22" fmla="*/ 2740 w 12763"/>
                <a:gd name="T23" fmla="*/ 1715 h 21567"/>
                <a:gd name="T24" fmla="*/ 5312 w 12763"/>
                <a:gd name="T25" fmla="*/ 1272 h 21567"/>
                <a:gd name="T26" fmla="*/ 8022 w 12763"/>
                <a:gd name="T27" fmla="*/ 799 h 21567"/>
                <a:gd name="T28" fmla="*/ 10575 w 12763"/>
                <a:gd name="T29" fmla="*/ 365 h 21567"/>
                <a:gd name="T30" fmla="*/ 12635 w 12763"/>
                <a:gd name="T31" fmla="*/ 10 h 21567"/>
                <a:gd name="T32" fmla="*/ 12763 w 12763"/>
                <a:gd name="T33" fmla="*/ 0 h 21567"/>
                <a:gd name="T34" fmla="*/ 12763 w 12763"/>
                <a:gd name="T35" fmla="*/ 21567 h 21567"/>
                <a:gd name="T36" fmla="*/ 8594 w 12763"/>
                <a:gd name="T37" fmla="*/ 13415 h 21567"/>
                <a:gd name="T38" fmla="*/ 8436 w 12763"/>
                <a:gd name="T39" fmla="*/ 13396 h 21567"/>
                <a:gd name="T40" fmla="*/ 6790 w 12763"/>
                <a:gd name="T41" fmla="*/ 13307 h 21567"/>
                <a:gd name="T42" fmla="*/ 5746 w 12763"/>
                <a:gd name="T43" fmla="*/ 13248 h 21567"/>
                <a:gd name="T44" fmla="*/ 5578 w 12763"/>
                <a:gd name="T45" fmla="*/ 13070 h 21567"/>
                <a:gd name="T46" fmla="*/ 5578 w 12763"/>
                <a:gd name="T47" fmla="*/ 11266 h 21567"/>
                <a:gd name="T48" fmla="*/ 5736 w 12763"/>
                <a:gd name="T49" fmla="*/ 11109 h 21567"/>
                <a:gd name="T50" fmla="*/ 8042 w 12763"/>
                <a:gd name="T51" fmla="*/ 11138 h 21567"/>
                <a:gd name="T52" fmla="*/ 8219 w 12763"/>
                <a:gd name="T53" fmla="*/ 10951 h 21567"/>
                <a:gd name="T54" fmla="*/ 8219 w 12763"/>
                <a:gd name="T55" fmla="*/ 9512 h 21567"/>
                <a:gd name="T56" fmla="*/ 8012 w 12763"/>
                <a:gd name="T57" fmla="*/ 9305 h 21567"/>
                <a:gd name="T58" fmla="*/ 5726 w 12763"/>
                <a:gd name="T59" fmla="*/ 9354 h 21567"/>
                <a:gd name="T60" fmla="*/ 5578 w 12763"/>
                <a:gd name="T61" fmla="*/ 9246 h 21567"/>
                <a:gd name="T62" fmla="*/ 5578 w 12763"/>
                <a:gd name="T63" fmla="*/ 7412 h 21567"/>
                <a:gd name="T64" fmla="*/ 5696 w 12763"/>
                <a:gd name="T65" fmla="*/ 7294 h 21567"/>
                <a:gd name="T66" fmla="*/ 6485 w 12763"/>
                <a:gd name="T67" fmla="*/ 7235 h 21567"/>
                <a:gd name="T68" fmla="*/ 7845 w 12763"/>
                <a:gd name="T69" fmla="*/ 7146 h 21567"/>
                <a:gd name="T70" fmla="*/ 8397 w 12763"/>
                <a:gd name="T71" fmla="*/ 7107 h 21567"/>
                <a:gd name="T72" fmla="*/ 8397 w 12763"/>
                <a:gd name="T73" fmla="*/ 5254 h 21567"/>
                <a:gd name="T74" fmla="*/ 8081 w 12763"/>
                <a:gd name="T75" fmla="*/ 5283 h 21567"/>
                <a:gd name="T76" fmla="*/ 6692 w 12763"/>
                <a:gd name="T77" fmla="*/ 5431 h 21567"/>
                <a:gd name="T78" fmla="*/ 5332 w 12763"/>
                <a:gd name="T79" fmla="*/ 5569 h 21567"/>
                <a:gd name="T80" fmla="*/ 3923 w 12763"/>
                <a:gd name="T81" fmla="*/ 5727 h 21567"/>
                <a:gd name="T82" fmla="*/ 3725 w 12763"/>
                <a:gd name="T83" fmla="*/ 5944 h 21567"/>
                <a:gd name="T84" fmla="*/ 3725 w 12763"/>
                <a:gd name="T85" fmla="*/ 14608 h 21567"/>
                <a:gd name="T86" fmla="*/ 3725 w 12763"/>
                <a:gd name="T87" fmla="*/ 14726 h 21567"/>
                <a:gd name="T88" fmla="*/ 3804 w 12763"/>
                <a:gd name="T89" fmla="*/ 14815 h 21567"/>
                <a:gd name="T90" fmla="*/ 4090 w 12763"/>
                <a:gd name="T91" fmla="*/ 14844 h 21567"/>
                <a:gd name="T92" fmla="*/ 5352 w 12763"/>
                <a:gd name="T93" fmla="*/ 14953 h 21567"/>
                <a:gd name="T94" fmla="*/ 6692 w 12763"/>
                <a:gd name="T95" fmla="*/ 15081 h 21567"/>
                <a:gd name="T96" fmla="*/ 7973 w 12763"/>
                <a:gd name="T97" fmla="*/ 15209 h 21567"/>
                <a:gd name="T98" fmla="*/ 8594 w 12763"/>
                <a:gd name="T99" fmla="*/ 15258 h 21567"/>
                <a:gd name="T100" fmla="*/ 8594 w 12763"/>
                <a:gd name="T101" fmla="*/ 13415 h 2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63" h="21567">
                  <a:moveTo>
                    <a:pt x="12763" y="21567"/>
                  </a:moveTo>
                  <a:cubicBezTo>
                    <a:pt x="12428" y="21508"/>
                    <a:pt x="12122" y="21458"/>
                    <a:pt x="11807" y="21399"/>
                  </a:cubicBezTo>
                  <a:cubicBezTo>
                    <a:pt x="10949" y="21251"/>
                    <a:pt x="10102" y="21113"/>
                    <a:pt x="9254" y="20966"/>
                  </a:cubicBezTo>
                  <a:cubicBezTo>
                    <a:pt x="8348" y="20808"/>
                    <a:pt x="7441" y="20650"/>
                    <a:pt x="6534" y="20492"/>
                  </a:cubicBezTo>
                  <a:cubicBezTo>
                    <a:pt x="5687" y="20354"/>
                    <a:pt x="4829" y="20207"/>
                    <a:pt x="3972" y="20059"/>
                  </a:cubicBezTo>
                  <a:cubicBezTo>
                    <a:pt x="3065" y="19901"/>
                    <a:pt x="2158" y="19743"/>
                    <a:pt x="1242" y="19586"/>
                  </a:cubicBezTo>
                  <a:cubicBezTo>
                    <a:pt x="867" y="19517"/>
                    <a:pt x="493" y="19448"/>
                    <a:pt x="118" y="19398"/>
                  </a:cubicBezTo>
                  <a:cubicBezTo>
                    <a:pt x="30" y="19379"/>
                    <a:pt x="0" y="19339"/>
                    <a:pt x="10" y="19260"/>
                  </a:cubicBezTo>
                  <a:cubicBezTo>
                    <a:pt x="10" y="19231"/>
                    <a:pt x="10" y="19211"/>
                    <a:pt x="10" y="19191"/>
                  </a:cubicBezTo>
                  <a:cubicBezTo>
                    <a:pt x="10" y="13583"/>
                    <a:pt x="10" y="7974"/>
                    <a:pt x="0" y="2366"/>
                  </a:cubicBezTo>
                  <a:cubicBezTo>
                    <a:pt x="0" y="2218"/>
                    <a:pt x="40" y="2169"/>
                    <a:pt x="187" y="2149"/>
                  </a:cubicBezTo>
                  <a:cubicBezTo>
                    <a:pt x="1035" y="2001"/>
                    <a:pt x="1892" y="1853"/>
                    <a:pt x="2740" y="1715"/>
                  </a:cubicBezTo>
                  <a:cubicBezTo>
                    <a:pt x="3597" y="1567"/>
                    <a:pt x="4455" y="1410"/>
                    <a:pt x="5312" y="1272"/>
                  </a:cubicBezTo>
                  <a:cubicBezTo>
                    <a:pt x="6209" y="1114"/>
                    <a:pt x="7116" y="956"/>
                    <a:pt x="8022" y="799"/>
                  </a:cubicBezTo>
                  <a:cubicBezTo>
                    <a:pt x="8870" y="661"/>
                    <a:pt x="9717" y="513"/>
                    <a:pt x="10575" y="365"/>
                  </a:cubicBezTo>
                  <a:cubicBezTo>
                    <a:pt x="11255" y="247"/>
                    <a:pt x="11945" y="128"/>
                    <a:pt x="12635" y="10"/>
                  </a:cubicBezTo>
                  <a:cubicBezTo>
                    <a:pt x="12664" y="0"/>
                    <a:pt x="12713" y="0"/>
                    <a:pt x="12763" y="0"/>
                  </a:cubicBezTo>
                  <a:cubicBezTo>
                    <a:pt x="12763" y="7186"/>
                    <a:pt x="12763" y="14361"/>
                    <a:pt x="12763" y="21567"/>
                  </a:cubicBezTo>
                  <a:close/>
                  <a:moveTo>
                    <a:pt x="8594" y="13415"/>
                  </a:moveTo>
                  <a:cubicBezTo>
                    <a:pt x="8535" y="13405"/>
                    <a:pt x="8485" y="13396"/>
                    <a:pt x="8436" y="13396"/>
                  </a:cubicBezTo>
                  <a:cubicBezTo>
                    <a:pt x="7894" y="13356"/>
                    <a:pt x="7342" y="13336"/>
                    <a:pt x="6790" y="13307"/>
                  </a:cubicBezTo>
                  <a:cubicBezTo>
                    <a:pt x="6445" y="13287"/>
                    <a:pt x="6091" y="13267"/>
                    <a:pt x="5746" y="13248"/>
                  </a:cubicBezTo>
                  <a:cubicBezTo>
                    <a:pt x="5627" y="13238"/>
                    <a:pt x="5578" y="13198"/>
                    <a:pt x="5578" y="13070"/>
                  </a:cubicBezTo>
                  <a:cubicBezTo>
                    <a:pt x="5578" y="12469"/>
                    <a:pt x="5578" y="11868"/>
                    <a:pt x="5578" y="11266"/>
                  </a:cubicBezTo>
                  <a:cubicBezTo>
                    <a:pt x="5578" y="11148"/>
                    <a:pt x="5608" y="11099"/>
                    <a:pt x="5736" y="11109"/>
                  </a:cubicBezTo>
                  <a:cubicBezTo>
                    <a:pt x="6505" y="11119"/>
                    <a:pt x="7273" y="11128"/>
                    <a:pt x="8042" y="11138"/>
                  </a:cubicBezTo>
                  <a:cubicBezTo>
                    <a:pt x="8219" y="11138"/>
                    <a:pt x="8219" y="11138"/>
                    <a:pt x="8219" y="10951"/>
                  </a:cubicBezTo>
                  <a:cubicBezTo>
                    <a:pt x="8219" y="10468"/>
                    <a:pt x="8219" y="9995"/>
                    <a:pt x="8219" y="9512"/>
                  </a:cubicBezTo>
                  <a:cubicBezTo>
                    <a:pt x="8219" y="9295"/>
                    <a:pt x="8219" y="9295"/>
                    <a:pt x="8012" y="9305"/>
                  </a:cubicBezTo>
                  <a:cubicBezTo>
                    <a:pt x="7254" y="9315"/>
                    <a:pt x="6485" y="9335"/>
                    <a:pt x="5726" y="9354"/>
                  </a:cubicBezTo>
                  <a:cubicBezTo>
                    <a:pt x="5637" y="9354"/>
                    <a:pt x="5578" y="9364"/>
                    <a:pt x="5578" y="9246"/>
                  </a:cubicBezTo>
                  <a:cubicBezTo>
                    <a:pt x="5578" y="8635"/>
                    <a:pt x="5578" y="8024"/>
                    <a:pt x="5578" y="7412"/>
                  </a:cubicBezTo>
                  <a:cubicBezTo>
                    <a:pt x="5578" y="7334"/>
                    <a:pt x="5608" y="7294"/>
                    <a:pt x="5696" y="7294"/>
                  </a:cubicBezTo>
                  <a:cubicBezTo>
                    <a:pt x="5963" y="7274"/>
                    <a:pt x="6219" y="7255"/>
                    <a:pt x="6485" y="7235"/>
                  </a:cubicBezTo>
                  <a:cubicBezTo>
                    <a:pt x="6938" y="7205"/>
                    <a:pt x="7392" y="7186"/>
                    <a:pt x="7845" y="7146"/>
                  </a:cubicBezTo>
                  <a:cubicBezTo>
                    <a:pt x="8032" y="7136"/>
                    <a:pt x="8210" y="7117"/>
                    <a:pt x="8397" y="7107"/>
                  </a:cubicBezTo>
                  <a:cubicBezTo>
                    <a:pt x="8397" y="6476"/>
                    <a:pt x="8397" y="5865"/>
                    <a:pt x="8397" y="5254"/>
                  </a:cubicBezTo>
                  <a:cubicBezTo>
                    <a:pt x="8279" y="5264"/>
                    <a:pt x="8180" y="5274"/>
                    <a:pt x="8081" y="5283"/>
                  </a:cubicBezTo>
                  <a:cubicBezTo>
                    <a:pt x="7618" y="5333"/>
                    <a:pt x="7155" y="5382"/>
                    <a:pt x="6692" y="5431"/>
                  </a:cubicBezTo>
                  <a:cubicBezTo>
                    <a:pt x="6238" y="5481"/>
                    <a:pt x="5785" y="5530"/>
                    <a:pt x="5332" y="5569"/>
                  </a:cubicBezTo>
                  <a:cubicBezTo>
                    <a:pt x="4859" y="5619"/>
                    <a:pt x="4396" y="5678"/>
                    <a:pt x="3923" y="5727"/>
                  </a:cubicBezTo>
                  <a:cubicBezTo>
                    <a:pt x="3725" y="5747"/>
                    <a:pt x="3725" y="5737"/>
                    <a:pt x="3725" y="5944"/>
                  </a:cubicBezTo>
                  <a:cubicBezTo>
                    <a:pt x="3725" y="8832"/>
                    <a:pt x="3725" y="11720"/>
                    <a:pt x="3725" y="14608"/>
                  </a:cubicBezTo>
                  <a:cubicBezTo>
                    <a:pt x="3725" y="14647"/>
                    <a:pt x="3716" y="14697"/>
                    <a:pt x="3725" y="14726"/>
                  </a:cubicBezTo>
                  <a:cubicBezTo>
                    <a:pt x="3735" y="14766"/>
                    <a:pt x="3775" y="14805"/>
                    <a:pt x="3804" y="14815"/>
                  </a:cubicBezTo>
                  <a:cubicBezTo>
                    <a:pt x="3893" y="14835"/>
                    <a:pt x="3991" y="14835"/>
                    <a:pt x="4090" y="14844"/>
                  </a:cubicBezTo>
                  <a:cubicBezTo>
                    <a:pt x="4514" y="14884"/>
                    <a:pt x="4928" y="14913"/>
                    <a:pt x="5352" y="14953"/>
                  </a:cubicBezTo>
                  <a:cubicBezTo>
                    <a:pt x="5795" y="15002"/>
                    <a:pt x="6238" y="15042"/>
                    <a:pt x="6692" y="15081"/>
                  </a:cubicBezTo>
                  <a:cubicBezTo>
                    <a:pt x="7116" y="15120"/>
                    <a:pt x="7549" y="15170"/>
                    <a:pt x="7973" y="15209"/>
                  </a:cubicBezTo>
                  <a:cubicBezTo>
                    <a:pt x="8180" y="15229"/>
                    <a:pt x="8377" y="15239"/>
                    <a:pt x="8594" y="15258"/>
                  </a:cubicBezTo>
                  <a:cubicBezTo>
                    <a:pt x="8594" y="14637"/>
                    <a:pt x="8594" y="14036"/>
                    <a:pt x="8594" y="134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9">
              <a:extLst>
                <a:ext uri="{FF2B5EF4-FFF2-40B4-BE49-F238E27FC236}">
                  <a16:creationId xmlns:a16="http://schemas.microsoft.com/office/drawing/2014/main" id="{E4CAD0BA-CC79-43F7-95B4-E484D72BC09C}"/>
                </a:ext>
              </a:extLst>
            </p:cNvPr>
            <p:cNvSpPr>
              <a:spLocks noEditPoints="1"/>
            </p:cNvSpPr>
            <p:nvPr/>
          </p:nvSpPr>
          <p:spPr bwMode="auto">
            <a:xfrm>
              <a:off x="4461" y="577"/>
              <a:ext cx="2115" cy="3161"/>
            </a:xfrm>
            <a:custGeom>
              <a:avLst/>
              <a:gdLst>
                <a:gd name="T0" fmla="*/ 651 w 8812"/>
                <a:gd name="T1" fmla="*/ 7433 h 13170"/>
                <a:gd name="T2" fmla="*/ 1252 w 8812"/>
                <a:gd name="T3" fmla="*/ 7512 h 13170"/>
                <a:gd name="T4" fmla="*/ 946 w 8812"/>
                <a:gd name="T5" fmla="*/ 6920 h 13170"/>
                <a:gd name="T6" fmla="*/ 0 w 8812"/>
                <a:gd name="T7" fmla="*/ 5934 h 13170"/>
                <a:gd name="T8" fmla="*/ 168 w 8812"/>
                <a:gd name="T9" fmla="*/ 3006 h 13170"/>
                <a:gd name="T10" fmla="*/ 936 w 8812"/>
                <a:gd name="T11" fmla="*/ 3509 h 13170"/>
                <a:gd name="T12" fmla="*/ 1656 w 8812"/>
                <a:gd name="T13" fmla="*/ 3135 h 13170"/>
                <a:gd name="T14" fmla="*/ 542 w 8812"/>
                <a:gd name="T15" fmla="*/ 1676 h 13170"/>
                <a:gd name="T16" fmla="*/ 0 w 8812"/>
                <a:gd name="T17" fmla="*/ 1429 h 13170"/>
                <a:gd name="T18" fmla="*/ 148 w 8812"/>
                <a:gd name="T19" fmla="*/ 0 h 13170"/>
                <a:gd name="T20" fmla="*/ 8812 w 8812"/>
                <a:gd name="T21" fmla="*/ 1173 h 13170"/>
                <a:gd name="T22" fmla="*/ 8812 w 8812"/>
                <a:gd name="T23" fmla="*/ 11978 h 13170"/>
                <a:gd name="T24" fmla="*/ 187 w 8812"/>
                <a:gd name="T25" fmla="*/ 13170 h 13170"/>
                <a:gd name="T26" fmla="*/ 0 w 8812"/>
                <a:gd name="T27" fmla="*/ 11741 h 13170"/>
                <a:gd name="T28" fmla="*/ 759 w 8812"/>
                <a:gd name="T29" fmla="*/ 11337 h 13170"/>
                <a:gd name="T30" fmla="*/ 3174 w 8812"/>
                <a:gd name="T31" fmla="*/ 7699 h 13170"/>
                <a:gd name="T32" fmla="*/ 2908 w 8812"/>
                <a:gd name="T33" fmla="*/ 7512 h 13170"/>
                <a:gd name="T34" fmla="*/ 1242 w 8812"/>
                <a:gd name="T35" fmla="*/ 9198 h 13170"/>
                <a:gd name="T36" fmla="*/ 138 w 8812"/>
                <a:gd name="T37" fmla="*/ 10164 h 13170"/>
                <a:gd name="T38" fmla="*/ 10 w 8812"/>
                <a:gd name="T39" fmla="*/ 7186 h 13170"/>
                <a:gd name="T40" fmla="*/ 7225 w 8812"/>
                <a:gd name="T41" fmla="*/ 9838 h 13170"/>
                <a:gd name="T42" fmla="*/ 7028 w 8812"/>
                <a:gd name="T43" fmla="*/ 8084 h 13170"/>
                <a:gd name="T44" fmla="*/ 3716 w 8812"/>
                <a:gd name="T45" fmla="*/ 5737 h 13170"/>
                <a:gd name="T46" fmla="*/ 3125 w 8812"/>
                <a:gd name="T47" fmla="*/ 5668 h 13170"/>
                <a:gd name="T48" fmla="*/ 3332 w 8812"/>
                <a:gd name="T49" fmla="*/ 6161 h 13170"/>
                <a:gd name="T50" fmla="*/ 5717 w 8812"/>
                <a:gd name="T51" fmla="*/ 8498 h 13170"/>
                <a:gd name="T52" fmla="*/ 5796 w 8812"/>
                <a:gd name="T53" fmla="*/ 10026 h 13170"/>
                <a:gd name="T54" fmla="*/ 4051 w 8812"/>
                <a:gd name="T55" fmla="*/ 10154 h 13170"/>
                <a:gd name="T56" fmla="*/ 3430 w 8812"/>
                <a:gd name="T57" fmla="*/ 9661 h 13170"/>
                <a:gd name="T58" fmla="*/ 2740 w 8812"/>
                <a:gd name="T59" fmla="*/ 10026 h 13170"/>
                <a:gd name="T60" fmla="*/ 3805 w 8812"/>
                <a:gd name="T61" fmla="*/ 11465 h 13170"/>
                <a:gd name="T62" fmla="*/ 6851 w 8812"/>
                <a:gd name="T63" fmla="*/ 11593 h 13170"/>
                <a:gd name="T64" fmla="*/ 7225 w 8812"/>
                <a:gd name="T65" fmla="*/ 9838 h 13170"/>
                <a:gd name="T66" fmla="*/ 7225 w 8812"/>
                <a:gd name="T67" fmla="*/ 1942 h 13170"/>
                <a:gd name="T68" fmla="*/ 4239 w 8812"/>
                <a:gd name="T69" fmla="*/ 1577 h 13170"/>
                <a:gd name="T70" fmla="*/ 3499 w 8812"/>
                <a:gd name="T71" fmla="*/ 1981 h 13170"/>
                <a:gd name="T72" fmla="*/ 1311 w 8812"/>
                <a:gd name="T73" fmla="*/ 5136 h 13170"/>
                <a:gd name="T74" fmla="*/ 1459 w 8812"/>
                <a:gd name="T75" fmla="*/ 5668 h 13170"/>
                <a:gd name="T76" fmla="*/ 2592 w 8812"/>
                <a:gd name="T77" fmla="*/ 4554 h 13170"/>
                <a:gd name="T78" fmla="*/ 4278 w 8812"/>
                <a:gd name="T79" fmla="*/ 3016 h 13170"/>
                <a:gd name="T80" fmla="*/ 5796 w 8812"/>
                <a:gd name="T81" fmla="*/ 3144 h 13170"/>
                <a:gd name="T82" fmla="*/ 5717 w 8812"/>
                <a:gd name="T83" fmla="*/ 4909 h 13170"/>
                <a:gd name="T84" fmla="*/ 5303 w 8812"/>
                <a:gd name="T85" fmla="*/ 5698 h 13170"/>
                <a:gd name="T86" fmla="*/ 6043 w 8812"/>
                <a:gd name="T87" fmla="*/ 6023 h 13170"/>
                <a:gd name="T88" fmla="*/ 7225 w 8812"/>
                <a:gd name="T89" fmla="*/ 4653 h 13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12" h="13170">
                  <a:moveTo>
                    <a:pt x="20" y="7108"/>
                  </a:moveTo>
                  <a:cubicBezTo>
                    <a:pt x="246" y="7226"/>
                    <a:pt x="444" y="7334"/>
                    <a:pt x="651" y="7433"/>
                  </a:cubicBezTo>
                  <a:cubicBezTo>
                    <a:pt x="779" y="7492"/>
                    <a:pt x="917" y="7541"/>
                    <a:pt x="1055" y="7571"/>
                  </a:cubicBezTo>
                  <a:cubicBezTo>
                    <a:pt x="1114" y="7581"/>
                    <a:pt x="1222" y="7561"/>
                    <a:pt x="1252" y="7512"/>
                  </a:cubicBezTo>
                  <a:cubicBezTo>
                    <a:pt x="1291" y="7472"/>
                    <a:pt x="1291" y="7364"/>
                    <a:pt x="1262" y="7315"/>
                  </a:cubicBezTo>
                  <a:cubicBezTo>
                    <a:pt x="1163" y="7167"/>
                    <a:pt x="1065" y="7029"/>
                    <a:pt x="946" y="6920"/>
                  </a:cubicBezTo>
                  <a:cubicBezTo>
                    <a:pt x="670" y="6654"/>
                    <a:pt x="384" y="6408"/>
                    <a:pt x="108" y="6151"/>
                  </a:cubicBezTo>
                  <a:cubicBezTo>
                    <a:pt x="39" y="6092"/>
                    <a:pt x="0" y="6033"/>
                    <a:pt x="0" y="5934"/>
                  </a:cubicBezTo>
                  <a:cubicBezTo>
                    <a:pt x="10" y="5018"/>
                    <a:pt x="10" y="4091"/>
                    <a:pt x="0" y="3174"/>
                  </a:cubicBezTo>
                  <a:cubicBezTo>
                    <a:pt x="0" y="3056"/>
                    <a:pt x="39" y="3016"/>
                    <a:pt x="168" y="3006"/>
                  </a:cubicBezTo>
                  <a:cubicBezTo>
                    <a:pt x="355" y="2997"/>
                    <a:pt x="503" y="3046"/>
                    <a:pt x="631" y="3204"/>
                  </a:cubicBezTo>
                  <a:cubicBezTo>
                    <a:pt x="720" y="3312"/>
                    <a:pt x="838" y="3411"/>
                    <a:pt x="936" y="3509"/>
                  </a:cubicBezTo>
                  <a:cubicBezTo>
                    <a:pt x="1055" y="3618"/>
                    <a:pt x="1173" y="3618"/>
                    <a:pt x="1281" y="3509"/>
                  </a:cubicBezTo>
                  <a:cubicBezTo>
                    <a:pt x="1410" y="3381"/>
                    <a:pt x="1538" y="3263"/>
                    <a:pt x="1656" y="3135"/>
                  </a:cubicBezTo>
                  <a:cubicBezTo>
                    <a:pt x="1764" y="3026"/>
                    <a:pt x="1764" y="2908"/>
                    <a:pt x="1666" y="2799"/>
                  </a:cubicBezTo>
                  <a:cubicBezTo>
                    <a:pt x="1291" y="2425"/>
                    <a:pt x="917" y="2050"/>
                    <a:pt x="542" y="1676"/>
                  </a:cubicBezTo>
                  <a:cubicBezTo>
                    <a:pt x="434" y="1567"/>
                    <a:pt x="296" y="1577"/>
                    <a:pt x="168" y="1587"/>
                  </a:cubicBezTo>
                  <a:cubicBezTo>
                    <a:pt x="39" y="1597"/>
                    <a:pt x="0" y="1547"/>
                    <a:pt x="0" y="1429"/>
                  </a:cubicBezTo>
                  <a:cubicBezTo>
                    <a:pt x="10" y="1005"/>
                    <a:pt x="10" y="581"/>
                    <a:pt x="0" y="148"/>
                  </a:cubicBezTo>
                  <a:cubicBezTo>
                    <a:pt x="0" y="39"/>
                    <a:pt x="30" y="0"/>
                    <a:pt x="148" y="0"/>
                  </a:cubicBezTo>
                  <a:cubicBezTo>
                    <a:pt x="2661" y="9"/>
                    <a:pt x="5165" y="0"/>
                    <a:pt x="7669" y="9"/>
                  </a:cubicBezTo>
                  <a:cubicBezTo>
                    <a:pt x="8320" y="9"/>
                    <a:pt x="8812" y="512"/>
                    <a:pt x="8812" y="1173"/>
                  </a:cubicBezTo>
                  <a:cubicBezTo>
                    <a:pt x="8812" y="3450"/>
                    <a:pt x="8812" y="5737"/>
                    <a:pt x="8812" y="8015"/>
                  </a:cubicBezTo>
                  <a:cubicBezTo>
                    <a:pt x="8812" y="9336"/>
                    <a:pt x="8812" y="10657"/>
                    <a:pt x="8812" y="11978"/>
                  </a:cubicBezTo>
                  <a:cubicBezTo>
                    <a:pt x="8812" y="12687"/>
                    <a:pt x="8320" y="13170"/>
                    <a:pt x="7620" y="13170"/>
                  </a:cubicBezTo>
                  <a:cubicBezTo>
                    <a:pt x="5146" y="13170"/>
                    <a:pt x="2661" y="13170"/>
                    <a:pt x="187" y="13170"/>
                  </a:cubicBezTo>
                  <a:cubicBezTo>
                    <a:pt x="10" y="13170"/>
                    <a:pt x="10" y="13170"/>
                    <a:pt x="10" y="12983"/>
                  </a:cubicBezTo>
                  <a:cubicBezTo>
                    <a:pt x="10" y="12569"/>
                    <a:pt x="10" y="12155"/>
                    <a:pt x="0" y="11741"/>
                  </a:cubicBezTo>
                  <a:cubicBezTo>
                    <a:pt x="0" y="11623"/>
                    <a:pt x="39" y="11564"/>
                    <a:pt x="168" y="11593"/>
                  </a:cubicBezTo>
                  <a:cubicBezTo>
                    <a:pt x="414" y="11642"/>
                    <a:pt x="591" y="11524"/>
                    <a:pt x="759" y="11337"/>
                  </a:cubicBezTo>
                  <a:cubicBezTo>
                    <a:pt x="1617" y="10381"/>
                    <a:pt x="2385" y="9355"/>
                    <a:pt x="2997" y="8212"/>
                  </a:cubicBezTo>
                  <a:cubicBezTo>
                    <a:pt x="3075" y="8054"/>
                    <a:pt x="3125" y="7877"/>
                    <a:pt x="3174" y="7699"/>
                  </a:cubicBezTo>
                  <a:cubicBezTo>
                    <a:pt x="3184" y="7650"/>
                    <a:pt x="3164" y="7541"/>
                    <a:pt x="3115" y="7512"/>
                  </a:cubicBezTo>
                  <a:cubicBezTo>
                    <a:pt x="3066" y="7482"/>
                    <a:pt x="2967" y="7482"/>
                    <a:pt x="2908" y="7512"/>
                  </a:cubicBezTo>
                  <a:cubicBezTo>
                    <a:pt x="2770" y="7610"/>
                    <a:pt x="2632" y="7709"/>
                    <a:pt x="2514" y="7827"/>
                  </a:cubicBezTo>
                  <a:cubicBezTo>
                    <a:pt x="2090" y="8281"/>
                    <a:pt x="1686" y="8754"/>
                    <a:pt x="1242" y="9198"/>
                  </a:cubicBezTo>
                  <a:cubicBezTo>
                    <a:pt x="936" y="9513"/>
                    <a:pt x="601" y="9799"/>
                    <a:pt x="276" y="10095"/>
                  </a:cubicBezTo>
                  <a:cubicBezTo>
                    <a:pt x="237" y="10124"/>
                    <a:pt x="187" y="10144"/>
                    <a:pt x="138" y="10164"/>
                  </a:cubicBezTo>
                  <a:cubicBezTo>
                    <a:pt x="49" y="10174"/>
                    <a:pt x="10" y="10144"/>
                    <a:pt x="10" y="10045"/>
                  </a:cubicBezTo>
                  <a:cubicBezTo>
                    <a:pt x="10" y="9089"/>
                    <a:pt x="10" y="8143"/>
                    <a:pt x="10" y="7186"/>
                  </a:cubicBezTo>
                  <a:cubicBezTo>
                    <a:pt x="10" y="7167"/>
                    <a:pt x="20" y="7147"/>
                    <a:pt x="20" y="7108"/>
                  </a:cubicBezTo>
                  <a:close/>
                  <a:moveTo>
                    <a:pt x="7225" y="9838"/>
                  </a:moveTo>
                  <a:cubicBezTo>
                    <a:pt x="7225" y="9414"/>
                    <a:pt x="7216" y="8981"/>
                    <a:pt x="7235" y="8557"/>
                  </a:cubicBezTo>
                  <a:cubicBezTo>
                    <a:pt x="7235" y="8360"/>
                    <a:pt x="7186" y="8202"/>
                    <a:pt x="7028" y="8084"/>
                  </a:cubicBezTo>
                  <a:cubicBezTo>
                    <a:pt x="6516" y="7669"/>
                    <a:pt x="6023" y="7236"/>
                    <a:pt x="5491" y="6841"/>
                  </a:cubicBezTo>
                  <a:cubicBezTo>
                    <a:pt x="4939" y="6417"/>
                    <a:pt x="4357" y="6033"/>
                    <a:pt x="3716" y="5737"/>
                  </a:cubicBezTo>
                  <a:cubicBezTo>
                    <a:pt x="3598" y="5678"/>
                    <a:pt x="3460" y="5639"/>
                    <a:pt x="3332" y="5609"/>
                  </a:cubicBezTo>
                  <a:cubicBezTo>
                    <a:pt x="3263" y="5599"/>
                    <a:pt x="3154" y="5619"/>
                    <a:pt x="3125" y="5668"/>
                  </a:cubicBezTo>
                  <a:cubicBezTo>
                    <a:pt x="3085" y="5708"/>
                    <a:pt x="3095" y="5826"/>
                    <a:pt x="3125" y="5885"/>
                  </a:cubicBezTo>
                  <a:cubicBezTo>
                    <a:pt x="3184" y="5984"/>
                    <a:pt x="3253" y="6082"/>
                    <a:pt x="3332" y="6161"/>
                  </a:cubicBezTo>
                  <a:cubicBezTo>
                    <a:pt x="3657" y="6467"/>
                    <a:pt x="3982" y="6763"/>
                    <a:pt x="4318" y="7058"/>
                  </a:cubicBezTo>
                  <a:cubicBezTo>
                    <a:pt x="4810" y="7512"/>
                    <a:pt x="5303" y="7965"/>
                    <a:pt x="5717" y="8498"/>
                  </a:cubicBezTo>
                  <a:cubicBezTo>
                    <a:pt x="5757" y="8557"/>
                    <a:pt x="5786" y="8636"/>
                    <a:pt x="5786" y="8705"/>
                  </a:cubicBezTo>
                  <a:cubicBezTo>
                    <a:pt x="5796" y="9148"/>
                    <a:pt x="5786" y="9582"/>
                    <a:pt x="5796" y="10026"/>
                  </a:cubicBezTo>
                  <a:cubicBezTo>
                    <a:pt x="5796" y="10124"/>
                    <a:pt x="5767" y="10164"/>
                    <a:pt x="5658" y="10164"/>
                  </a:cubicBezTo>
                  <a:cubicBezTo>
                    <a:pt x="5126" y="10164"/>
                    <a:pt x="4584" y="10164"/>
                    <a:pt x="4051" y="10154"/>
                  </a:cubicBezTo>
                  <a:cubicBezTo>
                    <a:pt x="3982" y="10154"/>
                    <a:pt x="3913" y="10124"/>
                    <a:pt x="3864" y="10085"/>
                  </a:cubicBezTo>
                  <a:cubicBezTo>
                    <a:pt x="3716" y="9947"/>
                    <a:pt x="3578" y="9799"/>
                    <a:pt x="3430" y="9661"/>
                  </a:cubicBezTo>
                  <a:cubicBezTo>
                    <a:pt x="3322" y="9562"/>
                    <a:pt x="3213" y="9562"/>
                    <a:pt x="3105" y="9661"/>
                  </a:cubicBezTo>
                  <a:cubicBezTo>
                    <a:pt x="2977" y="9779"/>
                    <a:pt x="2859" y="9897"/>
                    <a:pt x="2740" y="10026"/>
                  </a:cubicBezTo>
                  <a:cubicBezTo>
                    <a:pt x="2602" y="10164"/>
                    <a:pt x="2602" y="10262"/>
                    <a:pt x="2750" y="10410"/>
                  </a:cubicBezTo>
                  <a:cubicBezTo>
                    <a:pt x="3095" y="10765"/>
                    <a:pt x="3450" y="11110"/>
                    <a:pt x="3805" y="11465"/>
                  </a:cubicBezTo>
                  <a:cubicBezTo>
                    <a:pt x="3894" y="11554"/>
                    <a:pt x="3992" y="11593"/>
                    <a:pt x="4120" y="11593"/>
                  </a:cubicBezTo>
                  <a:cubicBezTo>
                    <a:pt x="5037" y="11593"/>
                    <a:pt x="5944" y="11593"/>
                    <a:pt x="6851" y="11593"/>
                  </a:cubicBezTo>
                  <a:cubicBezTo>
                    <a:pt x="7117" y="11593"/>
                    <a:pt x="7225" y="11485"/>
                    <a:pt x="7225" y="11209"/>
                  </a:cubicBezTo>
                  <a:cubicBezTo>
                    <a:pt x="7225" y="10755"/>
                    <a:pt x="7225" y="10302"/>
                    <a:pt x="7225" y="9838"/>
                  </a:cubicBezTo>
                  <a:close/>
                  <a:moveTo>
                    <a:pt x="7225" y="3302"/>
                  </a:moveTo>
                  <a:cubicBezTo>
                    <a:pt x="7225" y="2849"/>
                    <a:pt x="7225" y="2395"/>
                    <a:pt x="7225" y="1942"/>
                  </a:cubicBezTo>
                  <a:cubicBezTo>
                    <a:pt x="7225" y="1695"/>
                    <a:pt x="7107" y="1587"/>
                    <a:pt x="6861" y="1587"/>
                  </a:cubicBezTo>
                  <a:cubicBezTo>
                    <a:pt x="5993" y="1587"/>
                    <a:pt x="5116" y="1597"/>
                    <a:pt x="4239" y="1577"/>
                  </a:cubicBezTo>
                  <a:cubicBezTo>
                    <a:pt x="3963" y="1577"/>
                    <a:pt x="3765" y="1656"/>
                    <a:pt x="3608" y="1863"/>
                  </a:cubicBezTo>
                  <a:cubicBezTo>
                    <a:pt x="3568" y="1902"/>
                    <a:pt x="3529" y="1932"/>
                    <a:pt x="3499" y="1981"/>
                  </a:cubicBezTo>
                  <a:cubicBezTo>
                    <a:pt x="3036" y="2573"/>
                    <a:pt x="2553" y="3144"/>
                    <a:pt x="2119" y="3766"/>
                  </a:cubicBezTo>
                  <a:cubicBezTo>
                    <a:pt x="1814" y="4199"/>
                    <a:pt x="1567" y="4673"/>
                    <a:pt x="1311" y="5136"/>
                  </a:cubicBezTo>
                  <a:cubicBezTo>
                    <a:pt x="1252" y="5244"/>
                    <a:pt x="1222" y="5372"/>
                    <a:pt x="1203" y="5501"/>
                  </a:cubicBezTo>
                  <a:cubicBezTo>
                    <a:pt x="1183" y="5678"/>
                    <a:pt x="1301" y="5757"/>
                    <a:pt x="1459" y="5668"/>
                  </a:cubicBezTo>
                  <a:cubicBezTo>
                    <a:pt x="1587" y="5599"/>
                    <a:pt x="1705" y="5510"/>
                    <a:pt x="1804" y="5402"/>
                  </a:cubicBezTo>
                  <a:cubicBezTo>
                    <a:pt x="2070" y="5126"/>
                    <a:pt x="2336" y="4840"/>
                    <a:pt x="2592" y="4554"/>
                  </a:cubicBezTo>
                  <a:cubicBezTo>
                    <a:pt x="3066" y="4032"/>
                    <a:pt x="3539" y="3519"/>
                    <a:pt x="4091" y="3095"/>
                  </a:cubicBezTo>
                  <a:cubicBezTo>
                    <a:pt x="4140" y="3056"/>
                    <a:pt x="4219" y="3016"/>
                    <a:pt x="4278" y="3016"/>
                  </a:cubicBezTo>
                  <a:cubicBezTo>
                    <a:pt x="4741" y="3016"/>
                    <a:pt x="5205" y="3016"/>
                    <a:pt x="5668" y="3016"/>
                  </a:cubicBezTo>
                  <a:cubicBezTo>
                    <a:pt x="5767" y="3016"/>
                    <a:pt x="5796" y="3046"/>
                    <a:pt x="5796" y="3144"/>
                  </a:cubicBezTo>
                  <a:cubicBezTo>
                    <a:pt x="5786" y="3677"/>
                    <a:pt x="5796" y="4199"/>
                    <a:pt x="5786" y="4732"/>
                  </a:cubicBezTo>
                  <a:cubicBezTo>
                    <a:pt x="5786" y="4791"/>
                    <a:pt x="5757" y="4860"/>
                    <a:pt x="5717" y="4909"/>
                  </a:cubicBezTo>
                  <a:cubicBezTo>
                    <a:pt x="5579" y="5057"/>
                    <a:pt x="5441" y="5195"/>
                    <a:pt x="5293" y="5333"/>
                  </a:cubicBezTo>
                  <a:cubicBezTo>
                    <a:pt x="5165" y="5471"/>
                    <a:pt x="5165" y="5570"/>
                    <a:pt x="5303" y="5698"/>
                  </a:cubicBezTo>
                  <a:cubicBezTo>
                    <a:pt x="5402" y="5806"/>
                    <a:pt x="5510" y="5915"/>
                    <a:pt x="5619" y="6023"/>
                  </a:cubicBezTo>
                  <a:cubicBezTo>
                    <a:pt x="5786" y="6181"/>
                    <a:pt x="5875" y="6181"/>
                    <a:pt x="6043" y="6023"/>
                  </a:cubicBezTo>
                  <a:cubicBezTo>
                    <a:pt x="6388" y="5678"/>
                    <a:pt x="6733" y="5333"/>
                    <a:pt x="7087" y="4988"/>
                  </a:cubicBezTo>
                  <a:cubicBezTo>
                    <a:pt x="7186" y="4889"/>
                    <a:pt x="7225" y="4781"/>
                    <a:pt x="7225" y="4653"/>
                  </a:cubicBezTo>
                  <a:cubicBezTo>
                    <a:pt x="7225" y="4199"/>
                    <a:pt x="7225" y="3756"/>
                    <a:pt x="7225" y="330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5" name="Freeform 162">
            <a:extLst>
              <a:ext uri="{FF2B5EF4-FFF2-40B4-BE49-F238E27FC236}">
                <a16:creationId xmlns:a16="http://schemas.microsoft.com/office/drawing/2014/main" id="{96B24C09-147D-4643-839C-24F64A6B3AFF}"/>
              </a:ext>
            </a:extLst>
          </p:cNvPr>
          <p:cNvSpPr>
            <a:spLocks/>
          </p:cNvSpPr>
          <p:nvPr/>
        </p:nvSpPr>
        <p:spPr bwMode="auto">
          <a:xfrm>
            <a:off x="11117308" y="3717511"/>
            <a:ext cx="531768" cy="344663"/>
          </a:xfrm>
          <a:custGeom>
            <a:avLst/>
            <a:gdLst>
              <a:gd name="connsiteX0" fmla="*/ 3730592 w 6186123"/>
              <a:gd name="connsiteY0" fmla="*/ 704234 h 4009506"/>
              <a:gd name="connsiteX1" fmla="*/ 4905742 w 6186123"/>
              <a:gd name="connsiteY1" fmla="*/ 1421442 h 4009506"/>
              <a:gd name="connsiteX2" fmla="*/ 5026805 w 6186123"/>
              <a:gd name="connsiteY2" fmla="*/ 1500420 h 4009506"/>
              <a:gd name="connsiteX3" fmla="*/ 6025568 w 6186123"/>
              <a:gd name="connsiteY3" fmla="*/ 2138323 h 4009506"/>
              <a:gd name="connsiteX4" fmla="*/ 5393018 w 6186123"/>
              <a:gd name="connsiteY4" fmla="*/ 3921415 h 4009506"/>
              <a:gd name="connsiteX5" fmla="*/ 4896663 w 6186123"/>
              <a:gd name="connsiteY5" fmla="*/ 4009506 h 4009506"/>
              <a:gd name="connsiteX6" fmla="*/ 3667881 w 6186123"/>
              <a:gd name="connsiteY6" fmla="*/ 4009506 h 4009506"/>
              <a:gd name="connsiteX7" fmla="*/ 2433046 w 6186123"/>
              <a:gd name="connsiteY7" fmla="*/ 4009506 h 4009506"/>
              <a:gd name="connsiteX8" fmla="*/ 1376778 w 6186123"/>
              <a:gd name="connsiteY8" fmla="*/ 3274399 h 4009506"/>
              <a:gd name="connsiteX9" fmla="*/ 1328353 w 6186123"/>
              <a:gd name="connsiteY9" fmla="*/ 3098216 h 4009506"/>
              <a:gd name="connsiteX10" fmla="*/ 1367698 w 6186123"/>
              <a:gd name="connsiteY10" fmla="*/ 3049614 h 4009506"/>
              <a:gd name="connsiteX11" fmla="*/ 1410070 w 6186123"/>
              <a:gd name="connsiteY11" fmla="*/ 3049614 h 4009506"/>
              <a:gd name="connsiteX12" fmla="*/ 3110995 w 6186123"/>
              <a:gd name="connsiteY12" fmla="*/ 3046576 h 4009506"/>
              <a:gd name="connsiteX13" fmla="*/ 3244163 w 6186123"/>
              <a:gd name="connsiteY13" fmla="*/ 3101253 h 4009506"/>
              <a:gd name="connsiteX14" fmla="*/ 3934218 w 6186123"/>
              <a:gd name="connsiteY14" fmla="*/ 3234909 h 4009506"/>
              <a:gd name="connsiteX15" fmla="*/ 4297405 w 6186123"/>
              <a:gd name="connsiteY15" fmla="*/ 2627383 h 4009506"/>
              <a:gd name="connsiteX16" fmla="*/ 3897899 w 6186123"/>
              <a:gd name="connsiteY16" fmla="*/ 2089721 h 4009506"/>
              <a:gd name="connsiteX17" fmla="*/ 3235083 w 6186123"/>
              <a:gd name="connsiteY17" fmla="*/ 2238565 h 4009506"/>
              <a:gd name="connsiteX18" fmla="*/ 3126127 w 6186123"/>
              <a:gd name="connsiteY18" fmla="*/ 2287168 h 4009506"/>
              <a:gd name="connsiteX19" fmla="*/ 1594690 w 6186123"/>
              <a:gd name="connsiteY19" fmla="*/ 2284130 h 4009506"/>
              <a:gd name="connsiteX20" fmla="*/ 1564424 w 6186123"/>
              <a:gd name="connsiteY20" fmla="*/ 2284130 h 4009506"/>
              <a:gd name="connsiteX21" fmla="*/ 1543238 w 6186123"/>
              <a:gd name="connsiteY21" fmla="*/ 2235528 h 4009506"/>
              <a:gd name="connsiteX22" fmla="*/ 1861027 w 6186123"/>
              <a:gd name="connsiteY22" fmla="*/ 1949990 h 4009506"/>
              <a:gd name="connsiteX23" fmla="*/ 2248426 w 6186123"/>
              <a:gd name="connsiteY23" fmla="*/ 1816334 h 4009506"/>
              <a:gd name="connsiteX24" fmla="*/ 2318037 w 6186123"/>
              <a:gd name="connsiteY24" fmla="*/ 1746469 h 4009506"/>
              <a:gd name="connsiteX25" fmla="*/ 3395491 w 6186123"/>
              <a:gd name="connsiteY25" fmla="*/ 734936 h 4009506"/>
              <a:gd name="connsiteX26" fmla="*/ 3730592 w 6186123"/>
              <a:gd name="connsiteY26" fmla="*/ 704234 h 4009506"/>
              <a:gd name="connsiteX27" fmla="*/ 2300746 w 6186123"/>
              <a:gd name="connsiteY27" fmla="*/ 8 h 4009506"/>
              <a:gd name="connsiteX28" fmla="*/ 3310471 w 6186123"/>
              <a:gd name="connsiteY28" fmla="*/ 548954 h 4009506"/>
              <a:gd name="connsiteX29" fmla="*/ 3286263 w 6186123"/>
              <a:gd name="connsiteY29" fmla="*/ 615813 h 4009506"/>
              <a:gd name="connsiteX30" fmla="*/ 3098646 w 6186123"/>
              <a:gd name="connsiteY30" fmla="*/ 679632 h 4009506"/>
              <a:gd name="connsiteX31" fmla="*/ 2980630 w 6186123"/>
              <a:gd name="connsiteY31" fmla="*/ 652281 h 4009506"/>
              <a:gd name="connsiteX32" fmla="*/ 2281608 w 6186123"/>
              <a:gd name="connsiteY32" fmla="*/ 321028 h 4009506"/>
              <a:gd name="connsiteX33" fmla="*/ 1522065 w 6186123"/>
              <a:gd name="connsiteY33" fmla="*/ 706983 h 4009506"/>
              <a:gd name="connsiteX34" fmla="*/ 1367735 w 6186123"/>
              <a:gd name="connsiteY34" fmla="*/ 1041275 h 4009506"/>
              <a:gd name="connsiteX35" fmla="*/ 1279979 w 6186123"/>
              <a:gd name="connsiteY35" fmla="*/ 1108133 h 4009506"/>
              <a:gd name="connsiteX36" fmla="*/ 889616 w 6186123"/>
              <a:gd name="connsiteY36" fmla="*/ 1120289 h 4009506"/>
              <a:gd name="connsiteX37" fmla="*/ 323741 w 6186123"/>
              <a:gd name="connsiteY37" fmla="*/ 1828380 h 4009506"/>
              <a:gd name="connsiteX38" fmla="*/ 910798 w 6186123"/>
              <a:gd name="connsiteY38" fmla="*/ 2500003 h 4009506"/>
              <a:gd name="connsiteX39" fmla="*/ 1053024 w 6186123"/>
              <a:gd name="connsiteY39" fmla="*/ 2509120 h 4009506"/>
              <a:gd name="connsiteX40" fmla="*/ 2124252 w 6186123"/>
              <a:gd name="connsiteY40" fmla="*/ 2509120 h 4009506"/>
              <a:gd name="connsiteX41" fmla="*/ 3243898 w 6186123"/>
              <a:gd name="connsiteY41" fmla="*/ 2512159 h 4009506"/>
              <a:gd name="connsiteX42" fmla="*/ 3346784 w 6186123"/>
              <a:gd name="connsiteY42" fmla="*/ 2457457 h 4009506"/>
              <a:gd name="connsiteX43" fmla="*/ 3800694 w 6186123"/>
              <a:gd name="connsiteY43" fmla="*/ 2293350 h 4009506"/>
              <a:gd name="connsiteX44" fmla="*/ 4085145 w 6186123"/>
              <a:gd name="connsiteY44" fmla="*/ 2688422 h 4009506"/>
              <a:gd name="connsiteX45" fmla="*/ 3776486 w 6186123"/>
              <a:gd name="connsiteY45" fmla="*/ 3068299 h 4009506"/>
              <a:gd name="connsiteX46" fmla="*/ 3358888 w 6186123"/>
              <a:gd name="connsiteY46" fmla="*/ 2904192 h 4009506"/>
              <a:gd name="connsiteX47" fmla="*/ 3240872 w 6186123"/>
              <a:gd name="connsiteY47" fmla="*/ 2843412 h 4009506"/>
              <a:gd name="connsiteX48" fmla="*/ 1062102 w 6186123"/>
              <a:gd name="connsiteY48" fmla="*/ 2843412 h 4009506"/>
              <a:gd name="connsiteX49" fmla="*/ 196646 w 6186123"/>
              <a:gd name="connsiteY49" fmla="*/ 2417949 h 4009506"/>
              <a:gd name="connsiteX50" fmla="*/ 886590 w 6186123"/>
              <a:gd name="connsiteY50" fmla="*/ 795115 h 4009506"/>
              <a:gd name="connsiteX51" fmla="*/ 1059076 w 6186123"/>
              <a:gd name="connsiteY51" fmla="*/ 785998 h 4009506"/>
              <a:gd name="connsiteX52" fmla="*/ 1134728 w 6186123"/>
              <a:gd name="connsiteY52" fmla="*/ 737373 h 4009506"/>
              <a:gd name="connsiteX53" fmla="*/ 2118200 w 6186123"/>
              <a:gd name="connsiteY53" fmla="*/ 11048 h 4009506"/>
              <a:gd name="connsiteX54" fmla="*/ 2300746 w 6186123"/>
              <a:gd name="connsiteY54" fmla="*/ 8 h 400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6123" h="4009506">
                <a:moveTo>
                  <a:pt x="3730592" y="704234"/>
                </a:moveTo>
                <a:cubicBezTo>
                  <a:pt x="4211053" y="720045"/>
                  <a:pt x="4662293" y="989528"/>
                  <a:pt x="4905742" y="1421442"/>
                </a:cubicBezTo>
                <a:cubicBezTo>
                  <a:pt x="4932981" y="1476119"/>
                  <a:pt x="4969300" y="1497383"/>
                  <a:pt x="5026805" y="1500420"/>
                </a:cubicBezTo>
                <a:cubicBezTo>
                  <a:pt x="5468682" y="1539910"/>
                  <a:pt x="5801603" y="1755582"/>
                  <a:pt x="6025568" y="2138323"/>
                </a:cubicBezTo>
                <a:cubicBezTo>
                  <a:pt x="6400861" y="2782302"/>
                  <a:pt x="6089125" y="3657141"/>
                  <a:pt x="5393018" y="3921415"/>
                </a:cubicBezTo>
                <a:cubicBezTo>
                  <a:pt x="5232610" y="3982167"/>
                  <a:pt x="5066150" y="4009506"/>
                  <a:pt x="4896663" y="4009506"/>
                </a:cubicBezTo>
                <a:cubicBezTo>
                  <a:pt x="4488078" y="4009506"/>
                  <a:pt x="4076466" y="4009506"/>
                  <a:pt x="3667881" y="4009506"/>
                </a:cubicBezTo>
                <a:cubicBezTo>
                  <a:pt x="3256269" y="4009506"/>
                  <a:pt x="2844658" y="4009506"/>
                  <a:pt x="2433046" y="4009506"/>
                </a:cubicBezTo>
                <a:cubicBezTo>
                  <a:pt x="1948797" y="4009506"/>
                  <a:pt x="1543238" y="3730044"/>
                  <a:pt x="1376778" y="3274399"/>
                </a:cubicBezTo>
                <a:cubicBezTo>
                  <a:pt x="1355592" y="3216684"/>
                  <a:pt x="1343486" y="3158969"/>
                  <a:pt x="1328353" y="3098216"/>
                </a:cubicBezTo>
                <a:cubicBezTo>
                  <a:pt x="1319273" y="3064802"/>
                  <a:pt x="1334406" y="3049614"/>
                  <a:pt x="1367698" y="3049614"/>
                </a:cubicBezTo>
                <a:cubicBezTo>
                  <a:pt x="1382831" y="3049614"/>
                  <a:pt x="1394937" y="3049614"/>
                  <a:pt x="1410070" y="3049614"/>
                </a:cubicBezTo>
                <a:cubicBezTo>
                  <a:pt x="1976036" y="3049614"/>
                  <a:pt x="2545028" y="3049614"/>
                  <a:pt x="3110995" y="3046576"/>
                </a:cubicBezTo>
                <a:cubicBezTo>
                  <a:pt x="3165473" y="3046576"/>
                  <a:pt x="3204818" y="3061764"/>
                  <a:pt x="3244163" y="3101253"/>
                </a:cubicBezTo>
                <a:cubicBezTo>
                  <a:pt x="3425756" y="3289587"/>
                  <a:pt x="3698146" y="3341227"/>
                  <a:pt x="3934218" y="3234909"/>
                </a:cubicBezTo>
                <a:cubicBezTo>
                  <a:pt x="4167263" y="3128592"/>
                  <a:pt x="4318590" y="2885581"/>
                  <a:pt x="4297405" y="2627383"/>
                </a:cubicBezTo>
                <a:cubicBezTo>
                  <a:pt x="4276219" y="2369184"/>
                  <a:pt x="4143050" y="2180850"/>
                  <a:pt x="3897899" y="2089721"/>
                </a:cubicBezTo>
                <a:cubicBezTo>
                  <a:pt x="3652748" y="1998592"/>
                  <a:pt x="3425756" y="2050232"/>
                  <a:pt x="3235083" y="2238565"/>
                </a:cubicBezTo>
                <a:cubicBezTo>
                  <a:pt x="3204818" y="2268942"/>
                  <a:pt x="3171526" y="2287168"/>
                  <a:pt x="3126127" y="2287168"/>
                </a:cubicBezTo>
                <a:cubicBezTo>
                  <a:pt x="2617666" y="2284130"/>
                  <a:pt x="2106178" y="2284130"/>
                  <a:pt x="1594690" y="2284130"/>
                </a:cubicBezTo>
                <a:cubicBezTo>
                  <a:pt x="1585610" y="2284130"/>
                  <a:pt x="1576531" y="2284130"/>
                  <a:pt x="1564424" y="2284130"/>
                </a:cubicBezTo>
                <a:cubicBezTo>
                  <a:pt x="1522053" y="2284130"/>
                  <a:pt x="1515999" y="2268942"/>
                  <a:pt x="1543238" y="2235528"/>
                </a:cubicBezTo>
                <a:cubicBezTo>
                  <a:pt x="1631009" y="2120098"/>
                  <a:pt x="1736938" y="2022893"/>
                  <a:pt x="1861027" y="1949990"/>
                </a:cubicBezTo>
                <a:cubicBezTo>
                  <a:pt x="1982089" y="1883162"/>
                  <a:pt x="2109204" y="1831522"/>
                  <a:pt x="2248426" y="1816334"/>
                </a:cubicBezTo>
                <a:cubicBezTo>
                  <a:pt x="2290798" y="1813297"/>
                  <a:pt x="2305931" y="1785958"/>
                  <a:pt x="2318037" y="1746469"/>
                </a:cubicBezTo>
                <a:cubicBezTo>
                  <a:pt x="2484497" y="1202732"/>
                  <a:pt x="2841631" y="859479"/>
                  <a:pt x="3395491" y="734936"/>
                </a:cubicBezTo>
                <a:cubicBezTo>
                  <a:pt x="3507284" y="710446"/>
                  <a:pt x="3619716" y="700585"/>
                  <a:pt x="3730592" y="704234"/>
                </a:cubicBezTo>
                <a:close/>
                <a:moveTo>
                  <a:pt x="2300746" y="8"/>
                </a:moveTo>
                <a:cubicBezTo>
                  <a:pt x="2715707" y="1504"/>
                  <a:pt x="3053634" y="192630"/>
                  <a:pt x="3310471" y="548954"/>
                </a:cubicBezTo>
                <a:cubicBezTo>
                  <a:pt x="3337706" y="588461"/>
                  <a:pt x="3334680" y="603657"/>
                  <a:pt x="3286263" y="615813"/>
                </a:cubicBezTo>
                <a:cubicBezTo>
                  <a:pt x="3222715" y="627969"/>
                  <a:pt x="3159168" y="649242"/>
                  <a:pt x="3098646" y="679632"/>
                </a:cubicBezTo>
                <a:cubicBezTo>
                  <a:pt x="3050229" y="703944"/>
                  <a:pt x="3016943" y="697866"/>
                  <a:pt x="2980630" y="652281"/>
                </a:cubicBezTo>
                <a:cubicBezTo>
                  <a:pt x="2799066" y="436511"/>
                  <a:pt x="2560006" y="321028"/>
                  <a:pt x="2281608" y="321028"/>
                </a:cubicBezTo>
                <a:cubicBezTo>
                  <a:pt x="1966897" y="321028"/>
                  <a:pt x="1712707" y="451706"/>
                  <a:pt x="1522065" y="706983"/>
                </a:cubicBezTo>
                <a:cubicBezTo>
                  <a:pt x="1446413" y="807271"/>
                  <a:pt x="1394970" y="916675"/>
                  <a:pt x="1367735" y="1041275"/>
                </a:cubicBezTo>
                <a:cubicBezTo>
                  <a:pt x="1358657" y="1092938"/>
                  <a:pt x="1331422" y="1108133"/>
                  <a:pt x="1279979" y="1108133"/>
                </a:cubicBezTo>
                <a:cubicBezTo>
                  <a:pt x="1149858" y="1108133"/>
                  <a:pt x="1019737" y="1095977"/>
                  <a:pt x="889616" y="1120289"/>
                </a:cubicBezTo>
                <a:cubicBezTo>
                  <a:pt x="553722" y="1181070"/>
                  <a:pt x="317689" y="1472815"/>
                  <a:pt x="323741" y="1828380"/>
                </a:cubicBezTo>
                <a:cubicBezTo>
                  <a:pt x="326767" y="2165711"/>
                  <a:pt x="574905" y="2448340"/>
                  <a:pt x="910798" y="2500003"/>
                </a:cubicBezTo>
                <a:cubicBezTo>
                  <a:pt x="956189" y="2506081"/>
                  <a:pt x="1004607" y="2509120"/>
                  <a:pt x="1053024" y="2509120"/>
                </a:cubicBezTo>
                <a:cubicBezTo>
                  <a:pt x="1410100" y="2509120"/>
                  <a:pt x="1767176" y="2509120"/>
                  <a:pt x="2124252" y="2509120"/>
                </a:cubicBezTo>
                <a:cubicBezTo>
                  <a:pt x="2499485" y="2509120"/>
                  <a:pt x="2871691" y="2509120"/>
                  <a:pt x="3243898" y="2512159"/>
                </a:cubicBezTo>
                <a:cubicBezTo>
                  <a:pt x="3289289" y="2512159"/>
                  <a:pt x="3319550" y="2500003"/>
                  <a:pt x="3346784" y="2457457"/>
                </a:cubicBezTo>
                <a:cubicBezTo>
                  <a:pt x="3446644" y="2302467"/>
                  <a:pt x="3631235" y="2238647"/>
                  <a:pt x="3800694" y="2293350"/>
                </a:cubicBezTo>
                <a:cubicBezTo>
                  <a:pt x="3973180" y="2348052"/>
                  <a:pt x="4094223" y="2515198"/>
                  <a:pt x="4085145" y="2688422"/>
                </a:cubicBezTo>
                <a:cubicBezTo>
                  <a:pt x="4079093" y="2870763"/>
                  <a:pt x="3955024" y="3022714"/>
                  <a:pt x="3776486" y="3068299"/>
                </a:cubicBezTo>
                <a:cubicBezTo>
                  <a:pt x="3622156" y="3107806"/>
                  <a:pt x="3449670" y="3043987"/>
                  <a:pt x="3358888" y="2904192"/>
                </a:cubicBezTo>
                <a:cubicBezTo>
                  <a:pt x="3328628" y="2855568"/>
                  <a:pt x="3292315" y="2843412"/>
                  <a:pt x="3240872" y="2843412"/>
                </a:cubicBezTo>
                <a:cubicBezTo>
                  <a:pt x="2514615" y="2843412"/>
                  <a:pt x="1788359" y="2846451"/>
                  <a:pt x="1062102" y="2843412"/>
                </a:cubicBezTo>
                <a:cubicBezTo>
                  <a:pt x="705026" y="2843412"/>
                  <a:pt x="408471" y="2709695"/>
                  <a:pt x="196646" y="2417949"/>
                </a:cubicBezTo>
                <a:cubicBezTo>
                  <a:pt x="-260290" y="1797990"/>
                  <a:pt x="124021" y="895402"/>
                  <a:pt x="886590" y="795115"/>
                </a:cubicBezTo>
                <a:cubicBezTo>
                  <a:pt x="944085" y="785998"/>
                  <a:pt x="1001581" y="782959"/>
                  <a:pt x="1059076" y="785998"/>
                </a:cubicBezTo>
                <a:cubicBezTo>
                  <a:pt x="1098415" y="785998"/>
                  <a:pt x="1116571" y="773842"/>
                  <a:pt x="1134728" y="737373"/>
                </a:cubicBezTo>
                <a:cubicBezTo>
                  <a:pt x="1334448" y="324067"/>
                  <a:pt x="1661264" y="68790"/>
                  <a:pt x="2118200" y="11048"/>
                </a:cubicBezTo>
                <a:cubicBezTo>
                  <a:pt x="2180613" y="3451"/>
                  <a:pt x="2241465" y="-205"/>
                  <a:pt x="2300746" y="8"/>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07" name="Group 106">
            <a:extLst>
              <a:ext uri="{FF2B5EF4-FFF2-40B4-BE49-F238E27FC236}">
                <a16:creationId xmlns:a16="http://schemas.microsoft.com/office/drawing/2014/main" id="{03828510-C632-4B2D-9B64-213501D4ABBE}"/>
              </a:ext>
            </a:extLst>
          </p:cNvPr>
          <p:cNvGrpSpPr/>
          <p:nvPr/>
        </p:nvGrpSpPr>
        <p:grpSpPr>
          <a:xfrm>
            <a:off x="10250962" y="3790347"/>
            <a:ext cx="1472072" cy="818798"/>
            <a:chOff x="3501843" y="1762414"/>
            <a:chExt cx="1756927" cy="977370"/>
          </a:xfrm>
        </p:grpSpPr>
        <p:sp>
          <p:nvSpPr>
            <p:cNvPr id="109" name="Rectangle 108">
              <a:extLst>
                <a:ext uri="{FF2B5EF4-FFF2-40B4-BE49-F238E27FC236}">
                  <a16:creationId xmlns:a16="http://schemas.microsoft.com/office/drawing/2014/main" id="{C0A16563-F7B0-4A66-BF5F-B0A82F4991DF}"/>
                </a:ext>
              </a:extLst>
            </p:cNvPr>
            <p:cNvSpPr/>
            <p:nvPr/>
          </p:nvSpPr>
          <p:spPr bwMode="auto">
            <a:xfrm>
              <a:off x="3501843" y="2225449"/>
              <a:ext cx="1756927" cy="514335"/>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Enterprise DC/Corpnet</a:t>
              </a:r>
            </a:p>
          </p:txBody>
        </p:sp>
        <p:grpSp>
          <p:nvGrpSpPr>
            <p:cNvPr id="110" name="Group 109">
              <a:extLst>
                <a:ext uri="{FF2B5EF4-FFF2-40B4-BE49-F238E27FC236}">
                  <a16:creationId xmlns:a16="http://schemas.microsoft.com/office/drawing/2014/main" id="{108ECB60-79E0-4EBA-A22A-3F3BD03B470D}"/>
                </a:ext>
              </a:extLst>
            </p:cNvPr>
            <p:cNvGrpSpPr/>
            <p:nvPr/>
          </p:nvGrpSpPr>
          <p:grpSpPr>
            <a:xfrm>
              <a:off x="3594729" y="1762414"/>
              <a:ext cx="286049" cy="406202"/>
              <a:chOff x="-434340" y="-1229962"/>
              <a:chExt cx="5835674" cy="8286900"/>
            </a:xfrm>
            <a:solidFill>
              <a:sysClr val="window" lastClr="FFFFFF"/>
            </a:solidFill>
          </p:grpSpPr>
          <p:sp>
            <p:nvSpPr>
              <p:cNvPr id="119" name="Freeform 129">
                <a:extLst>
                  <a:ext uri="{FF2B5EF4-FFF2-40B4-BE49-F238E27FC236}">
                    <a16:creationId xmlns:a16="http://schemas.microsoft.com/office/drawing/2014/main" id="{C70804D0-C7B9-4DA8-B409-00963CE28DC9}"/>
                  </a:ext>
                </a:extLst>
              </p:cNvPr>
              <p:cNvSpPr>
                <a:spLocks noEditPoints="1"/>
              </p:cNvSpPr>
              <p:nvPr/>
            </p:nvSpPr>
            <p:spPr bwMode="auto">
              <a:xfrm>
                <a:off x="-434340" y="-1229962"/>
                <a:ext cx="3741736" cy="7639066"/>
              </a:xfrm>
              <a:custGeom>
                <a:avLst/>
                <a:gdLst>
                  <a:gd name="T0" fmla="*/ 753 w 999"/>
                  <a:gd name="T1" fmla="*/ 2043 h 2043"/>
                  <a:gd name="T2" fmla="*/ 731 w 999"/>
                  <a:gd name="T3" fmla="*/ 2043 h 2043"/>
                  <a:gd name="T4" fmla="*/ 29 w 999"/>
                  <a:gd name="T5" fmla="*/ 2043 h 2043"/>
                  <a:gd name="T6" fmla="*/ 0 w 999"/>
                  <a:gd name="T7" fmla="*/ 2014 h 2043"/>
                  <a:gd name="T8" fmla="*/ 0 w 999"/>
                  <a:gd name="T9" fmla="*/ 115 h 2043"/>
                  <a:gd name="T10" fmla="*/ 114 w 999"/>
                  <a:gd name="T11" fmla="*/ 0 h 2043"/>
                  <a:gd name="T12" fmla="*/ 886 w 999"/>
                  <a:gd name="T13" fmla="*/ 0 h 2043"/>
                  <a:gd name="T14" fmla="*/ 982 w 999"/>
                  <a:gd name="T15" fmla="*/ 46 h 2043"/>
                  <a:gd name="T16" fmla="*/ 998 w 999"/>
                  <a:gd name="T17" fmla="*/ 99 h 2043"/>
                  <a:gd name="T18" fmla="*/ 998 w 999"/>
                  <a:gd name="T19" fmla="*/ 701 h 2043"/>
                  <a:gd name="T20" fmla="*/ 975 w 999"/>
                  <a:gd name="T21" fmla="*/ 727 h 2043"/>
                  <a:gd name="T22" fmla="*/ 739 w 999"/>
                  <a:gd name="T23" fmla="*/ 808 h 2043"/>
                  <a:gd name="T24" fmla="*/ 650 w 999"/>
                  <a:gd name="T25" fmla="*/ 972 h 2043"/>
                  <a:gd name="T26" fmla="*/ 650 w 999"/>
                  <a:gd name="T27" fmla="*/ 1514 h 2043"/>
                  <a:gd name="T28" fmla="*/ 619 w 999"/>
                  <a:gd name="T29" fmla="*/ 1546 h 2043"/>
                  <a:gd name="T30" fmla="*/ 181 w 999"/>
                  <a:gd name="T31" fmla="*/ 1546 h 2043"/>
                  <a:gd name="T32" fmla="*/ 154 w 999"/>
                  <a:gd name="T33" fmla="*/ 1574 h 2043"/>
                  <a:gd name="T34" fmla="*/ 154 w 999"/>
                  <a:gd name="T35" fmla="*/ 1626 h 2043"/>
                  <a:gd name="T36" fmla="*/ 168 w 999"/>
                  <a:gd name="T37" fmla="*/ 1641 h 2043"/>
                  <a:gd name="T38" fmla="*/ 186 w 999"/>
                  <a:gd name="T39" fmla="*/ 1641 h 2043"/>
                  <a:gd name="T40" fmla="*/ 622 w 999"/>
                  <a:gd name="T41" fmla="*/ 1641 h 2043"/>
                  <a:gd name="T42" fmla="*/ 650 w 999"/>
                  <a:gd name="T43" fmla="*/ 1669 h 2043"/>
                  <a:gd name="T44" fmla="*/ 650 w 999"/>
                  <a:gd name="T45" fmla="*/ 1727 h 2043"/>
                  <a:gd name="T46" fmla="*/ 631 w 999"/>
                  <a:gd name="T47" fmla="*/ 1746 h 2043"/>
                  <a:gd name="T48" fmla="*/ 545 w 999"/>
                  <a:gd name="T49" fmla="*/ 1746 h 2043"/>
                  <a:gd name="T50" fmla="*/ 179 w 999"/>
                  <a:gd name="T51" fmla="*/ 1746 h 2043"/>
                  <a:gd name="T52" fmla="*/ 153 w 999"/>
                  <a:gd name="T53" fmla="*/ 1772 h 2043"/>
                  <a:gd name="T54" fmla="*/ 153 w 999"/>
                  <a:gd name="T55" fmla="*/ 1818 h 2043"/>
                  <a:gd name="T56" fmla="*/ 178 w 999"/>
                  <a:gd name="T57" fmla="*/ 1841 h 2043"/>
                  <a:gd name="T58" fmla="*/ 358 w 999"/>
                  <a:gd name="T59" fmla="*/ 1841 h 2043"/>
                  <a:gd name="T60" fmla="*/ 626 w 999"/>
                  <a:gd name="T61" fmla="*/ 1840 h 2043"/>
                  <a:gd name="T62" fmla="*/ 651 w 999"/>
                  <a:gd name="T63" fmla="*/ 1864 h 2043"/>
                  <a:gd name="T64" fmla="*/ 738 w 999"/>
                  <a:gd name="T65" fmla="*/ 2025 h 2043"/>
                  <a:gd name="T66" fmla="*/ 753 w 999"/>
                  <a:gd name="T67" fmla="*/ 2043 h 2043"/>
                  <a:gd name="T68" fmla="*/ 497 w 999"/>
                  <a:gd name="T69" fmla="*/ 398 h 2043"/>
                  <a:gd name="T70" fmla="*/ 821 w 999"/>
                  <a:gd name="T71" fmla="*/ 398 h 2043"/>
                  <a:gd name="T72" fmla="*/ 845 w 999"/>
                  <a:gd name="T73" fmla="*/ 374 h 2043"/>
                  <a:gd name="T74" fmla="*/ 845 w 999"/>
                  <a:gd name="T75" fmla="*/ 330 h 2043"/>
                  <a:gd name="T76" fmla="*/ 817 w 999"/>
                  <a:gd name="T77" fmla="*/ 302 h 2043"/>
                  <a:gd name="T78" fmla="*/ 182 w 999"/>
                  <a:gd name="T79" fmla="*/ 302 h 2043"/>
                  <a:gd name="T80" fmla="*/ 176 w 999"/>
                  <a:gd name="T81" fmla="*/ 302 h 2043"/>
                  <a:gd name="T82" fmla="*/ 153 w 999"/>
                  <a:gd name="T83" fmla="*/ 324 h 2043"/>
                  <a:gd name="T84" fmla="*/ 154 w 999"/>
                  <a:gd name="T85" fmla="*/ 370 h 2043"/>
                  <a:gd name="T86" fmla="*/ 181 w 999"/>
                  <a:gd name="T87" fmla="*/ 398 h 2043"/>
                  <a:gd name="T88" fmla="*/ 497 w 999"/>
                  <a:gd name="T89" fmla="*/ 398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9" h="2043">
                    <a:moveTo>
                      <a:pt x="753" y="2043"/>
                    </a:moveTo>
                    <a:cubicBezTo>
                      <a:pt x="744" y="2043"/>
                      <a:pt x="738" y="2043"/>
                      <a:pt x="731" y="2043"/>
                    </a:cubicBezTo>
                    <a:cubicBezTo>
                      <a:pt x="497" y="2043"/>
                      <a:pt x="263" y="2043"/>
                      <a:pt x="29" y="2043"/>
                    </a:cubicBezTo>
                    <a:cubicBezTo>
                      <a:pt x="0" y="2043"/>
                      <a:pt x="0" y="2043"/>
                      <a:pt x="0" y="2014"/>
                    </a:cubicBezTo>
                    <a:cubicBezTo>
                      <a:pt x="0" y="1381"/>
                      <a:pt x="0" y="748"/>
                      <a:pt x="0" y="115"/>
                    </a:cubicBezTo>
                    <a:cubicBezTo>
                      <a:pt x="0" y="41"/>
                      <a:pt x="41" y="1"/>
                      <a:pt x="114" y="0"/>
                    </a:cubicBezTo>
                    <a:cubicBezTo>
                      <a:pt x="371" y="0"/>
                      <a:pt x="628" y="1"/>
                      <a:pt x="886" y="0"/>
                    </a:cubicBezTo>
                    <a:cubicBezTo>
                      <a:pt x="926" y="0"/>
                      <a:pt x="959" y="12"/>
                      <a:pt x="982" y="46"/>
                    </a:cubicBezTo>
                    <a:cubicBezTo>
                      <a:pt x="993" y="62"/>
                      <a:pt x="998" y="79"/>
                      <a:pt x="998" y="99"/>
                    </a:cubicBezTo>
                    <a:cubicBezTo>
                      <a:pt x="998" y="299"/>
                      <a:pt x="998" y="500"/>
                      <a:pt x="998" y="701"/>
                    </a:cubicBezTo>
                    <a:cubicBezTo>
                      <a:pt x="999" y="719"/>
                      <a:pt x="992" y="725"/>
                      <a:pt x="975" y="727"/>
                    </a:cubicBezTo>
                    <a:cubicBezTo>
                      <a:pt x="892" y="741"/>
                      <a:pt x="810" y="760"/>
                      <a:pt x="739" y="808"/>
                    </a:cubicBezTo>
                    <a:cubicBezTo>
                      <a:pt x="680" y="847"/>
                      <a:pt x="649" y="900"/>
                      <a:pt x="650" y="972"/>
                    </a:cubicBezTo>
                    <a:cubicBezTo>
                      <a:pt x="651" y="1153"/>
                      <a:pt x="650" y="1334"/>
                      <a:pt x="650" y="1514"/>
                    </a:cubicBezTo>
                    <a:cubicBezTo>
                      <a:pt x="650" y="1546"/>
                      <a:pt x="650" y="1546"/>
                      <a:pt x="619" y="1546"/>
                    </a:cubicBezTo>
                    <a:cubicBezTo>
                      <a:pt x="473" y="1546"/>
                      <a:pt x="327" y="1546"/>
                      <a:pt x="181" y="1546"/>
                    </a:cubicBezTo>
                    <a:cubicBezTo>
                      <a:pt x="154" y="1546"/>
                      <a:pt x="154" y="1547"/>
                      <a:pt x="154" y="1574"/>
                    </a:cubicBezTo>
                    <a:cubicBezTo>
                      <a:pt x="154" y="1592"/>
                      <a:pt x="154" y="1609"/>
                      <a:pt x="154" y="1626"/>
                    </a:cubicBezTo>
                    <a:cubicBezTo>
                      <a:pt x="154" y="1636"/>
                      <a:pt x="158" y="1641"/>
                      <a:pt x="168" y="1641"/>
                    </a:cubicBezTo>
                    <a:cubicBezTo>
                      <a:pt x="174" y="1641"/>
                      <a:pt x="180" y="1641"/>
                      <a:pt x="186" y="1641"/>
                    </a:cubicBezTo>
                    <a:cubicBezTo>
                      <a:pt x="332" y="1641"/>
                      <a:pt x="477" y="1641"/>
                      <a:pt x="622" y="1641"/>
                    </a:cubicBezTo>
                    <a:cubicBezTo>
                      <a:pt x="650" y="1641"/>
                      <a:pt x="650" y="1642"/>
                      <a:pt x="650" y="1669"/>
                    </a:cubicBezTo>
                    <a:cubicBezTo>
                      <a:pt x="650" y="1688"/>
                      <a:pt x="650" y="1708"/>
                      <a:pt x="650" y="1727"/>
                    </a:cubicBezTo>
                    <a:cubicBezTo>
                      <a:pt x="651" y="1741"/>
                      <a:pt x="645" y="1746"/>
                      <a:pt x="631" y="1746"/>
                    </a:cubicBezTo>
                    <a:cubicBezTo>
                      <a:pt x="603" y="1746"/>
                      <a:pt x="574" y="1746"/>
                      <a:pt x="545" y="1746"/>
                    </a:cubicBezTo>
                    <a:cubicBezTo>
                      <a:pt x="423" y="1746"/>
                      <a:pt x="301" y="1746"/>
                      <a:pt x="179" y="1746"/>
                    </a:cubicBezTo>
                    <a:cubicBezTo>
                      <a:pt x="159" y="1745"/>
                      <a:pt x="151" y="1751"/>
                      <a:pt x="153" y="1772"/>
                    </a:cubicBezTo>
                    <a:cubicBezTo>
                      <a:pt x="155" y="1787"/>
                      <a:pt x="155" y="1802"/>
                      <a:pt x="153" y="1818"/>
                    </a:cubicBezTo>
                    <a:cubicBezTo>
                      <a:pt x="152" y="1837"/>
                      <a:pt x="160" y="1841"/>
                      <a:pt x="178" y="1841"/>
                    </a:cubicBezTo>
                    <a:cubicBezTo>
                      <a:pt x="238" y="1840"/>
                      <a:pt x="298" y="1841"/>
                      <a:pt x="358" y="1841"/>
                    </a:cubicBezTo>
                    <a:cubicBezTo>
                      <a:pt x="447" y="1841"/>
                      <a:pt x="536" y="1841"/>
                      <a:pt x="626" y="1840"/>
                    </a:cubicBezTo>
                    <a:cubicBezTo>
                      <a:pt x="643" y="1840"/>
                      <a:pt x="650" y="1844"/>
                      <a:pt x="651" y="1864"/>
                    </a:cubicBezTo>
                    <a:cubicBezTo>
                      <a:pt x="653" y="1932"/>
                      <a:pt x="687" y="1983"/>
                      <a:pt x="738" y="2025"/>
                    </a:cubicBezTo>
                    <a:cubicBezTo>
                      <a:pt x="743" y="2030"/>
                      <a:pt x="750" y="2032"/>
                      <a:pt x="753" y="2043"/>
                    </a:cubicBezTo>
                    <a:close/>
                    <a:moveTo>
                      <a:pt x="497" y="398"/>
                    </a:moveTo>
                    <a:cubicBezTo>
                      <a:pt x="605" y="398"/>
                      <a:pt x="713" y="398"/>
                      <a:pt x="821" y="398"/>
                    </a:cubicBezTo>
                    <a:cubicBezTo>
                      <a:pt x="839" y="398"/>
                      <a:pt x="847" y="393"/>
                      <a:pt x="845" y="374"/>
                    </a:cubicBezTo>
                    <a:cubicBezTo>
                      <a:pt x="844" y="360"/>
                      <a:pt x="845" y="345"/>
                      <a:pt x="845" y="330"/>
                    </a:cubicBezTo>
                    <a:cubicBezTo>
                      <a:pt x="845" y="303"/>
                      <a:pt x="845" y="302"/>
                      <a:pt x="817" y="302"/>
                    </a:cubicBezTo>
                    <a:cubicBezTo>
                      <a:pt x="605" y="302"/>
                      <a:pt x="394" y="302"/>
                      <a:pt x="182" y="302"/>
                    </a:cubicBezTo>
                    <a:cubicBezTo>
                      <a:pt x="180" y="302"/>
                      <a:pt x="178" y="303"/>
                      <a:pt x="176" y="302"/>
                    </a:cubicBezTo>
                    <a:cubicBezTo>
                      <a:pt x="160" y="301"/>
                      <a:pt x="152" y="307"/>
                      <a:pt x="153" y="324"/>
                    </a:cubicBezTo>
                    <a:cubicBezTo>
                      <a:pt x="154" y="339"/>
                      <a:pt x="154" y="354"/>
                      <a:pt x="154" y="370"/>
                    </a:cubicBezTo>
                    <a:cubicBezTo>
                      <a:pt x="154" y="398"/>
                      <a:pt x="154" y="398"/>
                      <a:pt x="181" y="398"/>
                    </a:cubicBezTo>
                    <a:cubicBezTo>
                      <a:pt x="286" y="398"/>
                      <a:pt x="392" y="398"/>
                      <a:pt x="497"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0" name="Freeform 130">
                <a:extLst>
                  <a:ext uri="{FF2B5EF4-FFF2-40B4-BE49-F238E27FC236}">
                    <a16:creationId xmlns:a16="http://schemas.microsoft.com/office/drawing/2014/main" id="{B980ED22-A6DF-4AC2-A5F4-8135549CC2DA}"/>
                  </a:ext>
                </a:extLst>
              </p:cNvPr>
              <p:cNvSpPr>
                <a:spLocks/>
              </p:cNvSpPr>
              <p:nvPr/>
            </p:nvSpPr>
            <p:spPr bwMode="auto">
              <a:xfrm>
                <a:off x="2359696" y="2729291"/>
                <a:ext cx="3003557" cy="3719532"/>
              </a:xfrm>
              <a:custGeom>
                <a:avLst/>
                <a:gdLst>
                  <a:gd name="T0" fmla="*/ 800 w 802"/>
                  <a:gd name="T1" fmla="*/ 411 h 995"/>
                  <a:gd name="T2" fmla="*/ 801 w 802"/>
                  <a:gd name="T3" fmla="*/ 780 h 995"/>
                  <a:gd name="T4" fmla="*/ 739 w 802"/>
                  <a:gd name="T5" fmla="*/ 899 h 995"/>
                  <a:gd name="T6" fmla="*/ 562 w 802"/>
                  <a:gd name="T7" fmla="*/ 969 h 995"/>
                  <a:gd name="T8" fmla="*/ 137 w 802"/>
                  <a:gd name="T9" fmla="*/ 939 h 995"/>
                  <a:gd name="T10" fmla="*/ 78 w 802"/>
                  <a:gd name="T11" fmla="*/ 910 h 995"/>
                  <a:gd name="T12" fmla="*/ 1 w 802"/>
                  <a:gd name="T13" fmla="*/ 775 h 995"/>
                  <a:gd name="T14" fmla="*/ 2 w 802"/>
                  <a:gd name="T15" fmla="*/ 31 h 995"/>
                  <a:gd name="T16" fmla="*/ 2 w 802"/>
                  <a:gd name="T17" fmla="*/ 13 h 995"/>
                  <a:gd name="T18" fmla="*/ 15 w 802"/>
                  <a:gd name="T19" fmla="*/ 6 h 995"/>
                  <a:gd name="T20" fmla="*/ 223 w 802"/>
                  <a:gd name="T21" fmla="*/ 80 h 995"/>
                  <a:gd name="T22" fmla="*/ 549 w 802"/>
                  <a:gd name="T23" fmla="*/ 84 h 995"/>
                  <a:gd name="T24" fmla="*/ 728 w 802"/>
                  <a:gd name="T25" fmla="*/ 38 h 995"/>
                  <a:gd name="T26" fmla="*/ 781 w 802"/>
                  <a:gd name="T27" fmla="*/ 10 h 995"/>
                  <a:gd name="T28" fmla="*/ 797 w 802"/>
                  <a:gd name="T29" fmla="*/ 4 h 995"/>
                  <a:gd name="T30" fmla="*/ 800 w 802"/>
                  <a:gd name="T31" fmla="*/ 21 h 995"/>
                  <a:gd name="T32" fmla="*/ 800 w 802"/>
                  <a:gd name="T33" fmla="*/ 259 h 995"/>
                  <a:gd name="T34" fmla="*/ 800 w 802"/>
                  <a:gd name="T35" fmla="*/ 41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2" h="995">
                    <a:moveTo>
                      <a:pt x="800" y="411"/>
                    </a:moveTo>
                    <a:cubicBezTo>
                      <a:pt x="800" y="534"/>
                      <a:pt x="798" y="657"/>
                      <a:pt x="801" y="780"/>
                    </a:cubicBezTo>
                    <a:cubicBezTo>
                      <a:pt x="802" y="833"/>
                      <a:pt x="780" y="870"/>
                      <a:pt x="739" y="899"/>
                    </a:cubicBezTo>
                    <a:cubicBezTo>
                      <a:pt x="686" y="937"/>
                      <a:pt x="626" y="957"/>
                      <a:pt x="562" y="969"/>
                    </a:cubicBezTo>
                    <a:cubicBezTo>
                      <a:pt x="418" y="995"/>
                      <a:pt x="276" y="991"/>
                      <a:pt x="137" y="939"/>
                    </a:cubicBezTo>
                    <a:cubicBezTo>
                      <a:pt x="117" y="931"/>
                      <a:pt x="97" y="921"/>
                      <a:pt x="78" y="910"/>
                    </a:cubicBezTo>
                    <a:cubicBezTo>
                      <a:pt x="28" y="880"/>
                      <a:pt x="0" y="839"/>
                      <a:pt x="1" y="775"/>
                    </a:cubicBezTo>
                    <a:cubicBezTo>
                      <a:pt x="3" y="527"/>
                      <a:pt x="2" y="279"/>
                      <a:pt x="2" y="31"/>
                    </a:cubicBezTo>
                    <a:cubicBezTo>
                      <a:pt x="2" y="25"/>
                      <a:pt x="2" y="19"/>
                      <a:pt x="2" y="13"/>
                    </a:cubicBezTo>
                    <a:cubicBezTo>
                      <a:pt x="2" y="2"/>
                      <a:pt x="6" y="0"/>
                      <a:pt x="15" y="6"/>
                    </a:cubicBezTo>
                    <a:cubicBezTo>
                      <a:pt x="78" y="49"/>
                      <a:pt x="150" y="67"/>
                      <a:pt x="223" y="80"/>
                    </a:cubicBezTo>
                    <a:cubicBezTo>
                      <a:pt x="331" y="98"/>
                      <a:pt x="440" y="99"/>
                      <a:pt x="549" y="84"/>
                    </a:cubicBezTo>
                    <a:cubicBezTo>
                      <a:pt x="611" y="76"/>
                      <a:pt x="671" y="62"/>
                      <a:pt x="728" y="38"/>
                    </a:cubicBezTo>
                    <a:cubicBezTo>
                      <a:pt x="747" y="30"/>
                      <a:pt x="764" y="20"/>
                      <a:pt x="781" y="10"/>
                    </a:cubicBezTo>
                    <a:cubicBezTo>
                      <a:pt x="786" y="7"/>
                      <a:pt x="791" y="0"/>
                      <a:pt x="797" y="4"/>
                    </a:cubicBezTo>
                    <a:cubicBezTo>
                      <a:pt x="802" y="7"/>
                      <a:pt x="800" y="15"/>
                      <a:pt x="800" y="21"/>
                    </a:cubicBezTo>
                    <a:cubicBezTo>
                      <a:pt x="800" y="100"/>
                      <a:pt x="800" y="179"/>
                      <a:pt x="800" y="259"/>
                    </a:cubicBezTo>
                    <a:cubicBezTo>
                      <a:pt x="800" y="309"/>
                      <a:pt x="800" y="360"/>
                      <a:pt x="800" y="4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1" name="Freeform 131">
                <a:extLst>
                  <a:ext uri="{FF2B5EF4-FFF2-40B4-BE49-F238E27FC236}">
                    <a16:creationId xmlns:a16="http://schemas.microsoft.com/office/drawing/2014/main" id="{8C4BC19D-74D2-4B63-8FA9-5558C3E551E5}"/>
                  </a:ext>
                </a:extLst>
              </p:cNvPr>
              <p:cNvSpPr>
                <a:spLocks/>
              </p:cNvSpPr>
              <p:nvPr/>
            </p:nvSpPr>
            <p:spPr bwMode="auto">
              <a:xfrm>
                <a:off x="2337466" y="5961561"/>
                <a:ext cx="3063868" cy="1095377"/>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sp>
          <p:nvSpPr>
            <p:cNvPr id="118" name="Freeform 131">
              <a:extLst>
                <a:ext uri="{FF2B5EF4-FFF2-40B4-BE49-F238E27FC236}">
                  <a16:creationId xmlns:a16="http://schemas.microsoft.com/office/drawing/2014/main" id="{7134EFEB-CACF-4F0E-B350-BAB1E1BEE4A8}"/>
                </a:ext>
              </a:extLst>
            </p:cNvPr>
            <p:cNvSpPr>
              <a:spLocks/>
            </p:cNvSpPr>
            <p:nvPr/>
          </p:nvSpPr>
          <p:spPr bwMode="auto">
            <a:xfrm>
              <a:off x="4878984" y="1954598"/>
              <a:ext cx="150182" cy="53692"/>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2" name="Group 121">
            <a:extLst>
              <a:ext uri="{FF2B5EF4-FFF2-40B4-BE49-F238E27FC236}">
                <a16:creationId xmlns:a16="http://schemas.microsoft.com/office/drawing/2014/main" id="{5EEB6585-D14C-43C6-8323-F39A18CC3662}"/>
              </a:ext>
            </a:extLst>
          </p:cNvPr>
          <p:cNvGrpSpPr/>
          <p:nvPr/>
        </p:nvGrpSpPr>
        <p:grpSpPr>
          <a:xfrm>
            <a:off x="10315773" y="1395715"/>
            <a:ext cx="1293096" cy="870583"/>
            <a:chOff x="821015" y="3776375"/>
            <a:chExt cx="1543318" cy="1059603"/>
          </a:xfrm>
        </p:grpSpPr>
        <p:sp>
          <p:nvSpPr>
            <p:cNvPr id="124" name="Rectangle 123">
              <a:extLst>
                <a:ext uri="{FF2B5EF4-FFF2-40B4-BE49-F238E27FC236}">
                  <a16:creationId xmlns:a16="http://schemas.microsoft.com/office/drawing/2014/main" id="{975DC33C-0720-406C-B153-F590D3601580}"/>
                </a:ext>
              </a:extLst>
            </p:cNvPr>
            <p:cNvSpPr/>
            <p:nvPr/>
          </p:nvSpPr>
          <p:spPr bwMode="auto">
            <a:xfrm>
              <a:off x="821015" y="4650339"/>
              <a:ext cx="1543318" cy="185639"/>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Consumers</a:t>
              </a:r>
            </a:p>
          </p:txBody>
        </p:sp>
        <p:grpSp>
          <p:nvGrpSpPr>
            <p:cNvPr id="125" name="Group 124">
              <a:extLst>
                <a:ext uri="{FF2B5EF4-FFF2-40B4-BE49-F238E27FC236}">
                  <a16:creationId xmlns:a16="http://schemas.microsoft.com/office/drawing/2014/main" id="{884137E1-11C0-497C-9A00-D9F7C597DACA}"/>
                </a:ext>
              </a:extLst>
            </p:cNvPr>
            <p:cNvGrpSpPr/>
            <p:nvPr/>
          </p:nvGrpSpPr>
          <p:grpSpPr>
            <a:xfrm>
              <a:off x="1248457" y="3776375"/>
              <a:ext cx="642631" cy="707010"/>
              <a:chOff x="2934093" y="2431578"/>
              <a:chExt cx="1709792" cy="1881082"/>
            </a:xfrm>
            <a:solidFill>
              <a:sysClr val="window" lastClr="FFFFFF"/>
            </a:solidFill>
          </p:grpSpPr>
          <p:sp>
            <p:nvSpPr>
              <p:cNvPr id="126" name="Freeform 35">
                <a:extLst>
                  <a:ext uri="{FF2B5EF4-FFF2-40B4-BE49-F238E27FC236}">
                    <a16:creationId xmlns:a16="http://schemas.microsoft.com/office/drawing/2014/main" id="{2888CD41-91F6-408F-A9DC-3047282A1520}"/>
                  </a:ext>
                </a:extLst>
              </p:cNvPr>
              <p:cNvSpPr/>
              <p:nvPr/>
            </p:nvSpPr>
            <p:spPr>
              <a:xfrm>
                <a:off x="2992852" y="3584910"/>
                <a:ext cx="910582" cy="727750"/>
              </a:xfrm>
              <a:custGeom>
                <a:avLst/>
                <a:gdLst>
                  <a:gd name="connsiteX0" fmla="*/ 1599875 w 4094502"/>
                  <a:gd name="connsiteY0" fmla="*/ 2470150 h 3272380"/>
                  <a:gd name="connsiteX1" fmla="*/ 1672900 w 4094502"/>
                  <a:gd name="connsiteY1" fmla="*/ 2555875 h 3272380"/>
                  <a:gd name="connsiteX2" fmla="*/ 1599875 w 4094502"/>
                  <a:gd name="connsiteY2" fmla="*/ 2641600 h 3272380"/>
                  <a:gd name="connsiteX3" fmla="*/ 1526850 w 4094502"/>
                  <a:gd name="connsiteY3" fmla="*/ 2555875 h 3272380"/>
                  <a:gd name="connsiteX4" fmla="*/ 1599875 w 4094502"/>
                  <a:gd name="connsiteY4" fmla="*/ 2470150 h 3272380"/>
                  <a:gd name="connsiteX5" fmla="*/ 464640 w 4094502"/>
                  <a:gd name="connsiteY5" fmla="*/ 303480 h 3272380"/>
                  <a:gd name="connsiteX6" fmla="*/ 3606192 w 4094502"/>
                  <a:gd name="connsiteY6" fmla="*/ 466442 h 3272380"/>
                  <a:gd name="connsiteX7" fmla="*/ 3334588 w 4094502"/>
                  <a:gd name="connsiteY7" fmla="*/ 2747915 h 3272380"/>
                  <a:gd name="connsiteX8" fmla="*/ 274517 w 4094502"/>
                  <a:gd name="connsiteY8" fmla="*/ 2114173 h 3272380"/>
                  <a:gd name="connsiteX9" fmla="*/ 464640 w 4094502"/>
                  <a:gd name="connsiteY9" fmla="*/ 303480 h 3272380"/>
                  <a:gd name="connsiteX10" fmla="*/ 409248 w 4094502"/>
                  <a:gd name="connsiteY10" fmla="*/ 80088 h 3272380"/>
                  <a:gd name="connsiteX11" fmla="*/ 261669 w 4094502"/>
                  <a:gd name="connsiteY11" fmla="*/ 189140 h 3272380"/>
                  <a:gd name="connsiteX12" fmla="*/ 71482 w 4094502"/>
                  <a:gd name="connsiteY12" fmla="*/ 2192886 h 3272380"/>
                  <a:gd name="connsiteX13" fmla="*/ 169802 w 4094502"/>
                  <a:gd name="connsiteY13" fmla="*/ 2380836 h 3272380"/>
                  <a:gd name="connsiteX14" fmla="*/ 3393948 w 4094502"/>
                  <a:gd name="connsiteY14" fmla="*/ 3177816 h 3272380"/>
                  <a:gd name="connsiteX15" fmla="*/ 3638476 w 4094502"/>
                  <a:gd name="connsiteY15" fmla="*/ 3069137 h 3272380"/>
                  <a:gd name="connsiteX16" fmla="*/ 3991683 w 4094502"/>
                  <a:gd name="connsiteY16" fmla="*/ 370272 h 3272380"/>
                  <a:gd name="connsiteX17" fmla="*/ 3855834 w 4094502"/>
                  <a:gd name="connsiteY17" fmla="*/ 171027 h 3272380"/>
                  <a:gd name="connsiteX18" fmla="*/ 468670 w 4094502"/>
                  <a:gd name="connsiteY18" fmla="*/ 80461 h 3272380"/>
                  <a:gd name="connsiteX19" fmla="*/ 409248 w 4094502"/>
                  <a:gd name="connsiteY19" fmla="*/ 80088 h 3272380"/>
                  <a:gd name="connsiteX20" fmla="*/ 387026 w 4094502"/>
                  <a:gd name="connsiteY20" fmla="*/ 0 h 3272380"/>
                  <a:gd name="connsiteX21" fmla="*/ 3949376 w 4094502"/>
                  <a:gd name="connsiteY21" fmla="*/ 95250 h 3272380"/>
                  <a:gd name="connsiteX22" fmla="*/ 4092251 w 4094502"/>
                  <a:gd name="connsiteY22" fmla="*/ 304800 h 3272380"/>
                  <a:gd name="connsiteX23" fmla="*/ 3720776 w 4094502"/>
                  <a:gd name="connsiteY23" fmla="*/ 3143250 h 3272380"/>
                  <a:gd name="connsiteX24" fmla="*/ 3463601 w 4094502"/>
                  <a:gd name="connsiteY24" fmla="*/ 3257550 h 3272380"/>
                  <a:gd name="connsiteX25" fmla="*/ 72701 w 4094502"/>
                  <a:gd name="connsiteY25" fmla="*/ 2419350 h 3272380"/>
                  <a:gd name="connsiteX26" fmla="*/ 6026 w 4094502"/>
                  <a:gd name="connsiteY26" fmla="*/ 2238375 h 3272380"/>
                  <a:gd name="connsiteX27" fmla="*/ 206051 w 4094502"/>
                  <a:gd name="connsiteY27" fmla="*/ 114300 h 3272380"/>
                  <a:gd name="connsiteX28" fmla="*/ 387026 w 4094502"/>
                  <a:gd name="connsiteY28" fmla="*/ 0 h 327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94502" h="3272380">
                    <a:moveTo>
                      <a:pt x="1599875" y="2470150"/>
                    </a:moveTo>
                    <a:cubicBezTo>
                      <a:pt x="1640206" y="2470150"/>
                      <a:pt x="1672900" y="2508530"/>
                      <a:pt x="1672900" y="2555875"/>
                    </a:cubicBezTo>
                    <a:cubicBezTo>
                      <a:pt x="1672900" y="2603220"/>
                      <a:pt x="1640206" y="2641600"/>
                      <a:pt x="1599875" y="2641600"/>
                    </a:cubicBezTo>
                    <a:cubicBezTo>
                      <a:pt x="1559544" y="2641600"/>
                      <a:pt x="1526850" y="2603220"/>
                      <a:pt x="1526850" y="2555875"/>
                    </a:cubicBezTo>
                    <a:cubicBezTo>
                      <a:pt x="1526850" y="2508530"/>
                      <a:pt x="1559544" y="2470150"/>
                      <a:pt x="1599875" y="2470150"/>
                    </a:cubicBezTo>
                    <a:close/>
                    <a:moveTo>
                      <a:pt x="464640" y="303480"/>
                    </a:moveTo>
                    <a:lnTo>
                      <a:pt x="3606192" y="466442"/>
                    </a:lnTo>
                    <a:lnTo>
                      <a:pt x="3334588" y="2747915"/>
                    </a:lnTo>
                    <a:lnTo>
                      <a:pt x="274517" y="2114173"/>
                    </a:lnTo>
                    <a:lnTo>
                      <a:pt x="464640" y="303480"/>
                    </a:lnTo>
                    <a:close/>
                    <a:moveTo>
                      <a:pt x="409248" y="80088"/>
                    </a:moveTo>
                    <a:cubicBezTo>
                      <a:pt x="286405" y="83901"/>
                      <a:pt x="269594" y="120461"/>
                      <a:pt x="261669" y="189140"/>
                    </a:cubicBezTo>
                    <a:lnTo>
                      <a:pt x="71482" y="2192886"/>
                    </a:lnTo>
                    <a:cubicBezTo>
                      <a:pt x="53873" y="2331582"/>
                      <a:pt x="66380" y="2351272"/>
                      <a:pt x="169802" y="2380836"/>
                    </a:cubicBezTo>
                    <a:lnTo>
                      <a:pt x="3393948" y="3177816"/>
                    </a:lnTo>
                    <a:cubicBezTo>
                      <a:pt x="3506739" y="3198948"/>
                      <a:pt x="3605269" y="3248812"/>
                      <a:pt x="3638476" y="3069137"/>
                    </a:cubicBezTo>
                    <a:lnTo>
                      <a:pt x="3991683" y="370272"/>
                    </a:lnTo>
                    <a:cubicBezTo>
                      <a:pt x="4000740" y="294800"/>
                      <a:pt x="4030096" y="179926"/>
                      <a:pt x="3855834" y="171027"/>
                    </a:cubicBezTo>
                    <a:lnTo>
                      <a:pt x="468670" y="80461"/>
                    </a:lnTo>
                    <a:cubicBezTo>
                      <a:pt x="446510" y="79667"/>
                      <a:pt x="426797" y="79543"/>
                      <a:pt x="409248" y="80088"/>
                    </a:cubicBezTo>
                    <a:close/>
                    <a:moveTo>
                      <a:pt x="387026" y="0"/>
                    </a:moveTo>
                    <a:lnTo>
                      <a:pt x="3949376" y="95250"/>
                    </a:lnTo>
                    <a:cubicBezTo>
                      <a:pt x="4085901" y="107950"/>
                      <a:pt x="4101776" y="225425"/>
                      <a:pt x="4092251" y="304800"/>
                    </a:cubicBezTo>
                    <a:lnTo>
                      <a:pt x="3720776" y="3143250"/>
                    </a:lnTo>
                    <a:cubicBezTo>
                      <a:pt x="3685851" y="3298825"/>
                      <a:pt x="3558851" y="3279775"/>
                      <a:pt x="3463601" y="3257550"/>
                    </a:cubicBezTo>
                    <a:lnTo>
                      <a:pt x="72701" y="2419350"/>
                    </a:lnTo>
                    <a:cubicBezTo>
                      <a:pt x="-19374" y="2374900"/>
                      <a:pt x="-324" y="2346325"/>
                      <a:pt x="6026" y="2238375"/>
                    </a:cubicBezTo>
                    <a:lnTo>
                      <a:pt x="206051" y="114300"/>
                    </a:lnTo>
                    <a:cubicBezTo>
                      <a:pt x="215576" y="31750"/>
                      <a:pt x="247326" y="0"/>
                      <a:pt x="387026" y="0"/>
                    </a:cubicBezTo>
                    <a:close/>
                  </a:path>
                </a:pathLst>
              </a:custGeom>
              <a:grpFill/>
              <a:ln w="12700" cap="flat" cmpd="sng" algn="ctr">
                <a:noFill/>
                <a:prstDash val="solid"/>
                <a:miter lim="800000"/>
              </a:ln>
              <a:effectLst/>
            </p:spPr>
            <p:txBody>
              <a:bodyPr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27" name="Round Same Side Corner Rectangle 2">
                <a:extLst>
                  <a:ext uri="{FF2B5EF4-FFF2-40B4-BE49-F238E27FC236}">
                    <a16:creationId xmlns:a16="http://schemas.microsoft.com/office/drawing/2014/main" id="{DC99EAF1-B735-4072-9AC3-C79248CAD16B}"/>
                  </a:ext>
                </a:extLst>
              </p:cNvPr>
              <p:cNvSpPr/>
              <p:nvPr/>
            </p:nvSpPr>
            <p:spPr>
              <a:xfrm>
                <a:off x="4091215" y="3387310"/>
                <a:ext cx="456425" cy="925350"/>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grpFill/>
              <a:ln w="12700" cap="flat" cmpd="sng" algn="ctr">
                <a:noFill/>
                <a:prstDash val="solid"/>
                <a:miter lim="800000"/>
              </a:ln>
              <a:effectLst/>
            </p:spPr>
            <p:txBody>
              <a:bodyPr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28" name="Oval 20">
                <a:extLst>
                  <a:ext uri="{FF2B5EF4-FFF2-40B4-BE49-F238E27FC236}">
                    <a16:creationId xmlns:a16="http://schemas.microsoft.com/office/drawing/2014/main" id="{05CEB500-6FD4-49D4-9A83-BA8D57DC0D5E}"/>
                  </a:ext>
                </a:extLst>
              </p:cNvPr>
              <p:cNvSpPr/>
              <p:nvPr/>
            </p:nvSpPr>
            <p:spPr bwMode="auto">
              <a:xfrm>
                <a:off x="2934093" y="2431578"/>
                <a:ext cx="762917" cy="850394"/>
              </a:xfrm>
              <a:custGeom>
                <a:avLst/>
                <a:gdLst/>
                <a:ahLst/>
                <a:cxnLst/>
                <a:rect l="l" t="t" r="r" b="b"/>
                <a:pathLst>
                  <a:path w="1371600" h="1528869">
                    <a:moveTo>
                      <a:pt x="176321" y="61931"/>
                    </a:moveTo>
                    <a:cubicBezTo>
                      <a:pt x="138207" y="345243"/>
                      <a:pt x="100093" y="625381"/>
                      <a:pt x="61979" y="908693"/>
                    </a:cubicBezTo>
                    <a:lnTo>
                      <a:pt x="1154853" y="1120942"/>
                    </a:lnTo>
                    <a:cubicBezTo>
                      <a:pt x="1191909" y="816463"/>
                      <a:pt x="1228964" y="502460"/>
                      <a:pt x="1266020" y="197981"/>
                    </a:cubicBezTo>
                    <a:close/>
                    <a:moveTo>
                      <a:pt x="123825" y="0"/>
                    </a:moveTo>
                    <a:lnTo>
                      <a:pt x="1327150" y="152400"/>
                    </a:lnTo>
                    <a:lnTo>
                      <a:pt x="1371600" y="203200"/>
                    </a:lnTo>
                    <a:lnTo>
                      <a:pt x="1266825" y="1133475"/>
                    </a:lnTo>
                    <a:lnTo>
                      <a:pt x="1203325" y="1206500"/>
                    </a:lnTo>
                    <a:lnTo>
                      <a:pt x="1104540" y="1186430"/>
                    </a:lnTo>
                    <a:cubicBezTo>
                      <a:pt x="1143520" y="1218893"/>
                      <a:pt x="1165226" y="1257868"/>
                      <a:pt x="1165226" y="1299422"/>
                    </a:cubicBezTo>
                    <a:cubicBezTo>
                      <a:pt x="1165226" y="1426142"/>
                      <a:pt x="963374" y="1528869"/>
                      <a:pt x="714376" y="1528869"/>
                    </a:cubicBezTo>
                    <a:cubicBezTo>
                      <a:pt x="465378" y="1528869"/>
                      <a:pt x="263526" y="1426142"/>
                      <a:pt x="263526" y="1299422"/>
                    </a:cubicBezTo>
                    <a:cubicBezTo>
                      <a:pt x="263526" y="1195700"/>
                      <a:pt x="398762" y="1108052"/>
                      <a:pt x="584567" y="1080790"/>
                    </a:cubicBezTo>
                    <a:lnTo>
                      <a:pt x="0" y="962025"/>
                    </a:lnTo>
                    <a:close/>
                  </a:path>
                </a:pathLst>
              </a:custGeom>
              <a:grpFill/>
              <a:ln w="6350" cap="flat" cmpd="sng" algn="ctr">
                <a:noFill/>
                <a:prstDash val="solid"/>
                <a:miter lim="800000"/>
                <a:headEnd type="none" w="med" len="med"/>
                <a:tailEnd type="none" w="med" len="med"/>
              </a:ln>
              <a:effectLst/>
            </p:spPr>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9" name="Rounded Rectangle 22">
                <a:extLst>
                  <a:ext uri="{FF2B5EF4-FFF2-40B4-BE49-F238E27FC236}">
                    <a16:creationId xmlns:a16="http://schemas.microsoft.com/office/drawing/2014/main" id="{2CBCFD70-D95F-4925-8741-60EA913A7611}"/>
                  </a:ext>
                </a:extLst>
              </p:cNvPr>
              <p:cNvSpPr/>
              <p:nvPr/>
            </p:nvSpPr>
            <p:spPr bwMode="auto">
              <a:xfrm rot="261569">
                <a:off x="3993954" y="2608973"/>
                <a:ext cx="649931" cy="495590"/>
              </a:xfrm>
              <a:custGeom>
                <a:avLst/>
                <a:gdLst/>
                <a:ahLst/>
                <a:cxnLst/>
                <a:rect l="l" t="t" r="r" b="b"/>
                <a:pathLst>
                  <a:path w="721758" h="550359">
                    <a:moveTo>
                      <a:pt x="46095" y="149962"/>
                    </a:moveTo>
                    <a:lnTo>
                      <a:pt x="680155" y="157474"/>
                    </a:lnTo>
                    <a:lnTo>
                      <a:pt x="667756" y="478401"/>
                    </a:lnTo>
                    <a:cubicBezTo>
                      <a:pt x="667756" y="498018"/>
                      <a:pt x="658510" y="512214"/>
                      <a:pt x="637763" y="512214"/>
                    </a:cubicBezTo>
                    <a:lnTo>
                      <a:pt x="71185" y="453145"/>
                    </a:lnTo>
                    <a:cubicBezTo>
                      <a:pt x="50438" y="453145"/>
                      <a:pt x="36516" y="450260"/>
                      <a:pt x="36516" y="430643"/>
                    </a:cubicBezTo>
                    <a:cubicBezTo>
                      <a:pt x="36516" y="332951"/>
                      <a:pt x="43978" y="243842"/>
                      <a:pt x="46095" y="149962"/>
                    </a:cubicBezTo>
                    <a:close/>
                    <a:moveTo>
                      <a:pt x="615927" y="81117"/>
                    </a:moveTo>
                    <a:lnTo>
                      <a:pt x="612337" y="84582"/>
                    </a:lnTo>
                    <a:lnTo>
                      <a:pt x="622270" y="94875"/>
                    </a:lnTo>
                    <a:lnTo>
                      <a:pt x="611977" y="104808"/>
                    </a:lnTo>
                    <a:lnTo>
                      <a:pt x="615442" y="108399"/>
                    </a:lnTo>
                    <a:lnTo>
                      <a:pt x="625735" y="98465"/>
                    </a:lnTo>
                    <a:lnTo>
                      <a:pt x="635669" y="108759"/>
                    </a:lnTo>
                    <a:lnTo>
                      <a:pt x="639260" y="105294"/>
                    </a:lnTo>
                    <a:lnTo>
                      <a:pt x="629325" y="95001"/>
                    </a:lnTo>
                    <a:lnTo>
                      <a:pt x="639620" y="85067"/>
                    </a:lnTo>
                    <a:lnTo>
                      <a:pt x="636154" y="81477"/>
                    </a:lnTo>
                    <a:lnTo>
                      <a:pt x="625860" y="91410"/>
                    </a:lnTo>
                    <a:close/>
                    <a:moveTo>
                      <a:pt x="498754" y="87499"/>
                    </a:moveTo>
                    <a:cubicBezTo>
                      <a:pt x="497914" y="87452"/>
                      <a:pt x="497193" y="88094"/>
                      <a:pt x="497144" y="88935"/>
                    </a:cubicBezTo>
                    <a:lnTo>
                      <a:pt x="496798" y="95020"/>
                    </a:lnTo>
                    <a:cubicBezTo>
                      <a:pt x="496750" y="95861"/>
                      <a:pt x="497395" y="96581"/>
                      <a:pt x="498234" y="96629"/>
                    </a:cubicBezTo>
                    <a:lnTo>
                      <a:pt x="531706" y="98532"/>
                    </a:lnTo>
                    <a:cubicBezTo>
                      <a:pt x="532546" y="98580"/>
                      <a:pt x="533267" y="97938"/>
                      <a:pt x="533315" y="97097"/>
                    </a:cubicBezTo>
                    <a:lnTo>
                      <a:pt x="533661" y="91012"/>
                    </a:lnTo>
                    <a:cubicBezTo>
                      <a:pt x="533710" y="90171"/>
                      <a:pt x="533065" y="89451"/>
                      <a:pt x="532225" y="89403"/>
                    </a:cubicBezTo>
                    <a:close/>
                    <a:moveTo>
                      <a:pt x="555540" y="76694"/>
                    </a:moveTo>
                    <a:lnTo>
                      <a:pt x="582836" y="77548"/>
                    </a:lnTo>
                    <a:lnTo>
                      <a:pt x="581960" y="105576"/>
                    </a:lnTo>
                    <a:lnTo>
                      <a:pt x="554663" y="104722"/>
                    </a:lnTo>
                    <a:close/>
                    <a:moveTo>
                      <a:pt x="551042" y="72285"/>
                    </a:moveTo>
                    <a:lnTo>
                      <a:pt x="549899" y="108843"/>
                    </a:lnTo>
                    <a:lnTo>
                      <a:pt x="586457" y="109986"/>
                    </a:lnTo>
                    <a:lnTo>
                      <a:pt x="587600" y="73428"/>
                    </a:lnTo>
                    <a:close/>
                    <a:moveTo>
                      <a:pt x="72610" y="37237"/>
                    </a:moveTo>
                    <a:lnTo>
                      <a:pt x="660110" y="42646"/>
                    </a:lnTo>
                    <a:cubicBezTo>
                      <a:pt x="680857" y="42646"/>
                      <a:pt x="683176" y="59662"/>
                      <a:pt x="683177" y="79279"/>
                    </a:cubicBezTo>
                    <a:lnTo>
                      <a:pt x="680861" y="139193"/>
                    </a:lnTo>
                    <a:lnTo>
                      <a:pt x="46719" y="131680"/>
                    </a:lnTo>
                    <a:cubicBezTo>
                      <a:pt x="48551" y="110451"/>
                      <a:pt x="48929" y="88903"/>
                      <a:pt x="48930" y="66920"/>
                    </a:cubicBezTo>
                    <a:cubicBezTo>
                      <a:pt x="48929" y="47303"/>
                      <a:pt x="51863" y="37237"/>
                      <a:pt x="72610" y="37237"/>
                    </a:cubicBezTo>
                    <a:close/>
                    <a:moveTo>
                      <a:pt x="70463" y="22909"/>
                    </a:moveTo>
                    <a:cubicBezTo>
                      <a:pt x="48613" y="22909"/>
                      <a:pt x="32190" y="25740"/>
                      <a:pt x="32190" y="47029"/>
                    </a:cubicBezTo>
                    <a:cubicBezTo>
                      <a:pt x="32190" y="183768"/>
                      <a:pt x="21301" y="298430"/>
                      <a:pt x="21301" y="435169"/>
                    </a:cubicBezTo>
                    <a:cubicBezTo>
                      <a:pt x="21299" y="456458"/>
                      <a:pt x="34034" y="467517"/>
                      <a:pt x="55887" y="467517"/>
                    </a:cubicBezTo>
                    <a:lnTo>
                      <a:pt x="639745" y="527450"/>
                    </a:lnTo>
                    <a:cubicBezTo>
                      <a:pt x="661596" y="527450"/>
                      <a:pt x="680825" y="513067"/>
                      <a:pt x="680825" y="491779"/>
                    </a:cubicBezTo>
                    <a:lnTo>
                      <a:pt x="700458" y="61787"/>
                    </a:lnTo>
                    <a:cubicBezTo>
                      <a:pt x="700460" y="40499"/>
                      <a:pt x="690008" y="22683"/>
                      <a:pt x="668157" y="22683"/>
                    </a:cubicBezTo>
                    <a:close/>
                    <a:moveTo>
                      <a:pt x="52249" y="0"/>
                    </a:moveTo>
                    <a:lnTo>
                      <a:pt x="677336" y="543"/>
                    </a:lnTo>
                    <a:cubicBezTo>
                      <a:pt x="700558" y="543"/>
                      <a:pt x="721758" y="19187"/>
                      <a:pt x="721758" y="42409"/>
                    </a:cubicBezTo>
                    <a:lnTo>
                      <a:pt x="703487" y="500826"/>
                    </a:lnTo>
                    <a:cubicBezTo>
                      <a:pt x="703485" y="524048"/>
                      <a:pt x="680457" y="550359"/>
                      <a:pt x="657235" y="550359"/>
                    </a:cubicBezTo>
                    <a:lnTo>
                      <a:pt x="36757" y="484984"/>
                    </a:lnTo>
                    <a:cubicBezTo>
                      <a:pt x="13535" y="484984"/>
                      <a:pt x="2" y="472920"/>
                      <a:pt x="0" y="449698"/>
                    </a:cubicBezTo>
                    <a:cubicBezTo>
                      <a:pt x="0" y="300541"/>
                      <a:pt x="10202" y="191204"/>
                      <a:pt x="10202" y="42047"/>
                    </a:cubicBezTo>
                    <a:cubicBezTo>
                      <a:pt x="10202" y="18825"/>
                      <a:pt x="29027" y="0"/>
                      <a:pt x="52249" y="0"/>
                    </a:cubicBezTo>
                    <a:close/>
                  </a:path>
                </a:pathLst>
              </a:custGeom>
              <a:grpFill/>
              <a:ln w="6350" cap="flat" cmpd="sng" algn="ctr">
                <a:noFill/>
                <a:prstDash val="solid"/>
                <a:miter lim="800000"/>
                <a:headEnd type="none" w="med" len="med"/>
                <a:tailEnd type="none" w="med" len="med"/>
              </a:ln>
              <a:effectLst/>
            </p:spPr>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sp>
        <p:nvSpPr>
          <p:cNvPr id="158" name="Rectangle: Rounded Corners 157">
            <a:extLst>
              <a:ext uri="{FF2B5EF4-FFF2-40B4-BE49-F238E27FC236}">
                <a16:creationId xmlns:a16="http://schemas.microsoft.com/office/drawing/2014/main" id="{8D20B9A8-C640-4E18-B48F-5DB6773D5F78}"/>
              </a:ext>
            </a:extLst>
          </p:cNvPr>
          <p:cNvSpPr/>
          <p:nvPr/>
        </p:nvSpPr>
        <p:spPr bwMode="auto">
          <a:xfrm>
            <a:off x="2952716" y="1669763"/>
            <a:ext cx="1202803" cy="507704"/>
          </a:xfrm>
          <a:prstGeom prst="roundRect">
            <a:avLst/>
          </a:prstGeom>
          <a:gradFill flip="none" rotWithShape="1">
            <a:gsLst>
              <a:gs pos="53000">
                <a:schemeClr val="accent4"/>
              </a:gs>
              <a:gs pos="40000">
                <a:schemeClr val="accent1"/>
              </a:gs>
            </a:gsLst>
            <a:lin ang="2700000" scaled="1"/>
            <a:tileRect/>
          </a:gra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Regional Network</a:t>
            </a:r>
          </a:p>
        </p:txBody>
      </p:sp>
      <p:sp>
        <p:nvSpPr>
          <p:cNvPr id="159" name="Freeform 47">
            <a:extLst>
              <a:ext uri="{FF2B5EF4-FFF2-40B4-BE49-F238E27FC236}">
                <a16:creationId xmlns:a16="http://schemas.microsoft.com/office/drawing/2014/main" id="{54EA1CAA-A900-4C44-ADCD-C8E187BE8866}"/>
              </a:ext>
            </a:extLst>
          </p:cNvPr>
          <p:cNvSpPr/>
          <p:nvPr/>
        </p:nvSpPr>
        <p:spPr>
          <a:xfrm>
            <a:off x="3709261" y="2430052"/>
            <a:ext cx="1913572" cy="123555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accent4"/>
          </a:solidFill>
          <a:ln w="19050" cap="flat" cmpd="sng" algn="ctr">
            <a:solidFill>
              <a:schemeClr val="accent4"/>
            </a:solidFill>
            <a:prstDash val="solid"/>
            <a:miter lim="800000"/>
          </a:ln>
          <a:effectLst/>
        </p:spPr>
        <p:txBody>
          <a:bodyPr wrap="square" tIns="548640"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Microsoft</a:t>
            </a:r>
            <a:br>
              <a:rPr kumimoji="0" lang="en-US" alt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alt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WAN</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160" name="Straight Connector 159">
            <a:extLst>
              <a:ext uri="{FF2B5EF4-FFF2-40B4-BE49-F238E27FC236}">
                <a16:creationId xmlns:a16="http://schemas.microsoft.com/office/drawing/2014/main" id="{596FBA57-67B0-42B2-917F-ED0B2DE1D05E}"/>
              </a:ext>
            </a:extLst>
          </p:cNvPr>
          <p:cNvCxnSpPr>
            <a:cxnSpLocks/>
          </p:cNvCxnSpPr>
          <p:nvPr/>
        </p:nvCxnSpPr>
        <p:spPr>
          <a:xfrm>
            <a:off x="3695066" y="2411894"/>
            <a:ext cx="402422" cy="506795"/>
          </a:xfrm>
          <a:prstGeom prst="line">
            <a:avLst/>
          </a:prstGeom>
          <a:noFill/>
          <a:ln w="25400" cap="flat" cmpd="sng" algn="ctr">
            <a:solidFill>
              <a:schemeClr val="accent4"/>
            </a:solidFill>
            <a:prstDash val="solid"/>
            <a:miter lim="800000"/>
          </a:ln>
          <a:effectLst/>
        </p:spPr>
      </p:cxnSp>
      <p:cxnSp>
        <p:nvCxnSpPr>
          <p:cNvPr id="161" name="Straight Connector 160">
            <a:extLst>
              <a:ext uri="{FF2B5EF4-FFF2-40B4-BE49-F238E27FC236}">
                <a16:creationId xmlns:a16="http://schemas.microsoft.com/office/drawing/2014/main" id="{4C13EA8A-24FC-434D-8BA9-3A42D6784F87}"/>
              </a:ext>
            </a:extLst>
          </p:cNvPr>
          <p:cNvCxnSpPr>
            <a:cxnSpLocks/>
            <a:stCxn id="158" idx="3"/>
          </p:cNvCxnSpPr>
          <p:nvPr/>
        </p:nvCxnSpPr>
        <p:spPr>
          <a:xfrm>
            <a:off x="4155519" y="1923615"/>
            <a:ext cx="354189" cy="618217"/>
          </a:xfrm>
          <a:prstGeom prst="line">
            <a:avLst/>
          </a:prstGeom>
          <a:noFill/>
          <a:ln w="25400" cap="flat" cmpd="sng" algn="ctr">
            <a:solidFill>
              <a:schemeClr val="accent4"/>
            </a:solidFill>
            <a:prstDash val="solid"/>
            <a:miter lim="800000"/>
          </a:ln>
          <a:effectLst/>
        </p:spPr>
      </p:cxnSp>
      <p:cxnSp>
        <p:nvCxnSpPr>
          <p:cNvPr id="162" name="Straight Connector 161">
            <a:extLst>
              <a:ext uri="{FF2B5EF4-FFF2-40B4-BE49-F238E27FC236}">
                <a16:creationId xmlns:a16="http://schemas.microsoft.com/office/drawing/2014/main" id="{6CA9F420-CDAF-4DB2-B9E6-48F75EC53A68}"/>
              </a:ext>
            </a:extLst>
          </p:cNvPr>
          <p:cNvCxnSpPr>
            <a:cxnSpLocks/>
          </p:cNvCxnSpPr>
          <p:nvPr/>
        </p:nvCxnSpPr>
        <p:spPr>
          <a:xfrm flipV="1">
            <a:off x="3920107" y="3562073"/>
            <a:ext cx="336869" cy="351411"/>
          </a:xfrm>
          <a:prstGeom prst="line">
            <a:avLst/>
          </a:prstGeom>
          <a:noFill/>
          <a:ln w="25400" cap="flat" cmpd="sng" algn="ctr">
            <a:solidFill>
              <a:schemeClr val="accent4"/>
            </a:solidFill>
            <a:prstDash val="solid"/>
            <a:miter lim="800000"/>
          </a:ln>
          <a:effectLst/>
        </p:spPr>
      </p:cxnSp>
      <p:cxnSp>
        <p:nvCxnSpPr>
          <p:cNvPr id="163" name="Straight Connector 162">
            <a:extLst>
              <a:ext uri="{FF2B5EF4-FFF2-40B4-BE49-F238E27FC236}">
                <a16:creationId xmlns:a16="http://schemas.microsoft.com/office/drawing/2014/main" id="{75E08B31-3F84-497A-AE07-B03A909646B0}"/>
              </a:ext>
            </a:extLst>
          </p:cNvPr>
          <p:cNvCxnSpPr>
            <a:cxnSpLocks/>
            <a:stCxn id="93" idx="3"/>
          </p:cNvCxnSpPr>
          <p:nvPr/>
        </p:nvCxnSpPr>
        <p:spPr>
          <a:xfrm flipV="1">
            <a:off x="4175540" y="3639556"/>
            <a:ext cx="581271" cy="956758"/>
          </a:xfrm>
          <a:prstGeom prst="line">
            <a:avLst/>
          </a:prstGeom>
          <a:noFill/>
          <a:ln w="25400" cap="flat" cmpd="sng" algn="ctr">
            <a:solidFill>
              <a:schemeClr val="accent4"/>
            </a:solidFill>
            <a:prstDash val="solid"/>
            <a:miter lim="800000"/>
          </a:ln>
          <a:effectLst/>
        </p:spPr>
      </p:cxnSp>
      <p:sp>
        <p:nvSpPr>
          <p:cNvPr id="164" name="Rectangle: Rounded Corners 163">
            <a:extLst>
              <a:ext uri="{FF2B5EF4-FFF2-40B4-BE49-F238E27FC236}">
                <a16:creationId xmlns:a16="http://schemas.microsoft.com/office/drawing/2014/main" id="{906943F5-6D61-4186-A299-0CEAC7AE7A5A}"/>
              </a:ext>
            </a:extLst>
          </p:cNvPr>
          <p:cNvSpPr/>
          <p:nvPr/>
        </p:nvSpPr>
        <p:spPr bwMode="auto">
          <a:xfrm>
            <a:off x="5511158" y="2887343"/>
            <a:ext cx="1130349" cy="406822"/>
          </a:xfrm>
          <a:prstGeom prst="roundRect">
            <a:avLst/>
          </a:prstGeom>
          <a:solidFill>
            <a:schemeClr val="accent6"/>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Edge</a:t>
            </a:r>
          </a:p>
        </p:txBody>
      </p:sp>
      <p:sp>
        <p:nvSpPr>
          <p:cNvPr id="165" name="Rectangle: Rounded Corners 164">
            <a:extLst>
              <a:ext uri="{FF2B5EF4-FFF2-40B4-BE49-F238E27FC236}">
                <a16:creationId xmlns:a16="http://schemas.microsoft.com/office/drawing/2014/main" id="{1390AB95-B275-485F-A275-5423FCE90EF0}"/>
              </a:ext>
            </a:extLst>
          </p:cNvPr>
          <p:cNvSpPr/>
          <p:nvPr/>
        </p:nvSpPr>
        <p:spPr bwMode="auto">
          <a:xfrm>
            <a:off x="5489891" y="3640567"/>
            <a:ext cx="1202803" cy="421607"/>
          </a:xfrm>
          <a:prstGeom prst="roundRect">
            <a:avLst/>
          </a:prstGeom>
          <a:solidFill>
            <a:schemeClr val="accent6"/>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ExpressRoute</a:t>
            </a:r>
          </a:p>
        </p:txBody>
      </p:sp>
      <p:cxnSp>
        <p:nvCxnSpPr>
          <p:cNvPr id="166" name="Straight Connector 165">
            <a:extLst>
              <a:ext uri="{FF2B5EF4-FFF2-40B4-BE49-F238E27FC236}">
                <a16:creationId xmlns:a16="http://schemas.microsoft.com/office/drawing/2014/main" id="{7742A51B-198C-48A4-AE25-9EBA2762AB03}"/>
              </a:ext>
            </a:extLst>
          </p:cNvPr>
          <p:cNvCxnSpPr>
            <a:cxnSpLocks/>
            <a:stCxn id="164" idx="2"/>
          </p:cNvCxnSpPr>
          <p:nvPr/>
        </p:nvCxnSpPr>
        <p:spPr>
          <a:xfrm flipH="1">
            <a:off x="6073541" y="3294165"/>
            <a:ext cx="2792" cy="334559"/>
          </a:xfrm>
          <a:prstGeom prst="line">
            <a:avLst/>
          </a:prstGeom>
          <a:noFill/>
          <a:ln w="19050" cap="flat" cmpd="sng" algn="ctr">
            <a:solidFill>
              <a:schemeClr val="tx1"/>
            </a:solidFill>
            <a:prstDash val="solid"/>
            <a:miter lim="800000"/>
          </a:ln>
          <a:effectLst/>
        </p:spPr>
      </p:cxnSp>
      <p:sp>
        <p:nvSpPr>
          <p:cNvPr id="170" name="Rectangle: Rounded Corners 169">
            <a:extLst>
              <a:ext uri="{FF2B5EF4-FFF2-40B4-BE49-F238E27FC236}">
                <a16:creationId xmlns:a16="http://schemas.microsoft.com/office/drawing/2014/main" id="{0B4018E9-6117-4722-B444-2DB885402513}"/>
              </a:ext>
            </a:extLst>
          </p:cNvPr>
          <p:cNvSpPr/>
          <p:nvPr/>
        </p:nvSpPr>
        <p:spPr bwMode="auto">
          <a:xfrm>
            <a:off x="5492474" y="2151999"/>
            <a:ext cx="1202803" cy="437197"/>
          </a:xfrm>
          <a:prstGeom prst="roundRect">
            <a:avLst/>
          </a:prstGeom>
          <a:solidFill>
            <a:schemeClr val="accent2"/>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CDN</a:t>
            </a:r>
          </a:p>
        </p:txBody>
      </p:sp>
      <p:cxnSp>
        <p:nvCxnSpPr>
          <p:cNvPr id="171" name="Straight Connector 170">
            <a:extLst>
              <a:ext uri="{FF2B5EF4-FFF2-40B4-BE49-F238E27FC236}">
                <a16:creationId xmlns:a16="http://schemas.microsoft.com/office/drawing/2014/main" id="{22DE7511-4845-42A3-B0F3-3B608F4D918D}"/>
              </a:ext>
            </a:extLst>
          </p:cNvPr>
          <p:cNvCxnSpPr>
            <a:cxnSpLocks/>
            <a:endCxn id="164" idx="0"/>
          </p:cNvCxnSpPr>
          <p:nvPr/>
        </p:nvCxnSpPr>
        <p:spPr>
          <a:xfrm flipH="1">
            <a:off x="6076333" y="2579571"/>
            <a:ext cx="6833" cy="307772"/>
          </a:xfrm>
          <a:prstGeom prst="line">
            <a:avLst/>
          </a:prstGeom>
          <a:noFill/>
          <a:ln w="19050" cap="flat" cmpd="sng" algn="ctr">
            <a:solidFill>
              <a:schemeClr val="tx1"/>
            </a:solidFill>
            <a:prstDash val="solid"/>
            <a:miter lim="800000"/>
          </a:ln>
          <a:effectLst/>
        </p:spPr>
      </p:cxnSp>
      <p:grpSp>
        <p:nvGrpSpPr>
          <p:cNvPr id="172" name="Group 171">
            <a:extLst>
              <a:ext uri="{FF2B5EF4-FFF2-40B4-BE49-F238E27FC236}">
                <a16:creationId xmlns:a16="http://schemas.microsoft.com/office/drawing/2014/main" id="{E20E5D7E-1212-4938-8044-D0C576A7BE04}"/>
              </a:ext>
            </a:extLst>
          </p:cNvPr>
          <p:cNvGrpSpPr/>
          <p:nvPr/>
        </p:nvGrpSpPr>
        <p:grpSpPr>
          <a:xfrm>
            <a:off x="10179052" y="2520274"/>
            <a:ext cx="1470229" cy="860729"/>
            <a:chOff x="7693870" y="616814"/>
            <a:chExt cx="1354660" cy="860729"/>
          </a:xfrm>
        </p:grpSpPr>
        <p:sp>
          <p:nvSpPr>
            <p:cNvPr id="174" name="Rectangle 173">
              <a:extLst>
                <a:ext uri="{FF2B5EF4-FFF2-40B4-BE49-F238E27FC236}">
                  <a16:creationId xmlns:a16="http://schemas.microsoft.com/office/drawing/2014/main" id="{EDCD7361-11CC-4709-A334-9DB7F02619A7}"/>
                </a:ext>
              </a:extLst>
            </p:cNvPr>
            <p:cNvSpPr/>
            <p:nvPr/>
          </p:nvSpPr>
          <p:spPr bwMode="auto">
            <a:xfrm>
              <a:off x="7693870" y="1274377"/>
              <a:ext cx="1354660" cy="203166"/>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Enterprise, SMB, mobile</a:t>
              </a:r>
            </a:p>
          </p:txBody>
        </p:sp>
        <p:pic>
          <p:nvPicPr>
            <p:cNvPr id="175" name="Picture 6" descr="\\MAGNUM\Projects\Microsoft\Cloud Power FY12\Design\ICONS_PNG\Flexible_Workspace.png">
              <a:extLst>
                <a:ext uri="{FF2B5EF4-FFF2-40B4-BE49-F238E27FC236}">
                  <a16:creationId xmlns:a16="http://schemas.microsoft.com/office/drawing/2014/main" id="{7A4E38DE-986C-47BC-AF41-B10E0335076C}"/>
                </a:ext>
              </a:extLst>
            </p:cNvPr>
            <p:cNvPicPr>
              <a:picLocks noChangeAspect="1" noChangeArrowheads="1"/>
            </p:cNvPicPr>
            <p:nvPr/>
          </p:nvPicPr>
          <p:blipFill>
            <a:blip r:embed="rId3" cstate="print">
              <a:lum bright="100000"/>
            </a:blip>
            <a:srcRect/>
            <a:stretch>
              <a:fillRect/>
            </a:stretch>
          </p:blipFill>
          <p:spPr bwMode="auto">
            <a:xfrm>
              <a:off x="8111596" y="616814"/>
              <a:ext cx="559070" cy="559070"/>
            </a:xfrm>
            <a:prstGeom prst="rect">
              <a:avLst/>
            </a:prstGeom>
            <a:noFill/>
          </p:spPr>
        </p:pic>
      </p:grpSp>
      <p:cxnSp>
        <p:nvCxnSpPr>
          <p:cNvPr id="185" name="Straight Connector 184">
            <a:extLst>
              <a:ext uri="{FF2B5EF4-FFF2-40B4-BE49-F238E27FC236}">
                <a16:creationId xmlns:a16="http://schemas.microsoft.com/office/drawing/2014/main" id="{6CE2BF67-1380-4CBB-84A0-3C95932902FE}"/>
              </a:ext>
            </a:extLst>
          </p:cNvPr>
          <p:cNvCxnSpPr>
            <a:cxnSpLocks/>
            <a:stCxn id="2" idx="1"/>
          </p:cNvCxnSpPr>
          <p:nvPr/>
        </p:nvCxnSpPr>
        <p:spPr>
          <a:xfrm flipH="1">
            <a:off x="9406355" y="1831593"/>
            <a:ext cx="708078" cy="3253"/>
          </a:xfrm>
          <a:prstGeom prst="line">
            <a:avLst/>
          </a:prstGeom>
          <a:noFill/>
          <a:ln w="25400" cap="flat" cmpd="sng" algn="ctr">
            <a:solidFill>
              <a:srgbClr val="E7E6E6">
                <a:lumMod val="50000"/>
              </a:srgbClr>
            </a:solidFill>
            <a:prstDash val="solid"/>
            <a:miter lim="800000"/>
          </a:ln>
          <a:effectLst/>
        </p:spPr>
      </p:cxnSp>
      <p:cxnSp>
        <p:nvCxnSpPr>
          <p:cNvPr id="186" name="Straight Connector 185">
            <a:extLst>
              <a:ext uri="{FF2B5EF4-FFF2-40B4-BE49-F238E27FC236}">
                <a16:creationId xmlns:a16="http://schemas.microsoft.com/office/drawing/2014/main" id="{FAF6057C-B540-4468-ACCF-FAFE82FB035C}"/>
              </a:ext>
            </a:extLst>
          </p:cNvPr>
          <p:cNvCxnSpPr>
            <a:cxnSpLocks/>
          </p:cNvCxnSpPr>
          <p:nvPr/>
        </p:nvCxnSpPr>
        <p:spPr>
          <a:xfrm flipH="1" flipV="1">
            <a:off x="9406354" y="2962930"/>
            <a:ext cx="708079" cy="4583"/>
          </a:xfrm>
          <a:prstGeom prst="line">
            <a:avLst/>
          </a:prstGeom>
          <a:noFill/>
          <a:ln w="25400" cap="flat" cmpd="sng" algn="ctr">
            <a:solidFill>
              <a:srgbClr val="E7E6E6">
                <a:lumMod val="50000"/>
              </a:srgbClr>
            </a:solidFill>
            <a:prstDash val="solid"/>
            <a:miter lim="800000"/>
          </a:ln>
          <a:effectLst/>
        </p:spPr>
      </p:cxnSp>
      <p:cxnSp>
        <p:nvCxnSpPr>
          <p:cNvPr id="187" name="Straight Connector 186">
            <a:extLst>
              <a:ext uri="{FF2B5EF4-FFF2-40B4-BE49-F238E27FC236}">
                <a16:creationId xmlns:a16="http://schemas.microsoft.com/office/drawing/2014/main" id="{D29EE849-9AFE-41F4-B698-DF54CBF59AA1}"/>
              </a:ext>
            </a:extLst>
          </p:cNvPr>
          <p:cNvCxnSpPr>
            <a:cxnSpLocks/>
            <a:stCxn id="211" idx="1"/>
          </p:cNvCxnSpPr>
          <p:nvPr/>
        </p:nvCxnSpPr>
        <p:spPr>
          <a:xfrm flipH="1">
            <a:off x="9414851" y="4151774"/>
            <a:ext cx="699582" cy="1"/>
          </a:xfrm>
          <a:prstGeom prst="line">
            <a:avLst/>
          </a:prstGeom>
          <a:noFill/>
          <a:ln w="25400" cap="flat" cmpd="sng" algn="ctr">
            <a:solidFill>
              <a:srgbClr val="E7E6E6">
                <a:lumMod val="50000"/>
              </a:srgbClr>
            </a:solidFill>
            <a:prstDash val="solid"/>
            <a:miter lim="800000"/>
          </a:ln>
          <a:effectLst/>
        </p:spPr>
      </p:cxnSp>
      <p:cxnSp>
        <p:nvCxnSpPr>
          <p:cNvPr id="188" name="Straight Connector 187">
            <a:extLst>
              <a:ext uri="{FF2B5EF4-FFF2-40B4-BE49-F238E27FC236}">
                <a16:creationId xmlns:a16="http://schemas.microsoft.com/office/drawing/2014/main" id="{FD9231E0-DA25-420A-9175-04FCDC955926}"/>
              </a:ext>
            </a:extLst>
          </p:cNvPr>
          <p:cNvCxnSpPr>
            <a:cxnSpLocks/>
            <a:endCxn id="164" idx="3"/>
          </p:cNvCxnSpPr>
          <p:nvPr/>
        </p:nvCxnSpPr>
        <p:spPr>
          <a:xfrm flipH="1">
            <a:off x="6641507" y="1907996"/>
            <a:ext cx="1823266" cy="1182758"/>
          </a:xfrm>
          <a:prstGeom prst="line">
            <a:avLst/>
          </a:prstGeom>
          <a:noFill/>
          <a:ln w="25400" cap="flat" cmpd="sng" algn="ctr">
            <a:solidFill>
              <a:schemeClr val="tx1"/>
            </a:solidFill>
            <a:prstDash val="solid"/>
            <a:miter lim="800000"/>
          </a:ln>
          <a:effectLst/>
        </p:spPr>
      </p:cxnSp>
      <p:cxnSp>
        <p:nvCxnSpPr>
          <p:cNvPr id="189" name="Straight Connector 188">
            <a:extLst>
              <a:ext uri="{FF2B5EF4-FFF2-40B4-BE49-F238E27FC236}">
                <a16:creationId xmlns:a16="http://schemas.microsoft.com/office/drawing/2014/main" id="{52F8BF74-F348-4529-9290-F8730F979053}"/>
              </a:ext>
            </a:extLst>
          </p:cNvPr>
          <p:cNvCxnSpPr>
            <a:cxnSpLocks/>
            <a:endCxn id="164" idx="3"/>
          </p:cNvCxnSpPr>
          <p:nvPr/>
        </p:nvCxnSpPr>
        <p:spPr>
          <a:xfrm flipH="1">
            <a:off x="6641507" y="2987989"/>
            <a:ext cx="1571872" cy="102765"/>
          </a:xfrm>
          <a:prstGeom prst="line">
            <a:avLst/>
          </a:prstGeom>
          <a:noFill/>
          <a:ln w="25400" cap="flat" cmpd="sng" algn="ctr">
            <a:solidFill>
              <a:schemeClr val="tx1"/>
            </a:solidFill>
            <a:prstDash val="solid"/>
            <a:miter lim="800000"/>
          </a:ln>
          <a:effectLst/>
        </p:spPr>
      </p:cxnSp>
      <p:cxnSp>
        <p:nvCxnSpPr>
          <p:cNvPr id="190" name="Straight Connector 189">
            <a:extLst>
              <a:ext uri="{FF2B5EF4-FFF2-40B4-BE49-F238E27FC236}">
                <a16:creationId xmlns:a16="http://schemas.microsoft.com/office/drawing/2014/main" id="{F64BC1DD-3B2F-4486-804A-1E828F470943}"/>
              </a:ext>
            </a:extLst>
          </p:cNvPr>
          <p:cNvCxnSpPr>
            <a:cxnSpLocks/>
            <a:endCxn id="164" idx="3"/>
          </p:cNvCxnSpPr>
          <p:nvPr/>
        </p:nvCxnSpPr>
        <p:spPr>
          <a:xfrm flipH="1" flipV="1">
            <a:off x="6641507" y="3090754"/>
            <a:ext cx="1522932" cy="942908"/>
          </a:xfrm>
          <a:prstGeom prst="line">
            <a:avLst/>
          </a:prstGeom>
          <a:noFill/>
          <a:ln w="25400" cap="flat" cmpd="sng" algn="ctr">
            <a:solidFill>
              <a:schemeClr val="tx1"/>
            </a:solidFill>
            <a:prstDash val="solid"/>
            <a:miter lim="800000"/>
          </a:ln>
          <a:effectLst/>
        </p:spPr>
      </p:cxnSp>
      <p:cxnSp>
        <p:nvCxnSpPr>
          <p:cNvPr id="191" name="Straight Connector 190">
            <a:extLst>
              <a:ext uri="{FF2B5EF4-FFF2-40B4-BE49-F238E27FC236}">
                <a16:creationId xmlns:a16="http://schemas.microsoft.com/office/drawing/2014/main" id="{7EDCAAC7-1D12-40C4-870E-0DCBE224B2D8}"/>
              </a:ext>
            </a:extLst>
          </p:cNvPr>
          <p:cNvCxnSpPr>
            <a:cxnSpLocks/>
            <a:endCxn id="165" idx="3"/>
          </p:cNvCxnSpPr>
          <p:nvPr/>
        </p:nvCxnSpPr>
        <p:spPr>
          <a:xfrm flipH="1" flipV="1">
            <a:off x="6692694" y="3851371"/>
            <a:ext cx="1450480" cy="211920"/>
          </a:xfrm>
          <a:prstGeom prst="line">
            <a:avLst/>
          </a:prstGeom>
          <a:noFill/>
          <a:ln w="25400" cap="flat" cmpd="sng" algn="ctr">
            <a:solidFill>
              <a:schemeClr val="tx1"/>
            </a:solidFill>
            <a:prstDash val="solid"/>
            <a:miter lim="800000"/>
          </a:ln>
          <a:effectLst/>
        </p:spPr>
      </p:cxnSp>
      <p:pic>
        <p:nvPicPr>
          <p:cNvPr id="95" name="VM">
            <a:extLst>
              <a:ext uri="{FF2B5EF4-FFF2-40B4-BE49-F238E27FC236}">
                <a16:creationId xmlns:a16="http://schemas.microsoft.com/office/drawing/2014/main" id="{1623E46B-A34A-FD44-A285-1D5EC508F125}"/>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Effect>
                      <a14:brightnessContrast contrast="100000"/>
                    </a14:imgEffect>
                  </a14:imgLayer>
                </a14:imgProps>
              </a:ext>
            </a:extLst>
          </a:blip>
          <a:stretch>
            <a:fillRect/>
          </a:stretch>
        </p:blipFill>
        <p:spPr>
          <a:xfrm>
            <a:off x="1020011" y="2065737"/>
            <a:ext cx="275913" cy="275913"/>
          </a:xfrm>
          <a:prstGeom prst="rect">
            <a:avLst/>
          </a:prstGeom>
          <a:solidFill>
            <a:schemeClr val="accent3"/>
          </a:solidFill>
        </p:spPr>
      </p:pic>
      <p:pic>
        <p:nvPicPr>
          <p:cNvPr id="96" name="Load Balancer">
            <a:extLst>
              <a:ext uri="{FF2B5EF4-FFF2-40B4-BE49-F238E27FC236}">
                <a16:creationId xmlns:a16="http://schemas.microsoft.com/office/drawing/2014/main" id="{0406252D-5B50-7C4F-BD80-C60B5B6F25A3}"/>
              </a:ext>
            </a:extLst>
          </p:cNvPr>
          <p:cNvPicPr>
            <a:picLocks noChangeAspect="1"/>
          </p:cNvPicPr>
          <p:nvPr/>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contrast="100000"/>
                    </a14:imgEffect>
                  </a14:imgLayer>
                </a14:imgProps>
              </a:ext>
            </a:extLst>
          </a:blip>
          <a:stretch>
            <a:fillRect/>
          </a:stretch>
        </p:blipFill>
        <p:spPr>
          <a:xfrm>
            <a:off x="1242508" y="2414564"/>
            <a:ext cx="275913" cy="275913"/>
          </a:xfrm>
          <a:prstGeom prst="rect">
            <a:avLst/>
          </a:prstGeom>
          <a:noFill/>
        </p:spPr>
      </p:pic>
      <p:pic>
        <p:nvPicPr>
          <p:cNvPr id="97" name="AppGW" descr="Image result for application gateway logo">
            <a:extLst>
              <a:ext uri="{FF2B5EF4-FFF2-40B4-BE49-F238E27FC236}">
                <a16:creationId xmlns:a16="http://schemas.microsoft.com/office/drawing/2014/main" id="{3C4CE9C2-AE4F-FF46-83FE-95BEB3CFC163}"/>
              </a:ext>
            </a:extLst>
          </p:cNvPr>
          <p:cNvPicPr>
            <a:picLocks noChangeAspect="1" noChangeArrowheads="1"/>
          </p:cNvPicPr>
          <p:nvPr/>
        </p:nvPicPr>
        <p:blipFill rotWithShape="1">
          <a:blip r:embed="rId8">
            <a:lum bright="70000" contrast="-70000"/>
            <a:extLst>
              <a:ext uri="{BEBA8EAE-BF5A-486C-A8C5-ECC9F3942E4B}">
                <a14:imgProps xmlns:a14="http://schemas.microsoft.com/office/drawing/2010/main">
                  <a14:imgLayer r:embed="rId9">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1930595" y="2063444"/>
            <a:ext cx="319219" cy="275913"/>
          </a:xfrm>
          <a:prstGeom prst="rect">
            <a:avLst/>
          </a:prstGeom>
          <a:solidFill>
            <a:schemeClr val="accent3"/>
          </a:solidFill>
        </p:spPr>
      </p:pic>
      <p:pic>
        <p:nvPicPr>
          <p:cNvPr id="98" name="Azure DNS">
            <a:extLst>
              <a:ext uri="{FF2B5EF4-FFF2-40B4-BE49-F238E27FC236}">
                <a16:creationId xmlns:a16="http://schemas.microsoft.com/office/drawing/2014/main" id="{C946A724-FE2F-6A41-B0E9-6B9BE0A1ABAF}"/>
              </a:ext>
            </a:extLst>
          </p:cNvPr>
          <p:cNvPicPr>
            <a:picLocks noChangeAspect="1"/>
          </p:cNvPicPr>
          <p:nvPr/>
        </p:nvPicPr>
        <p:blipFill>
          <a:blip r:embed="rId10">
            <a:duotone>
              <a:schemeClr val="accent6">
                <a:shade val="45000"/>
                <a:satMod val="135000"/>
              </a:schemeClr>
              <a:prstClr val="white"/>
            </a:duotone>
            <a:extLst>
              <a:ext uri="{BEBA8EAE-BF5A-486C-A8C5-ECC9F3942E4B}">
                <a14:imgProps xmlns:a14="http://schemas.microsoft.com/office/drawing/2010/main">
                  <a14:imgLayer r:embed="rId11">
                    <a14:imgEffect>
                      <a14:saturation sat="0"/>
                    </a14:imgEffect>
                    <a14:imgEffect>
                      <a14:brightnessContrast contrast="100000"/>
                    </a14:imgEffect>
                  </a14:imgLayer>
                </a14:imgProps>
              </a:ext>
            </a:extLst>
          </a:blip>
          <a:stretch>
            <a:fillRect/>
          </a:stretch>
        </p:blipFill>
        <p:spPr>
          <a:xfrm>
            <a:off x="1685817" y="2424002"/>
            <a:ext cx="275913" cy="275913"/>
          </a:xfrm>
          <a:prstGeom prst="rect">
            <a:avLst/>
          </a:prstGeom>
          <a:noFill/>
        </p:spPr>
      </p:pic>
      <p:pic>
        <p:nvPicPr>
          <p:cNvPr id="99" name="WAF">
            <a:extLst>
              <a:ext uri="{FF2B5EF4-FFF2-40B4-BE49-F238E27FC236}">
                <a16:creationId xmlns:a16="http://schemas.microsoft.com/office/drawing/2014/main" id="{E3B417C5-A416-674D-871C-EE52CBE36204}"/>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colorTemperature colorTemp="4700"/>
                    </a14:imgEffect>
                    <a14:imgEffect>
                      <a14:saturation sat="0"/>
                    </a14:imgEffect>
                    <a14:imgEffect>
                      <a14:brightnessContrast contrast="100000"/>
                    </a14:imgEffect>
                  </a14:imgLayer>
                </a14:imgProps>
              </a:ext>
            </a:extLst>
          </a:blip>
          <a:stretch>
            <a:fillRect/>
          </a:stretch>
        </p:blipFill>
        <p:spPr>
          <a:xfrm>
            <a:off x="1514254" y="2054341"/>
            <a:ext cx="275913" cy="275913"/>
          </a:xfrm>
          <a:prstGeom prst="rect">
            <a:avLst/>
          </a:prstGeom>
          <a:solidFill>
            <a:schemeClr val="accent3"/>
          </a:solidFill>
        </p:spPr>
      </p:pic>
      <p:pic>
        <p:nvPicPr>
          <p:cNvPr id="144" name="Picture 143">
            <a:extLst>
              <a:ext uri="{FF2B5EF4-FFF2-40B4-BE49-F238E27FC236}">
                <a16:creationId xmlns:a16="http://schemas.microsoft.com/office/drawing/2014/main" id="{F826EAE7-4DAB-3D47-9C3A-2F442BC8E580}"/>
              </a:ext>
            </a:extLst>
          </p:cNvPr>
          <p:cNvPicPr>
            <a:picLocks noChangeAspect="1"/>
          </p:cNvPicPr>
          <p:nvPr/>
        </p:nvPicPr>
        <p:blipFill>
          <a:blip r:embed="rId14">
            <a:duotone>
              <a:schemeClr val="accent6">
                <a:shade val="45000"/>
                <a:satMod val="135000"/>
              </a:schemeClr>
              <a:prstClr val="white"/>
            </a:duotone>
            <a:extLst>
              <a:ext uri="{BEBA8EAE-BF5A-486C-A8C5-ECC9F3942E4B}">
                <a14:imgProps xmlns:a14="http://schemas.microsoft.com/office/drawing/2010/main">
                  <a14:imgLayer r:embed="rId15">
                    <a14:imgEffect>
                      <a14:saturation sat="346000"/>
                    </a14:imgEffect>
                    <a14:imgEffect>
                      <a14:brightnessContrast bright="-40000"/>
                    </a14:imgEffect>
                  </a14:imgLayer>
                </a14:imgProps>
              </a:ext>
            </a:extLst>
          </a:blip>
          <a:stretch>
            <a:fillRect/>
          </a:stretch>
        </p:blipFill>
        <p:spPr>
          <a:xfrm>
            <a:off x="763205" y="2414363"/>
            <a:ext cx="267230" cy="267230"/>
          </a:xfrm>
          <a:prstGeom prst="rect">
            <a:avLst/>
          </a:prstGeom>
          <a:noFill/>
          <a:ln>
            <a:solidFill>
              <a:schemeClr val="accent6"/>
            </a:solidFill>
          </a:ln>
        </p:spPr>
      </p:pic>
      <p:pic>
        <p:nvPicPr>
          <p:cNvPr id="145" name="Picture 144">
            <a:extLst>
              <a:ext uri="{FF2B5EF4-FFF2-40B4-BE49-F238E27FC236}">
                <a16:creationId xmlns:a16="http://schemas.microsoft.com/office/drawing/2014/main" id="{A07D4229-8B29-0941-A6FD-AC780FC5324D}"/>
              </a:ext>
            </a:extLst>
          </p:cNvPr>
          <p:cNvPicPr>
            <a:picLocks noChangeAspect="1"/>
          </p:cNvPicPr>
          <p:nvPr/>
        </p:nvPicPr>
        <p:blipFill>
          <a:blip r:embed="rId16">
            <a:duotone>
              <a:schemeClr val="accent6">
                <a:shade val="45000"/>
                <a:satMod val="135000"/>
              </a:schemeClr>
              <a:prstClr val="white"/>
            </a:duotone>
          </a:blip>
          <a:stretch>
            <a:fillRect/>
          </a:stretch>
        </p:blipFill>
        <p:spPr>
          <a:xfrm>
            <a:off x="2134698" y="2402022"/>
            <a:ext cx="288455" cy="288455"/>
          </a:xfrm>
          <a:prstGeom prst="rect">
            <a:avLst/>
          </a:prstGeom>
          <a:noFill/>
        </p:spPr>
      </p:pic>
      <p:sp>
        <p:nvSpPr>
          <p:cNvPr id="3" name="TextBox 2">
            <a:extLst>
              <a:ext uri="{FF2B5EF4-FFF2-40B4-BE49-F238E27FC236}">
                <a16:creationId xmlns:a16="http://schemas.microsoft.com/office/drawing/2014/main" id="{4ABC9F4D-734B-DE42-BA79-7D4740FA0462}"/>
              </a:ext>
            </a:extLst>
          </p:cNvPr>
          <p:cNvSpPr txBox="1"/>
          <p:nvPr/>
        </p:nvSpPr>
        <p:spPr>
          <a:xfrm>
            <a:off x="1007018" y="1583792"/>
            <a:ext cx="1733689" cy="51090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Region ‘A</a:t>
            </a: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p>
        </p:txBody>
      </p:sp>
      <p:sp>
        <p:nvSpPr>
          <p:cNvPr id="213" name="Freeform 47">
            <a:extLst>
              <a:ext uri="{FF2B5EF4-FFF2-40B4-BE49-F238E27FC236}">
                <a16:creationId xmlns:a16="http://schemas.microsoft.com/office/drawing/2014/main" id="{645BC92A-774B-5A4E-BD31-78AA0789954A}"/>
              </a:ext>
            </a:extLst>
          </p:cNvPr>
          <p:cNvSpPr/>
          <p:nvPr/>
        </p:nvSpPr>
        <p:spPr>
          <a:xfrm>
            <a:off x="374898" y="3088539"/>
            <a:ext cx="2493130" cy="1549857"/>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noFill/>
          <a:ln w="12700" cap="flat" cmpd="sng" algn="ctr">
            <a:solidFill>
              <a:schemeClr val="accent1"/>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4" name="VM">
            <a:extLst>
              <a:ext uri="{FF2B5EF4-FFF2-40B4-BE49-F238E27FC236}">
                <a16:creationId xmlns:a16="http://schemas.microsoft.com/office/drawing/2014/main" id="{78B0CFDE-5749-8F4A-91D2-3A92B4BB0A5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Effect>
                      <a14:brightnessContrast contrast="100000"/>
                    </a14:imgEffect>
                  </a14:imgLayer>
                </a14:imgProps>
              </a:ext>
            </a:extLst>
          </a:blip>
          <a:stretch>
            <a:fillRect/>
          </a:stretch>
        </p:blipFill>
        <p:spPr>
          <a:xfrm>
            <a:off x="982505" y="3917940"/>
            <a:ext cx="275913" cy="275913"/>
          </a:xfrm>
          <a:prstGeom prst="rect">
            <a:avLst/>
          </a:prstGeom>
          <a:solidFill>
            <a:schemeClr val="accent3"/>
          </a:solidFill>
        </p:spPr>
      </p:pic>
      <p:pic>
        <p:nvPicPr>
          <p:cNvPr id="215" name="Load Balancer">
            <a:extLst>
              <a:ext uri="{FF2B5EF4-FFF2-40B4-BE49-F238E27FC236}">
                <a16:creationId xmlns:a16="http://schemas.microsoft.com/office/drawing/2014/main" id="{CFB2C166-9E8E-6944-B06C-13BE684C74C1}"/>
              </a:ext>
            </a:extLst>
          </p:cNvPr>
          <p:cNvPicPr>
            <a:picLocks noChangeAspect="1"/>
          </p:cNvPicPr>
          <p:nvPr/>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contrast="100000"/>
                    </a14:imgEffect>
                  </a14:imgLayer>
                </a14:imgProps>
              </a:ext>
            </a:extLst>
          </a:blip>
          <a:stretch>
            <a:fillRect/>
          </a:stretch>
        </p:blipFill>
        <p:spPr>
          <a:xfrm>
            <a:off x="1205002" y="4266767"/>
            <a:ext cx="275913" cy="275913"/>
          </a:xfrm>
          <a:prstGeom prst="rect">
            <a:avLst/>
          </a:prstGeom>
          <a:noFill/>
        </p:spPr>
      </p:pic>
      <p:pic>
        <p:nvPicPr>
          <p:cNvPr id="216" name="AppGW" descr="Image result for application gateway logo">
            <a:extLst>
              <a:ext uri="{FF2B5EF4-FFF2-40B4-BE49-F238E27FC236}">
                <a16:creationId xmlns:a16="http://schemas.microsoft.com/office/drawing/2014/main" id="{4486131F-48B5-E643-8A33-06C564E1468D}"/>
              </a:ext>
            </a:extLst>
          </p:cNvPr>
          <p:cNvPicPr>
            <a:picLocks noChangeAspect="1" noChangeArrowheads="1"/>
          </p:cNvPicPr>
          <p:nvPr/>
        </p:nvPicPr>
        <p:blipFill rotWithShape="1">
          <a:blip r:embed="rId8">
            <a:lum bright="70000" contrast="-70000"/>
            <a:extLst>
              <a:ext uri="{BEBA8EAE-BF5A-486C-A8C5-ECC9F3942E4B}">
                <a14:imgProps xmlns:a14="http://schemas.microsoft.com/office/drawing/2010/main">
                  <a14:imgLayer r:embed="rId9">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1893089" y="3915647"/>
            <a:ext cx="319219" cy="275913"/>
          </a:xfrm>
          <a:prstGeom prst="rect">
            <a:avLst/>
          </a:prstGeom>
          <a:solidFill>
            <a:schemeClr val="accent3"/>
          </a:solidFill>
        </p:spPr>
      </p:pic>
      <p:pic>
        <p:nvPicPr>
          <p:cNvPr id="217" name="Azure DNS">
            <a:extLst>
              <a:ext uri="{FF2B5EF4-FFF2-40B4-BE49-F238E27FC236}">
                <a16:creationId xmlns:a16="http://schemas.microsoft.com/office/drawing/2014/main" id="{9677F812-ECBD-CE46-B894-018C722D915D}"/>
              </a:ext>
            </a:extLst>
          </p:cNvPr>
          <p:cNvPicPr>
            <a:picLocks noChangeAspect="1"/>
          </p:cNvPicPr>
          <p:nvPr/>
        </p:nvPicPr>
        <p:blipFill>
          <a:blip r:embed="rId10">
            <a:duotone>
              <a:schemeClr val="accent6">
                <a:shade val="45000"/>
                <a:satMod val="135000"/>
              </a:schemeClr>
              <a:prstClr val="white"/>
            </a:duotone>
            <a:extLst>
              <a:ext uri="{BEBA8EAE-BF5A-486C-A8C5-ECC9F3942E4B}">
                <a14:imgProps xmlns:a14="http://schemas.microsoft.com/office/drawing/2010/main">
                  <a14:imgLayer r:embed="rId11">
                    <a14:imgEffect>
                      <a14:saturation sat="0"/>
                    </a14:imgEffect>
                    <a14:imgEffect>
                      <a14:brightnessContrast contrast="100000"/>
                    </a14:imgEffect>
                  </a14:imgLayer>
                </a14:imgProps>
              </a:ext>
            </a:extLst>
          </a:blip>
          <a:stretch>
            <a:fillRect/>
          </a:stretch>
        </p:blipFill>
        <p:spPr>
          <a:xfrm>
            <a:off x="1648311" y="4276205"/>
            <a:ext cx="275913" cy="275913"/>
          </a:xfrm>
          <a:prstGeom prst="rect">
            <a:avLst/>
          </a:prstGeom>
          <a:noFill/>
        </p:spPr>
      </p:pic>
      <p:pic>
        <p:nvPicPr>
          <p:cNvPr id="218" name="WAF">
            <a:extLst>
              <a:ext uri="{FF2B5EF4-FFF2-40B4-BE49-F238E27FC236}">
                <a16:creationId xmlns:a16="http://schemas.microsoft.com/office/drawing/2014/main" id="{ED77EEFA-4C25-944D-AC6C-D51E5096FAC0}"/>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colorTemperature colorTemp="4700"/>
                    </a14:imgEffect>
                    <a14:imgEffect>
                      <a14:saturation sat="0"/>
                    </a14:imgEffect>
                    <a14:imgEffect>
                      <a14:brightnessContrast contrast="100000"/>
                    </a14:imgEffect>
                  </a14:imgLayer>
                </a14:imgProps>
              </a:ext>
            </a:extLst>
          </a:blip>
          <a:stretch>
            <a:fillRect/>
          </a:stretch>
        </p:blipFill>
        <p:spPr>
          <a:xfrm>
            <a:off x="1476748" y="3906544"/>
            <a:ext cx="275913" cy="275913"/>
          </a:xfrm>
          <a:prstGeom prst="rect">
            <a:avLst/>
          </a:prstGeom>
          <a:solidFill>
            <a:schemeClr val="accent3"/>
          </a:solidFill>
        </p:spPr>
      </p:pic>
      <p:pic>
        <p:nvPicPr>
          <p:cNvPr id="219" name="Picture 218">
            <a:extLst>
              <a:ext uri="{FF2B5EF4-FFF2-40B4-BE49-F238E27FC236}">
                <a16:creationId xmlns:a16="http://schemas.microsoft.com/office/drawing/2014/main" id="{68836F8F-3079-EF49-8101-5A5B35CFE325}"/>
              </a:ext>
            </a:extLst>
          </p:cNvPr>
          <p:cNvPicPr>
            <a:picLocks noChangeAspect="1"/>
          </p:cNvPicPr>
          <p:nvPr/>
        </p:nvPicPr>
        <p:blipFill>
          <a:blip r:embed="rId14">
            <a:duotone>
              <a:schemeClr val="accent6">
                <a:shade val="45000"/>
                <a:satMod val="135000"/>
              </a:schemeClr>
              <a:prstClr val="white"/>
            </a:duotone>
            <a:extLst>
              <a:ext uri="{BEBA8EAE-BF5A-486C-A8C5-ECC9F3942E4B}">
                <a14:imgProps xmlns:a14="http://schemas.microsoft.com/office/drawing/2010/main">
                  <a14:imgLayer r:embed="rId15">
                    <a14:imgEffect>
                      <a14:saturation sat="346000"/>
                    </a14:imgEffect>
                    <a14:imgEffect>
                      <a14:brightnessContrast bright="-40000"/>
                    </a14:imgEffect>
                  </a14:imgLayer>
                </a14:imgProps>
              </a:ext>
            </a:extLst>
          </a:blip>
          <a:stretch>
            <a:fillRect/>
          </a:stretch>
        </p:blipFill>
        <p:spPr>
          <a:xfrm>
            <a:off x="725699" y="4266566"/>
            <a:ext cx="267230" cy="267230"/>
          </a:xfrm>
          <a:prstGeom prst="rect">
            <a:avLst/>
          </a:prstGeom>
          <a:noFill/>
        </p:spPr>
      </p:pic>
      <p:pic>
        <p:nvPicPr>
          <p:cNvPr id="220" name="Picture 219">
            <a:extLst>
              <a:ext uri="{FF2B5EF4-FFF2-40B4-BE49-F238E27FC236}">
                <a16:creationId xmlns:a16="http://schemas.microsoft.com/office/drawing/2014/main" id="{793D4CB7-9BF2-7944-A213-2E315C1554DA}"/>
              </a:ext>
            </a:extLst>
          </p:cNvPr>
          <p:cNvPicPr>
            <a:picLocks noChangeAspect="1"/>
          </p:cNvPicPr>
          <p:nvPr/>
        </p:nvPicPr>
        <p:blipFill>
          <a:blip r:embed="rId16">
            <a:duotone>
              <a:schemeClr val="accent6">
                <a:shade val="45000"/>
                <a:satMod val="135000"/>
              </a:schemeClr>
              <a:prstClr val="white"/>
            </a:duotone>
          </a:blip>
          <a:stretch>
            <a:fillRect/>
          </a:stretch>
        </p:blipFill>
        <p:spPr>
          <a:xfrm>
            <a:off x="2097192" y="4254225"/>
            <a:ext cx="288455" cy="288455"/>
          </a:xfrm>
          <a:prstGeom prst="rect">
            <a:avLst/>
          </a:prstGeom>
          <a:noFill/>
        </p:spPr>
      </p:pic>
      <p:sp>
        <p:nvSpPr>
          <p:cNvPr id="221" name="TextBox 220">
            <a:extLst>
              <a:ext uri="{FF2B5EF4-FFF2-40B4-BE49-F238E27FC236}">
                <a16:creationId xmlns:a16="http://schemas.microsoft.com/office/drawing/2014/main" id="{B17046E7-7B44-254B-80C0-FB1B64F6D5A4}"/>
              </a:ext>
            </a:extLst>
          </p:cNvPr>
          <p:cNvSpPr txBox="1"/>
          <p:nvPr/>
        </p:nvSpPr>
        <p:spPr>
          <a:xfrm>
            <a:off x="1013772" y="3388779"/>
            <a:ext cx="1733689" cy="51090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Region ‘B’</a:t>
            </a:r>
          </a:p>
        </p:txBody>
      </p:sp>
      <p:sp>
        <p:nvSpPr>
          <p:cNvPr id="224" name="Freeform 129">
            <a:extLst>
              <a:ext uri="{FF2B5EF4-FFF2-40B4-BE49-F238E27FC236}">
                <a16:creationId xmlns:a16="http://schemas.microsoft.com/office/drawing/2014/main" id="{2BD3C878-522D-454F-8F69-DC6592974ACC}"/>
              </a:ext>
            </a:extLst>
          </p:cNvPr>
          <p:cNvSpPr>
            <a:spLocks noEditPoints="1"/>
          </p:cNvSpPr>
          <p:nvPr/>
        </p:nvSpPr>
        <p:spPr bwMode="auto">
          <a:xfrm>
            <a:off x="10599964" y="3785763"/>
            <a:ext cx="153673" cy="313694"/>
          </a:xfrm>
          <a:custGeom>
            <a:avLst/>
            <a:gdLst>
              <a:gd name="T0" fmla="*/ 753 w 999"/>
              <a:gd name="T1" fmla="*/ 2043 h 2043"/>
              <a:gd name="T2" fmla="*/ 731 w 999"/>
              <a:gd name="T3" fmla="*/ 2043 h 2043"/>
              <a:gd name="T4" fmla="*/ 29 w 999"/>
              <a:gd name="T5" fmla="*/ 2043 h 2043"/>
              <a:gd name="T6" fmla="*/ 0 w 999"/>
              <a:gd name="T7" fmla="*/ 2014 h 2043"/>
              <a:gd name="T8" fmla="*/ 0 w 999"/>
              <a:gd name="T9" fmla="*/ 115 h 2043"/>
              <a:gd name="T10" fmla="*/ 114 w 999"/>
              <a:gd name="T11" fmla="*/ 0 h 2043"/>
              <a:gd name="T12" fmla="*/ 886 w 999"/>
              <a:gd name="T13" fmla="*/ 0 h 2043"/>
              <a:gd name="T14" fmla="*/ 982 w 999"/>
              <a:gd name="T15" fmla="*/ 46 h 2043"/>
              <a:gd name="T16" fmla="*/ 998 w 999"/>
              <a:gd name="T17" fmla="*/ 99 h 2043"/>
              <a:gd name="T18" fmla="*/ 998 w 999"/>
              <a:gd name="T19" fmla="*/ 701 h 2043"/>
              <a:gd name="T20" fmla="*/ 975 w 999"/>
              <a:gd name="T21" fmla="*/ 727 h 2043"/>
              <a:gd name="T22" fmla="*/ 739 w 999"/>
              <a:gd name="T23" fmla="*/ 808 h 2043"/>
              <a:gd name="T24" fmla="*/ 650 w 999"/>
              <a:gd name="T25" fmla="*/ 972 h 2043"/>
              <a:gd name="T26" fmla="*/ 650 w 999"/>
              <a:gd name="T27" fmla="*/ 1514 h 2043"/>
              <a:gd name="T28" fmla="*/ 619 w 999"/>
              <a:gd name="T29" fmla="*/ 1546 h 2043"/>
              <a:gd name="T30" fmla="*/ 181 w 999"/>
              <a:gd name="T31" fmla="*/ 1546 h 2043"/>
              <a:gd name="T32" fmla="*/ 154 w 999"/>
              <a:gd name="T33" fmla="*/ 1574 h 2043"/>
              <a:gd name="T34" fmla="*/ 154 w 999"/>
              <a:gd name="T35" fmla="*/ 1626 h 2043"/>
              <a:gd name="T36" fmla="*/ 168 w 999"/>
              <a:gd name="T37" fmla="*/ 1641 h 2043"/>
              <a:gd name="T38" fmla="*/ 186 w 999"/>
              <a:gd name="T39" fmla="*/ 1641 h 2043"/>
              <a:gd name="T40" fmla="*/ 622 w 999"/>
              <a:gd name="T41" fmla="*/ 1641 h 2043"/>
              <a:gd name="T42" fmla="*/ 650 w 999"/>
              <a:gd name="T43" fmla="*/ 1669 h 2043"/>
              <a:gd name="T44" fmla="*/ 650 w 999"/>
              <a:gd name="T45" fmla="*/ 1727 h 2043"/>
              <a:gd name="T46" fmla="*/ 631 w 999"/>
              <a:gd name="T47" fmla="*/ 1746 h 2043"/>
              <a:gd name="T48" fmla="*/ 545 w 999"/>
              <a:gd name="T49" fmla="*/ 1746 h 2043"/>
              <a:gd name="T50" fmla="*/ 179 w 999"/>
              <a:gd name="T51" fmla="*/ 1746 h 2043"/>
              <a:gd name="T52" fmla="*/ 153 w 999"/>
              <a:gd name="T53" fmla="*/ 1772 h 2043"/>
              <a:gd name="T54" fmla="*/ 153 w 999"/>
              <a:gd name="T55" fmla="*/ 1818 h 2043"/>
              <a:gd name="T56" fmla="*/ 178 w 999"/>
              <a:gd name="T57" fmla="*/ 1841 h 2043"/>
              <a:gd name="T58" fmla="*/ 358 w 999"/>
              <a:gd name="T59" fmla="*/ 1841 h 2043"/>
              <a:gd name="T60" fmla="*/ 626 w 999"/>
              <a:gd name="T61" fmla="*/ 1840 h 2043"/>
              <a:gd name="T62" fmla="*/ 651 w 999"/>
              <a:gd name="T63" fmla="*/ 1864 h 2043"/>
              <a:gd name="T64" fmla="*/ 738 w 999"/>
              <a:gd name="T65" fmla="*/ 2025 h 2043"/>
              <a:gd name="T66" fmla="*/ 753 w 999"/>
              <a:gd name="T67" fmla="*/ 2043 h 2043"/>
              <a:gd name="T68" fmla="*/ 497 w 999"/>
              <a:gd name="T69" fmla="*/ 398 h 2043"/>
              <a:gd name="T70" fmla="*/ 821 w 999"/>
              <a:gd name="T71" fmla="*/ 398 h 2043"/>
              <a:gd name="T72" fmla="*/ 845 w 999"/>
              <a:gd name="T73" fmla="*/ 374 h 2043"/>
              <a:gd name="T74" fmla="*/ 845 w 999"/>
              <a:gd name="T75" fmla="*/ 330 h 2043"/>
              <a:gd name="T76" fmla="*/ 817 w 999"/>
              <a:gd name="T77" fmla="*/ 302 h 2043"/>
              <a:gd name="T78" fmla="*/ 182 w 999"/>
              <a:gd name="T79" fmla="*/ 302 h 2043"/>
              <a:gd name="T80" fmla="*/ 176 w 999"/>
              <a:gd name="T81" fmla="*/ 302 h 2043"/>
              <a:gd name="T82" fmla="*/ 153 w 999"/>
              <a:gd name="T83" fmla="*/ 324 h 2043"/>
              <a:gd name="T84" fmla="*/ 154 w 999"/>
              <a:gd name="T85" fmla="*/ 370 h 2043"/>
              <a:gd name="T86" fmla="*/ 181 w 999"/>
              <a:gd name="T87" fmla="*/ 398 h 2043"/>
              <a:gd name="T88" fmla="*/ 497 w 999"/>
              <a:gd name="T89" fmla="*/ 398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9" h="2043">
                <a:moveTo>
                  <a:pt x="753" y="2043"/>
                </a:moveTo>
                <a:cubicBezTo>
                  <a:pt x="744" y="2043"/>
                  <a:pt x="738" y="2043"/>
                  <a:pt x="731" y="2043"/>
                </a:cubicBezTo>
                <a:cubicBezTo>
                  <a:pt x="497" y="2043"/>
                  <a:pt x="263" y="2043"/>
                  <a:pt x="29" y="2043"/>
                </a:cubicBezTo>
                <a:cubicBezTo>
                  <a:pt x="0" y="2043"/>
                  <a:pt x="0" y="2043"/>
                  <a:pt x="0" y="2014"/>
                </a:cubicBezTo>
                <a:cubicBezTo>
                  <a:pt x="0" y="1381"/>
                  <a:pt x="0" y="748"/>
                  <a:pt x="0" y="115"/>
                </a:cubicBezTo>
                <a:cubicBezTo>
                  <a:pt x="0" y="41"/>
                  <a:pt x="41" y="1"/>
                  <a:pt x="114" y="0"/>
                </a:cubicBezTo>
                <a:cubicBezTo>
                  <a:pt x="371" y="0"/>
                  <a:pt x="628" y="1"/>
                  <a:pt x="886" y="0"/>
                </a:cubicBezTo>
                <a:cubicBezTo>
                  <a:pt x="926" y="0"/>
                  <a:pt x="959" y="12"/>
                  <a:pt x="982" y="46"/>
                </a:cubicBezTo>
                <a:cubicBezTo>
                  <a:pt x="993" y="62"/>
                  <a:pt x="998" y="79"/>
                  <a:pt x="998" y="99"/>
                </a:cubicBezTo>
                <a:cubicBezTo>
                  <a:pt x="998" y="299"/>
                  <a:pt x="998" y="500"/>
                  <a:pt x="998" y="701"/>
                </a:cubicBezTo>
                <a:cubicBezTo>
                  <a:pt x="999" y="719"/>
                  <a:pt x="992" y="725"/>
                  <a:pt x="975" y="727"/>
                </a:cubicBezTo>
                <a:cubicBezTo>
                  <a:pt x="892" y="741"/>
                  <a:pt x="810" y="760"/>
                  <a:pt x="739" y="808"/>
                </a:cubicBezTo>
                <a:cubicBezTo>
                  <a:pt x="680" y="847"/>
                  <a:pt x="649" y="900"/>
                  <a:pt x="650" y="972"/>
                </a:cubicBezTo>
                <a:cubicBezTo>
                  <a:pt x="651" y="1153"/>
                  <a:pt x="650" y="1334"/>
                  <a:pt x="650" y="1514"/>
                </a:cubicBezTo>
                <a:cubicBezTo>
                  <a:pt x="650" y="1546"/>
                  <a:pt x="650" y="1546"/>
                  <a:pt x="619" y="1546"/>
                </a:cubicBezTo>
                <a:cubicBezTo>
                  <a:pt x="473" y="1546"/>
                  <a:pt x="327" y="1546"/>
                  <a:pt x="181" y="1546"/>
                </a:cubicBezTo>
                <a:cubicBezTo>
                  <a:pt x="154" y="1546"/>
                  <a:pt x="154" y="1547"/>
                  <a:pt x="154" y="1574"/>
                </a:cubicBezTo>
                <a:cubicBezTo>
                  <a:pt x="154" y="1592"/>
                  <a:pt x="154" y="1609"/>
                  <a:pt x="154" y="1626"/>
                </a:cubicBezTo>
                <a:cubicBezTo>
                  <a:pt x="154" y="1636"/>
                  <a:pt x="158" y="1641"/>
                  <a:pt x="168" y="1641"/>
                </a:cubicBezTo>
                <a:cubicBezTo>
                  <a:pt x="174" y="1641"/>
                  <a:pt x="180" y="1641"/>
                  <a:pt x="186" y="1641"/>
                </a:cubicBezTo>
                <a:cubicBezTo>
                  <a:pt x="332" y="1641"/>
                  <a:pt x="477" y="1641"/>
                  <a:pt x="622" y="1641"/>
                </a:cubicBezTo>
                <a:cubicBezTo>
                  <a:pt x="650" y="1641"/>
                  <a:pt x="650" y="1642"/>
                  <a:pt x="650" y="1669"/>
                </a:cubicBezTo>
                <a:cubicBezTo>
                  <a:pt x="650" y="1688"/>
                  <a:pt x="650" y="1708"/>
                  <a:pt x="650" y="1727"/>
                </a:cubicBezTo>
                <a:cubicBezTo>
                  <a:pt x="651" y="1741"/>
                  <a:pt x="645" y="1746"/>
                  <a:pt x="631" y="1746"/>
                </a:cubicBezTo>
                <a:cubicBezTo>
                  <a:pt x="603" y="1746"/>
                  <a:pt x="574" y="1746"/>
                  <a:pt x="545" y="1746"/>
                </a:cubicBezTo>
                <a:cubicBezTo>
                  <a:pt x="423" y="1746"/>
                  <a:pt x="301" y="1746"/>
                  <a:pt x="179" y="1746"/>
                </a:cubicBezTo>
                <a:cubicBezTo>
                  <a:pt x="159" y="1745"/>
                  <a:pt x="151" y="1751"/>
                  <a:pt x="153" y="1772"/>
                </a:cubicBezTo>
                <a:cubicBezTo>
                  <a:pt x="155" y="1787"/>
                  <a:pt x="155" y="1802"/>
                  <a:pt x="153" y="1818"/>
                </a:cubicBezTo>
                <a:cubicBezTo>
                  <a:pt x="152" y="1837"/>
                  <a:pt x="160" y="1841"/>
                  <a:pt x="178" y="1841"/>
                </a:cubicBezTo>
                <a:cubicBezTo>
                  <a:pt x="238" y="1840"/>
                  <a:pt x="298" y="1841"/>
                  <a:pt x="358" y="1841"/>
                </a:cubicBezTo>
                <a:cubicBezTo>
                  <a:pt x="447" y="1841"/>
                  <a:pt x="536" y="1841"/>
                  <a:pt x="626" y="1840"/>
                </a:cubicBezTo>
                <a:cubicBezTo>
                  <a:pt x="643" y="1840"/>
                  <a:pt x="650" y="1844"/>
                  <a:pt x="651" y="1864"/>
                </a:cubicBezTo>
                <a:cubicBezTo>
                  <a:pt x="653" y="1932"/>
                  <a:pt x="687" y="1983"/>
                  <a:pt x="738" y="2025"/>
                </a:cubicBezTo>
                <a:cubicBezTo>
                  <a:pt x="743" y="2030"/>
                  <a:pt x="750" y="2032"/>
                  <a:pt x="753" y="2043"/>
                </a:cubicBezTo>
                <a:close/>
                <a:moveTo>
                  <a:pt x="497" y="398"/>
                </a:moveTo>
                <a:cubicBezTo>
                  <a:pt x="605" y="398"/>
                  <a:pt x="713" y="398"/>
                  <a:pt x="821" y="398"/>
                </a:cubicBezTo>
                <a:cubicBezTo>
                  <a:pt x="839" y="398"/>
                  <a:pt x="847" y="393"/>
                  <a:pt x="845" y="374"/>
                </a:cubicBezTo>
                <a:cubicBezTo>
                  <a:pt x="844" y="360"/>
                  <a:pt x="845" y="345"/>
                  <a:pt x="845" y="330"/>
                </a:cubicBezTo>
                <a:cubicBezTo>
                  <a:pt x="845" y="303"/>
                  <a:pt x="845" y="302"/>
                  <a:pt x="817" y="302"/>
                </a:cubicBezTo>
                <a:cubicBezTo>
                  <a:pt x="605" y="302"/>
                  <a:pt x="394" y="302"/>
                  <a:pt x="182" y="302"/>
                </a:cubicBezTo>
                <a:cubicBezTo>
                  <a:pt x="180" y="302"/>
                  <a:pt x="178" y="303"/>
                  <a:pt x="176" y="302"/>
                </a:cubicBezTo>
                <a:cubicBezTo>
                  <a:pt x="160" y="301"/>
                  <a:pt x="152" y="307"/>
                  <a:pt x="153" y="324"/>
                </a:cubicBezTo>
                <a:cubicBezTo>
                  <a:pt x="154" y="339"/>
                  <a:pt x="154" y="354"/>
                  <a:pt x="154" y="370"/>
                </a:cubicBezTo>
                <a:cubicBezTo>
                  <a:pt x="154" y="398"/>
                  <a:pt x="154" y="398"/>
                  <a:pt x="181" y="398"/>
                </a:cubicBezTo>
                <a:cubicBezTo>
                  <a:pt x="286" y="398"/>
                  <a:pt x="392" y="398"/>
                  <a:pt x="497" y="39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5" name="Freeform 130">
            <a:extLst>
              <a:ext uri="{FF2B5EF4-FFF2-40B4-BE49-F238E27FC236}">
                <a16:creationId xmlns:a16="http://schemas.microsoft.com/office/drawing/2014/main" id="{1CD5392C-F60B-854F-BD0C-14A65155DE2C}"/>
              </a:ext>
            </a:extLst>
          </p:cNvPr>
          <p:cNvSpPr>
            <a:spLocks/>
          </p:cNvSpPr>
          <p:nvPr/>
        </p:nvSpPr>
        <p:spPr bwMode="auto">
          <a:xfrm>
            <a:off x="10714715" y="3948348"/>
            <a:ext cx="123356" cy="152740"/>
          </a:xfrm>
          <a:custGeom>
            <a:avLst/>
            <a:gdLst>
              <a:gd name="T0" fmla="*/ 800 w 802"/>
              <a:gd name="T1" fmla="*/ 411 h 995"/>
              <a:gd name="T2" fmla="*/ 801 w 802"/>
              <a:gd name="T3" fmla="*/ 780 h 995"/>
              <a:gd name="T4" fmla="*/ 739 w 802"/>
              <a:gd name="T5" fmla="*/ 899 h 995"/>
              <a:gd name="T6" fmla="*/ 562 w 802"/>
              <a:gd name="T7" fmla="*/ 969 h 995"/>
              <a:gd name="T8" fmla="*/ 137 w 802"/>
              <a:gd name="T9" fmla="*/ 939 h 995"/>
              <a:gd name="T10" fmla="*/ 78 w 802"/>
              <a:gd name="T11" fmla="*/ 910 h 995"/>
              <a:gd name="T12" fmla="*/ 1 w 802"/>
              <a:gd name="T13" fmla="*/ 775 h 995"/>
              <a:gd name="T14" fmla="*/ 2 w 802"/>
              <a:gd name="T15" fmla="*/ 31 h 995"/>
              <a:gd name="T16" fmla="*/ 2 w 802"/>
              <a:gd name="T17" fmla="*/ 13 h 995"/>
              <a:gd name="T18" fmla="*/ 15 w 802"/>
              <a:gd name="T19" fmla="*/ 6 h 995"/>
              <a:gd name="T20" fmla="*/ 223 w 802"/>
              <a:gd name="T21" fmla="*/ 80 h 995"/>
              <a:gd name="T22" fmla="*/ 549 w 802"/>
              <a:gd name="T23" fmla="*/ 84 h 995"/>
              <a:gd name="T24" fmla="*/ 728 w 802"/>
              <a:gd name="T25" fmla="*/ 38 h 995"/>
              <a:gd name="T26" fmla="*/ 781 w 802"/>
              <a:gd name="T27" fmla="*/ 10 h 995"/>
              <a:gd name="T28" fmla="*/ 797 w 802"/>
              <a:gd name="T29" fmla="*/ 4 h 995"/>
              <a:gd name="T30" fmla="*/ 800 w 802"/>
              <a:gd name="T31" fmla="*/ 21 h 995"/>
              <a:gd name="T32" fmla="*/ 800 w 802"/>
              <a:gd name="T33" fmla="*/ 259 h 995"/>
              <a:gd name="T34" fmla="*/ 800 w 802"/>
              <a:gd name="T35" fmla="*/ 41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2" h="995">
                <a:moveTo>
                  <a:pt x="800" y="411"/>
                </a:moveTo>
                <a:cubicBezTo>
                  <a:pt x="800" y="534"/>
                  <a:pt x="798" y="657"/>
                  <a:pt x="801" y="780"/>
                </a:cubicBezTo>
                <a:cubicBezTo>
                  <a:pt x="802" y="833"/>
                  <a:pt x="780" y="870"/>
                  <a:pt x="739" y="899"/>
                </a:cubicBezTo>
                <a:cubicBezTo>
                  <a:pt x="686" y="937"/>
                  <a:pt x="626" y="957"/>
                  <a:pt x="562" y="969"/>
                </a:cubicBezTo>
                <a:cubicBezTo>
                  <a:pt x="418" y="995"/>
                  <a:pt x="276" y="991"/>
                  <a:pt x="137" y="939"/>
                </a:cubicBezTo>
                <a:cubicBezTo>
                  <a:pt x="117" y="931"/>
                  <a:pt x="97" y="921"/>
                  <a:pt x="78" y="910"/>
                </a:cubicBezTo>
                <a:cubicBezTo>
                  <a:pt x="28" y="880"/>
                  <a:pt x="0" y="839"/>
                  <a:pt x="1" y="775"/>
                </a:cubicBezTo>
                <a:cubicBezTo>
                  <a:pt x="3" y="527"/>
                  <a:pt x="2" y="279"/>
                  <a:pt x="2" y="31"/>
                </a:cubicBezTo>
                <a:cubicBezTo>
                  <a:pt x="2" y="25"/>
                  <a:pt x="2" y="19"/>
                  <a:pt x="2" y="13"/>
                </a:cubicBezTo>
                <a:cubicBezTo>
                  <a:pt x="2" y="2"/>
                  <a:pt x="6" y="0"/>
                  <a:pt x="15" y="6"/>
                </a:cubicBezTo>
                <a:cubicBezTo>
                  <a:pt x="78" y="49"/>
                  <a:pt x="150" y="67"/>
                  <a:pt x="223" y="80"/>
                </a:cubicBezTo>
                <a:cubicBezTo>
                  <a:pt x="331" y="98"/>
                  <a:pt x="440" y="99"/>
                  <a:pt x="549" y="84"/>
                </a:cubicBezTo>
                <a:cubicBezTo>
                  <a:pt x="611" y="76"/>
                  <a:pt x="671" y="62"/>
                  <a:pt x="728" y="38"/>
                </a:cubicBezTo>
                <a:cubicBezTo>
                  <a:pt x="747" y="30"/>
                  <a:pt x="764" y="20"/>
                  <a:pt x="781" y="10"/>
                </a:cubicBezTo>
                <a:cubicBezTo>
                  <a:pt x="786" y="7"/>
                  <a:pt x="791" y="0"/>
                  <a:pt x="797" y="4"/>
                </a:cubicBezTo>
                <a:cubicBezTo>
                  <a:pt x="802" y="7"/>
                  <a:pt x="800" y="15"/>
                  <a:pt x="800" y="21"/>
                </a:cubicBezTo>
                <a:cubicBezTo>
                  <a:pt x="800" y="100"/>
                  <a:pt x="800" y="179"/>
                  <a:pt x="800" y="259"/>
                </a:cubicBezTo>
                <a:cubicBezTo>
                  <a:pt x="800" y="309"/>
                  <a:pt x="800" y="360"/>
                  <a:pt x="800" y="41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6" name="Freeform 131">
            <a:extLst>
              <a:ext uri="{FF2B5EF4-FFF2-40B4-BE49-F238E27FC236}">
                <a16:creationId xmlns:a16="http://schemas.microsoft.com/office/drawing/2014/main" id="{053D62E8-0211-F745-8D5B-874B956D29AC}"/>
              </a:ext>
            </a:extLst>
          </p:cNvPr>
          <p:cNvSpPr>
            <a:spLocks/>
          </p:cNvSpPr>
          <p:nvPr/>
        </p:nvSpPr>
        <p:spPr bwMode="auto">
          <a:xfrm>
            <a:off x="10713802" y="4000118"/>
            <a:ext cx="125833" cy="44981"/>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7" name="Freeform 129">
            <a:extLst>
              <a:ext uri="{FF2B5EF4-FFF2-40B4-BE49-F238E27FC236}">
                <a16:creationId xmlns:a16="http://schemas.microsoft.com/office/drawing/2014/main" id="{55A8BFED-4DC7-9B40-A838-0E8F19DEDACF}"/>
              </a:ext>
            </a:extLst>
          </p:cNvPr>
          <p:cNvSpPr>
            <a:spLocks noEditPoints="1"/>
          </p:cNvSpPr>
          <p:nvPr/>
        </p:nvSpPr>
        <p:spPr bwMode="auto">
          <a:xfrm>
            <a:off x="10934478" y="3804763"/>
            <a:ext cx="153673" cy="313694"/>
          </a:xfrm>
          <a:custGeom>
            <a:avLst/>
            <a:gdLst>
              <a:gd name="T0" fmla="*/ 753 w 999"/>
              <a:gd name="T1" fmla="*/ 2043 h 2043"/>
              <a:gd name="T2" fmla="*/ 731 w 999"/>
              <a:gd name="T3" fmla="*/ 2043 h 2043"/>
              <a:gd name="T4" fmla="*/ 29 w 999"/>
              <a:gd name="T5" fmla="*/ 2043 h 2043"/>
              <a:gd name="T6" fmla="*/ 0 w 999"/>
              <a:gd name="T7" fmla="*/ 2014 h 2043"/>
              <a:gd name="T8" fmla="*/ 0 w 999"/>
              <a:gd name="T9" fmla="*/ 115 h 2043"/>
              <a:gd name="T10" fmla="*/ 114 w 999"/>
              <a:gd name="T11" fmla="*/ 0 h 2043"/>
              <a:gd name="T12" fmla="*/ 886 w 999"/>
              <a:gd name="T13" fmla="*/ 0 h 2043"/>
              <a:gd name="T14" fmla="*/ 982 w 999"/>
              <a:gd name="T15" fmla="*/ 46 h 2043"/>
              <a:gd name="T16" fmla="*/ 998 w 999"/>
              <a:gd name="T17" fmla="*/ 99 h 2043"/>
              <a:gd name="T18" fmla="*/ 998 w 999"/>
              <a:gd name="T19" fmla="*/ 701 h 2043"/>
              <a:gd name="T20" fmla="*/ 975 w 999"/>
              <a:gd name="T21" fmla="*/ 727 h 2043"/>
              <a:gd name="T22" fmla="*/ 739 w 999"/>
              <a:gd name="T23" fmla="*/ 808 h 2043"/>
              <a:gd name="T24" fmla="*/ 650 w 999"/>
              <a:gd name="T25" fmla="*/ 972 h 2043"/>
              <a:gd name="T26" fmla="*/ 650 w 999"/>
              <a:gd name="T27" fmla="*/ 1514 h 2043"/>
              <a:gd name="T28" fmla="*/ 619 w 999"/>
              <a:gd name="T29" fmla="*/ 1546 h 2043"/>
              <a:gd name="T30" fmla="*/ 181 w 999"/>
              <a:gd name="T31" fmla="*/ 1546 h 2043"/>
              <a:gd name="T32" fmla="*/ 154 w 999"/>
              <a:gd name="T33" fmla="*/ 1574 h 2043"/>
              <a:gd name="T34" fmla="*/ 154 w 999"/>
              <a:gd name="T35" fmla="*/ 1626 h 2043"/>
              <a:gd name="T36" fmla="*/ 168 w 999"/>
              <a:gd name="T37" fmla="*/ 1641 h 2043"/>
              <a:gd name="T38" fmla="*/ 186 w 999"/>
              <a:gd name="T39" fmla="*/ 1641 h 2043"/>
              <a:gd name="T40" fmla="*/ 622 w 999"/>
              <a:gd name="T41" fmla="*/ 1641 h 2043"/>
              <a:gd name="T42" fmla="*/ 650 w 999"/>
              <a:gd name="T43" fmla="*/ 1669 h 2043"/>
              <a:gd name="T44" fmla="*/ 650 w 999"/>
              <a:gd name="T45" fmla="*/ 1727 h 2043"/>
              <a:gd name="T46" fmla="*/ 631 w 999"/>
              <a:gd name="T47" fmla="*/ 1746 h 2043"/>
              <a:gd name="T48" fmla="*/ 545 w 999"/>
              <a:gd name="T49" fmla="*/ 1746 h 2043"/>
              <a:gd name="T50" fmla="*/ 179 w 999"/>
              <a:gd name="T51" fmla="*/ 1746 h 2043"/>
              <a:gd name="T52" fmla="*/ 153 w 999"/>
              <a:gd name="T53" fmla="*/ 1772 h 2043"/>
              <a:gd name="T54" fmla="*/ 153 w 999"/>
              <a:gd name="T55" fmla="*/ 1818 h 2043"/>
              <a:gd name="T56" fmla="*/ 178 w 999"/>
              <a:gd name="T57" fmla="*/ 1841 h 2043"/>
              <a:gd name="T58" fmla="*/ 358 w 999"/>
              <a:gd name="T59" fmla="*/ 1841 h 2043"/>
              <a:gd name="T60" fmla="*/ 626 w 999"/>
              <a:gd name="T61" fmla="*/ 1840 h 2043"/>
              <a:gd name="T62" fmla="*/ 651 w 999"/>
              <a:gd name="T63" fmla="*/ 1864 h 2043"/>
              <a:gd name="T64" fmla="*/ 738 w 999"/>
              <a:gd name="T65" fmla="*/ 2025 h 2043"/>
              <a:gd name="T66" fmla="*/ 753 w 999"/>
              <a:gd name="T67" fmla="*/ 2043 h 2043"/>
              <a:gd name="T68" fmla="*/ 497 w 999"/>
              <a:gd name="T69" fmla="*/ 398 h 2043"/>
              <a:gd name="T70" fmla="*/ 821 w 999"/>
              <a:gd name="T71" fmla="*/ 398 h 2043"/>
              <a:gd name="T72" fmla="*/ 845 w 999"/>
              <a:gd name="T73" fmla="*/ 374 h 2043"/>
              <a:gd name="T74" fmla="*/ 845 w 999"/>
              <a:gd name="T75" fmla="*/ 330 h 2043"/>
              <a:gd name="T76" fmla="*/ 817 w 999"/>
              <a:gd name="T77" fmla="*/ 302 h 2043"/>
              <a:gd name="T78" fmla="*/ 182 w 999"/>
              <a:gd name="T79" fmla="*/ 302 h 2043"/>
              <a:gd name="T80" fmla="*/ 176 w 999"/>
              <a:gd name="T81" fmla="*/ 302 h 2043"/>
              <a:gd name="T82" fmla="*/ 153 w 999"/>
              <a:gd name="T83" fmla="*/ 324 h 2043"/>
              <a:gd name="T84" fmla="*/ 154 w 999"/>
              <a:gd name="T85" fmla="*/ 370 h 2043"/>
              <a:gd name="T86" fmla="*/ 181 w 999"/>
              <a:gd name="T87" fmla="*/ 398 h 2043"/>
              <a:gd name="T88" fmla="*/ 497 w 999"/>
              <a:gd name="T89" fmla="*/ 398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9" h="2043">
                <a:moveTo>
                  <a:pt x="753" y="2043"/>
                </a:moveTo>
                <a:cubicBezTo>
                  <a:pt x="744" y="2043"/>
                  <a:pt x="738" y="2043"/>
                  <a:pt x="731" y="2043"/>
                </a:cubicBezTo>
                <a:cubicBezTo>
                  <a:pt x="497" y="2043"/>
                  <a:pt x="263" y="2043"/>
                  <a:pt x="29" y="2043"/>
                </a:cubicBezTo>
                <a:cubicBezTo>
                  <a:pt x="0" y="2043"/>
                  <a:pt x="0" y="2043"/>
                  <a:pt x="0" y="2014"/>
                </a:cubicBezTo>
                <a:cubicBezTo>
                  <a:pt x="0" y="1381"/>
                  <a:pt x="0" y="748"/>
                  <a:pt x="0" y="115"/>
                </a:cubicBezTo>
                <a:cubicBezTo>
                  <a:pt x="0" y="41"/>
                  <a:pt x="41" y="1"/>
                  <a:pt x="114" y="0"/>
                </a:cubicBezTo>
                <a:cubicBezTo>
                  <a:pt x="371" y="0"/>
                  <a:pt x="628" y="1"/>
                  <a:pt x="886" y="0"/>
                </a:cubicBezTo>
                <a:cubicBezTo>
                  <a:pt x="926" y="0"/>
                  <a:pt x="959" y="12"/>
                  <a:pt x="982" y="46"/>
                </a:cubicBezTo>
                <a:cubicBezTo>
                  <a:pt x="993" y="62"/>
                  <a:pt x="998" y="79"/>
                  <a:pt x="998" y="99"/>
                </a:cubicBezTo>
                <a:cubicBezTo>
                  <a:pt x="998" y="299"/>
                  <a:pt x="998" y="500"/>
                  <a:pt x="998" y="701"/>
                </a:cubicBezTo>
                <a:cubicBezTo>
                  <a:pt x="999" y="719"/>
                  <a:pt x="992" y="725"/>
                  <a:pt x="975" y="727"/>
                </a:cubicBezTo>
                <a:cubicBezTo>
                  <a:pt x="892" y="741"/>
                  <a:pt x="810" y="760"/>
                  <a:pt x="739" y="808"/>
                </a:cubicBezTo>
                <a:cubicBezTo>
                  <a:pt x="680" y="847"/>
                  <a:pt x="649" y="900"/>
                  <a:pt x="650" y="972"/>
                </a:cubicBezTo>
                <a:cubicBezTo>
                  <a:pt x="651" y="1153"/>
                  <a:pt x="650" y="1334"/>
                  <a:pt x="650" y="1514"/>
                </a:cubicBezTo>
                <a:cubicBezTo>
                  <a:pt x="650" y="1546"/>
                  <a:pt x="650" y="1546"/>
                  <a:pt x="619" y="1546"/>
                </a:cubicBezTo>
                <a:cubicBezTo>
                  <a:pt x="473" y="1546"/>
                  <a:pt x="327" y="1546"/>
                  <a:pt x="181" y="1546"/>
                </a:cubicBezTo>
                <a:cubicBezTo>
                  <a:pt x="154" y="1546"/>
                  <a:pt x="154" y="1547"/>
                  <a:pt x="154" y="1574"/>
                </a:cubicBezTo>
                <a:cubicBezTo>
                  <a:pt x="154" y="1592"/>
                  <a:pt x="154" y="1609"/>
                  <a:pt x="154" y="1626"/>
                </a:cubicBezTo>
                <a:cubicBezTo>
                  <a:pt x="154" y="1636"/>
                  <a:pt x="158" y="1641"/>
                  <a:pt x="168" y="1641"/>
                </a:cubicBezTo>
                <a:cubicBezTo>
                  <a:pt x="174" y="1641"/>
                  <a:pt x="180" y="1641"/>
                  <a:pt x="186" y="1641"/>
                </a:cubicBezTo>
                <a:cubicBezTo>
                  <a:pt x="332" y="1641"/>
                  <a:pt x="477" y="1641"/>
                  <a:pt x="622" y="1641"/>
                </a:cubicBezTo>
                <a:cubicBezTo>
                  <a:pt x="650" y="1641"/>
                  <a:pt x="650" y="1642"/>
                  <a:pt x="650" y="1669"/>
                </a:cubicBezTo>
                <a:cubicBezTo>
                  <a:pt x="650" y="1688"/>
                  <a:pt x="650" y="1708"/>
                  <a:pt x="650" y="1727"/>
                </a:cubicBezTo>
                <a:cubicBezTo>
                  <a:pt x="651" y="1741"/>
                  <a:pt x="645" y="1746"/>
                  <a:pt x="631" y="1746"/>
                </a:cubicBezTo>
                <a:cubicBezTo>
                  <a:pt x="603" y="1746"/>
                  <a:pt x="574" y="1746"/>
                  <a:pt x="545" y="1746"/>
                </a:cubicBezTo>
                <a:cubicBezTo>
                  <a:pt x="423" y="1746"/>
                  <a:pt x="301" y="1746"/>
                  <a:pt x="179" y="1746"/>
                </a:cubicBezTo>
                <a:cubicBezTo>
                  <a:pt x="159" y="1745"/>
                  <a:pt x="151" y="1751"/>
                  <a:pt x="153" y="1772"/>
                </a:cubicBezTo>
                <a:cubicBezTo>
                  <a:pt x="155" y="1787"/>
                  <a:pt x="155" y="1802"/>
                  <a:pt x="153" y="1818"/>
                </a:cubicBezTo>
                <a:cubicBezTo>
                  <a:pt x="152" y="1837"/>
                  <a:pt x="160" y="1841"/>
                  <a:pt x="178" y="1841"/>
                </a:cubicBezTo>
                <a:cubicBezTo>
                  <a:pt x="238" y="1840"/>
                  <a:pt x="298" y="1841"/>
                  <a:pt x="358" y="1841"/>
                </a:cubicBezTo>
                <a:cubicBezTo>
                  <a:pt x="447" y="1841"/>
                  <a:pt x="536" y="1841"/>
                  <a:pt x="626" y="1840"/>
                </a:cubicBezTo>
                <a:cubicBezTo>
                  <a:pt x="643" y="1840"/>
                  <a:pt x="650" y="1844"/>
                  <a:pt x="651" y="1864"/>
                </a:cubicBezTo>
                <a:cubicBezTo>
                  <a:pt x="653" y="1932"/>
                  <a:pt x="687" y="1983"/>
                  <a:pt x="738" y="2025"/>
                </a:cubicBezTo>
                <a:cubicBezTo>
                  <a:pt x="743" y="2030"/>
                  <a:pt x="750" y="2032"/>
                  <a:pt x="753" y="2043"/>
                </a:cubicBezTo>
                <a:close/>
                <a:moveTo>
                  <a:pt x="497" y="398"/>
                </a:moveTo>
                <a:cubicBezTo>
                  <a:pt x="605" y="398"/>
                  <a:pt x="713" y="398"/>
                  <a:pt x="821" y="398"/>
                </a:cubicBezTo>
                <a:cubicBezTo>
                  <a:pt x="839" y="398"/>
                  <a:pt x="847" y="393"/>
                  <a:pt x="845" y="374"/>
                </a:cubicBezTo>
                <a:cubicBezTo>
                  <a:pt x="844" y="360"/>
                  <a:pt x="845" y="345"/>
                  <a:pt x="845" y="330"/>
                </a:cubicBezTo>
                <a:cubicBezTo>
                  <a:pt x="845" y="303"/>
                  <a:pt x="845" y="302"/>
                  <a:pt x="817" y="302"/>
                </a:cubicBezTo>
                <a:cubicBezTo>
                  <a:pt x="605" y="302"/>
                  <a:pt x="394" y="302"/>
                  <a:pt x="182" y="302"/>
                </a:cubicBezTo>
                <a:cubicBezTo>
                  <a:pt x="180" y="302"/>
                  <a:pt x="178" y="303"/>
                  <a:pt x="176" y="302"/>
                </a:cubicBezTo>
                <a:cubicBezTo>
                  <a:pt x="160" y="301"/>
                  <a:pt x="152" y="307"/>
                  <a:pt x="153" y="324"/>
                </a:cubicBezTo>
                <a:cubicBezTo>
                  <a:pt x="154" y="339"/>
                  <a:pt x="154" y="354"/>
                  <a:pt x="154" y="370"/>
                </a:cubicBezTo>
                <a:cubicBezTo>
                  <a:pt x="154" y="398"/>
                  <a:pt x="154" y="398"/>
                  <a:pt x="181" y="398"/>
                </a:cubicBezTo>
                <a:cubicBezTo>
                  <a:pt x="286" y="398"/>
                  <a:pt x="392" y="398"/>
                  <a:pt x="497" y="39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8" name="Freeform 130">
            <a:extLst>
              <a:ext uri="{FF2B5EF4-FFF2-40B4-BE49-F238E27FC236}">
                <a16:creationId xmlns:a16="http://schemas.microsoft.com/office/drawing/2014/main" id="{BDCB6A1E-F05A-0548-A7BC-54E6BB9807A2}"/>
              </a:ext>
            </a:extLst>
          </p:cNvPr>
          <p:cNvSpPr>
            <a:spLocks/>
          </p:cNvSpPr>
          <p:nvPr/>
        </p:nvSpPr>
        <p:spPr bwMode="auto">
          <a:xfrm>
            <a:off x="11049229" y="3967348"/>
            <a:ext cx="123356" cy="152740"/>
          </a:xfrm>
          <a:custGeom>
            <a:avLst/>
            <a:gdLst>
              <a:gd name="T0" fmla="*/ 800 w 802"/>
              <a:gd name="T1" fmla="*/ 411 h 995"/>
              <a:gd name="T2" fmla="*/ 801 w 802"/>
              <a:gd name="T3" fmla="*/ 780 h 995"/>
              <a:gd name="T4" fmla="*/ 739 w 802"/>
              <a:gd name="T5" fmla="*/ 899 h 995"/>
              <a:gd name="T6" fmla="*/ 562 w 802"/>
              <a:gd name="T7" fmla="*/ 969 h 995"/>
              <a:gd name="T8" fmla="*/ 137 w 802"/>
              <a:gd name="T9" fmla="*/ 939 h 995"/>
              <a:gd name="T10" fmla="*/ 78 w 802"/>
              <a:gd name="T11" fmla="*/ 910 h 995"/>
              <a:gd name="T12" fmla="*/ 1 w 802"/>
              <a:gd name="T13" fmla="*/ 775 h 995"/>
              <a:gd name="T14" fmla="*/ 2 w 802"/>
              <a:gd name="T15" fmla="*/ 31 h 995"/>
              <a:gd name="T16" fmla="*/ 2 w 802"/>
              <a:gd name="T17" fmla="*/ 13 h 995"/>
              <a:gd name="T18" fmla="*/ 15 w 802"/>
              <a:gd name="T19" fmla="*/ 6 h 995"/>
              <a:gd name="T20" fmla="*/ 223 w 802"/>
              <a:gd name="T21" fmla="*/ 80 h 995"/>
              <a:gd name="T22" fmla="*/ 549 w 802"/>
              <a:gd name="T23" fmla="*/ 84 h 995"/>
              <a:gd name="T24" fmla="*/ 728 w 802"/>
              <a:gd name="T25" fmla="*/ 38 h 995"/>
              <a:gd name="T26" fmla="*/ 781 w 802"/>
              <a:gd name="T27" fmla="*/ 10 h 995"/>
              <a:gd name="T28" fmla="*/ 797 w 802"/>
              <a:gd name="T29" fmla="*/ 4 h 995"/>
              <a:gd name="T30" fmla="*/ 800 w 802"/>
              <a:gd name="T31" fmla="*/ 21 h 995"/>
              <a:gd name="T32" fmla="*/ 800 w 802"/>
              <a:gd name="T33" fmla="*/ 259 h 995"/>
              <a:gd name="T34" fmla="*/ 800 w 802"/>
              <a:gd name="T35" fmla="*/ 41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2" h="995">
                <a:moveTo>
                  <a:pt x="800" y="411"/>
                </a:moveTo>
                <a:cubicBezTo>
                  <a:pt x="800" y="534"/>
                  <a:pt x="798" y="657"/>
                  <a:pt x="801" y="780"/>
                </a:cubicBezTo>
                <a:cubicBezTo>
                  <a:pt x="802" y="833"/>
                  <a:pt x="780" y="870"/>
                  <a:pt x="739" y="899"/>
                </a:cubicBezTo>
                <a:cubicBezTo>
                  <a:pt x="686" y="937"/>
                  <a:pt x="626" y="957"/>
                  <a:pt x="562" y="969"/>
                </a:cubicBezTo>
                <a:cubicBezTo>
                  <a:pt x="418" y="995"/>
                  <a:pt x="276" y="991"/>
                  <a:pt x="137" y="939"/>
                </a:cubicBezTo>
                <a:cubicBezTo>
                  <a:pt x="117" y="931"/>
                  <a:pt x="97" y="921"/>
                  <a:pt x="78" y="910"/>
                </a:cubicBezTo>
                <a:cubicBezTo>
                  <a:pt x="28" y="880"/>
                  <a:pt x="0" y="839"/>
                  <a:pt x="1" y="775"/>
                </a:cubicBezTo>
                <a:cubicBezTo>
                  <a:pt x="3" y="527"/>
                  <a:pt x="2" y="279"/>
                  <a:pt x="2" y="31"/>
                </a:cubicBezTo>
                <a:cubicBezTo>
                  <a:pt x="2" y="25"/>
                  <a:pt x="2" y="19"/>
                  <a:pt x="2" y="13"/>
                </a:cubicBezTo>
                <a:cubicBezTo>
                  <a:pt x="2" y="2"/>
                  <a:pt x="6" y="0"/>
                  <a:pt x="15" y="6"/>
                </a:cubicBezTo>
                <a:cubicBezTo>
                  <a:pt x="78" y="49"/>
                  <a:pt x="150" y="67"/>
                  <a:pt x="223" y="80"/>
                </a:cubicBezTo>
                <a:cubicBezTo>
                  <a:pt x="331" y="98"/>
                  <a:pt x="440" y="99"/>
                  <a:pt x="549" y="84"/>
                </a:cubicBezTo>
                <a:cubicBezTo>
                  <a:pt x="611" y="76"/>
                  <a:pt x="671" y="62"/>
                  <a:pt x="728" y="38"/>
                </a:cubicBezTo>
                <a:cubicBezTo>
                  <a:pt x="747" y="30"/>
                  <a:pt x="764" y="20"/>
                  <a:pt x="781" y="10"/>
                </a:cubicBezTo>
                <a:cubicBezTo>
                  <a:pt x="786" y="7"/>
                  <a:pt x="791" y="0"/>
                  <a:pt x="797" y="4"/>
                </a:cubicBezTo>
                <a:cubicBezTo>
                  <a:pt x="802" y="7"/>
                  <a:pt x="800" y="15"/>
                  <a:pt x="800" y="21"/>
                </a:cubicBezTo>
                <a:cubicBezTo>
                  <a:pt x="800" y="100"/>
                  <a:pt x="800" y="179"/>
                  <a:pt x="800" y="259"/>
                </a:cubicBezTo>
                <a:cubicBezTo>
                  <a:pt x="800" y="309"/>
                  <a:pt x="800" y="360"/>
                  <a:pt x="800" y="41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9" name="Freeform 131">
            <a:extLst>
              <a:ext uri="{FF2B5EF4-FFF2-40B4-BE49-F238E27FC236}">
                <a16:creationId xmlns:a16="http://schemas.microsoft.com/office/drawing/2014/main" id="{0096D3DE-1762-5B49-9896-4D0D8E05628A}"/>
              </a:ext>
            </a:extLst>
          </p:cNvPr>
          <p:cNvSpPr>
            <a:spLocks/>
          </p:cNvSpPr>
          <p:nvPr/>
        </p:nvSpPr>
        <p:spPr bwMode="auto">
          <a:xfrm>
            <a:off x="11048316" y="4104843"/>
            <a:ext cx="125833" cy="44981"/>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 name="Rectangle: Rounded Corners 86">
            <a:extLst>
              <a:ext uri="{FF2B5EF4-FFF2-40B4-BE49-F238E27FC236}">
                <a16:creationId xmlns:a16="http://schemas.microsoft.com/office/drawing/2014/main" id="{33D03CA1-899A-4B4C-8C60-530E0C485468}"/>
              </a:ext>
            </a:extLst>
          </p:cNvPr>
          <p:cNvSpPr/>
          <p:nvPr/>
        </p:nvSpPr>
        <p:spPr bwMode="auto">
          <a:xfrm>
            <a:off x="2950020" y="2266422"/>
            <a:ext cx="1202803" cy="507704"/>
          </a:xfrm>
          <a:prstGeom prst="roundRect">
            <a:avLst/>
          </a:prstGeom>
          <a:gradFill flip="none" rotWithShape="1">
            <a:gsLst>
              <a:gs pos="53000">
                <a:schemeClr val="accent4"/>
              </a:gs>
              <a:gs pos="40000">
                <a:schemeClr val="accent1"/>
              </a:gs>
            </a:gsLst>
            <a:lin ang="2700000" scaled="1"/>
            <a:tileRect/>
          </a:gra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Regional Network</a:t>
            </a:r>
          </a:p>
        </p:txBody>
      </p:sp>
      <p:sp>
        <p:nvSpPr>
          <p:cNvPr id="88" name="Rectangle: Rounded Corners 87">
            <a:extLst>
              <a:ext uri="{FF2B5EF4-FFF2-40B4-BE49-F238E27FC236}">
                <a16:creationId xmlns:a16="http://schemas.microsoft.com/office/drawing/2014/main" id="{EB31D5A1-E58B-464F-9BD7-A02BFA696676}"/>
              </a:ext>
            </a:extLst>
          </p:cNvPr>
          <p:cNvSpPr/>
          <p:nvPr/>
        </p:nvSpPr>
        <p:spPr bwMode="auto">
          <a:xfrm>
            <a:off x="2974369" y="3772194"/>
            <a:ext cx="1202803" cy="507704"/>
          </a:xfrm>
          <a:prstGeom prst="roundRect">
            <a:avLst/>
          </a:prstGeom>
          <a:gradFill flip="none" rotWithShape="1">
            <a:gsLst>
              <a:gs pos="53000">
                <a:schemeClr val="accent4"/>
              </a:gs>
              <a:gs pos="40000">
                <a:schemeClr val="accent1"/>
              </a:gs>
            </a:gsLst>
            <a:lin ang="2700000" scaled="1"/>
            <a:tileRect/>
          </a:gra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Regional Network</a:t>
            </a:r>
          </a:p>
        </p:txBody>
      </p:sp>
      <p:sp>
        <p:nvSpPr>
          <p:cNvPr id="93" name="Rectangle: Rounded Corners 92">
            <a:extLst>
              <a:ext uri="{FF2B5EF4-FFF2-40B4-BE49-F238E27FC236}">
                <a16:creationId xmlns:a16="http://schemas.microsoft.com/office/drawing/2014/main" id="{4FF59000-6540-4233-AE4D-01149BA28820}"/>
              </a:ext>
            </a:extLst>
          </p:cNvPr>
          <p:cNvSpPr/>
          <p:nvPr/>
        </p:nvSpPr>
        <p:spPr bwMode="auto">
          <a:xfrm>
            <a:off x="2972737" y="4342462"/>
            <a:ext cx="1202803" cy="507704"/>
          </a:xfrm>
          <a:prstGeom prst="roundRect">
            <a:avLst/>
          </a:prstGeom>
          <a:gradFill flip="none" rotWithShape="1">
            <a:gsLst>
              <a:gs pos="53000">
                <a:schemeClr val="accent4"/>
              </a:gs>
              <a:gs pos="40000">
                <a:schemeClr val="accent1"/>
              </a:gs>
            </a:gsLst>
            <a:lin ang="2700000" scaled="1"/>
            <a:tileRect/>
          </a:gra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Regional Network</a:t>
            </a:r>
          </a:p>
        </p:txBody>
      </p:sp>
      <p:grpSp>
        <p:nvGrpSpPr>
          <p:cNvPr id="182" name="Group 181">
            <a:extLst>
              <a:ext uri="{FF2B5EF4-FFF2-40B4-BE49-F238E27FC236}">
                <a16:creationId xmlns:a16="http://schemas.microsoft.com/office/drawing/2014/main" id="{01F4B62E-2811-4DC9-A704-F75930A32CCE}"/>
              </a:ext>
            </a:extLst>
          </p:cNvPr>
          <p:cNvGrpSpPr/>
          <p:nvPr/>
        </p:nvGrpSpPr>
        <p:grpSpPr>
          <a:xfrm>
            <a:off x="7985886" y="3315627"/>
            <a:ext cx="1545720" cy="1508079"/>
            <a:chOff x="7809990" y="496704"/>
            <a:chExt cx="1241915" cy="1241915"/>
          </a:xfrm>
        </p:grpSpPr>
        <p:pic>
          <p:nvPicPr>
            <p:cNvPr id="183" name="Picture 6" descr="\\MAGNUM\Projects\Microsoft\Cloud Power FY12\Design\ICONS_PNG\Cloud.png">
              <a:extLst>
                <a:ext uri="{FF2B5EF4-FFF2-40B4-BE49-F238E27FC236}">
                  <a16:creationId xmlns:a16="http://schemas.microsoft.com/office/drawing/2014/main" id="{21F4636C-AD5D-403D-9C41-784AEFACD476}"/>
                </a:ext>
              </a:extLst>
            </p:cNvPr>
            <p:cNvPicPr>
              <a:picLocks noChangeAspect="1" noChangeArrowheads="1"/>
            </p:cNvPicPr>
            <p:nvPr/>
          </p:nvPicPr>
          <p:blipFill>
            <a:blip r:embed="rId17" cstate="print">
              <a:duotone>
                <a:prstClr val="black"/>
                <a:srgbClr val="44546A">
                  <a:tint val="45000"/>
                  <a:satMod val="400000"/>
                </a:srgbClr>
              </a:duotone>
            </a:blip>
            <a:srcRect/>
            <a:stretch>
              <a:fillRect/>
            </a:stretch>
          </p:blipFill>
          <p:spPr bwMode="auto">
            <a:xfrm>
              <a:off x="7809990" y="496704"/>
              <a:ext cx="1241915" cy="1241915"/>
            </a:xfrm>
            <a:prstGeom prst="rect">
              <a:avLst/>
            </a:prstGeom>
            <a:noFill/>
          </p:spPr>
        </p:pic>
        <p:sp>
          <p:nvSpPr>
            <p:cNvPr id="184" name="TextBox 183">
              <a:extLst>
                <a:ext uri="{FF2B5EF4-FFF2-40B4-BE49-F238E27FC236}">
                  <a16:creationId xmlns:a16="http://schemas.microsoft.com/office/drawing/2014/main" id="{7DC750C8-5964-465A-AB3F-0B848F6E6DFC}"/>
                </a:ext>
              </a:extLst>
            </p:cNvPr>
            <p:cNvSpPr txBox="1"/>
            <p:nvPr/>
          </p:nvSpPr>
          <p:spPr>
            <a:xfrm>
              <a:off x="8017529" y="894123"/>
              <a:ext cx="830978" cy="4308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Internet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Exchanges</a:t>
              </a:r>
            </a:p>
          </p:txBody>
        </p:sp>
      </p:grpSp>
      <p:pic>
        <p:nvPicPr>
          <p:cNvPr id="223" name="Picture 6" descr="\\MAGNUM\Projects\Microsoft\Cloud Power FY12\Design\ICONS_PNG\Cloud.png">
            <a:extLst>
              <a:ext uri="{FF2B5EF4-FFF2-40B4-BE49-F238E27FC236}">
                <a16:creationId xmlns:a16="http://schemas.microsoft.com/office/drawing/2014/main" id="{9BCBF5D7-405E-D849-9AAC-5AE3C5E2AFD4}"/>
              </a:ext>
            </a:extLst>
          </p:cNvPr>
          <p:cNvPicPr>
            <a:picLocks noChangeAspect="1" noChangeArrowheads="1"/>
          </p:cNvPicPr>
          <p:nvPr/>
        </p:nvPicPr>
        <p:blipFill>
          <a:blip r:embed="rId17" cstate="print">
            <a:duotone>
              <a:prstClr val="black"/>
              <a:srgbClr val="44546A">
                <a:tint val="45000"/>
                <a:satMod val="400000"/>
              </a:srgbClr>
            </a:duotone>
          </a:blip>
          <a:srcRect/>
          <a:stretch>
            <a:fillRect/>
          </a:stretch>
        </p:blipFill>
        <p:spPr bwMode="auto">
          <a:xfrm>
            <a:off x="7998438" y="1077553"/>
            <a:ext cx="1545720" cy="1508079"/>
          </a:xfrm>
          <a:prstGeom prst="rect">
            <a:avLst/>
          </a:prstGeom>
          <a:noFill/>
        </p:spPr>
      </p:pic>
      <p:pic>
        <p:nvPicPr>
          <p:cNvPr id="222" name="Picture 6" descr="\\MAGNUM\Projects\Microsoft\Cloud Power FY12\Design\ICONS_PNG\Cloud.png">
            <a:extLst>
              <a:ext uri="{FF2B5EF4-FFF2-40B4-BE49-F238E27FC236}">
                <a16:creationId xmlns:a16="http://schemas.microsoft.com/office/drawing/2014/main" id="{1192F943-FC35-B247-8A29-DFC942D15322}"/>
              </a:ext>
            </a:extLst>
          </p:cNvPr>
          <p:cNvPicPr>
            <a:picLocks noChangeAspect="1" noChangeArrowheads="1"/>
          </p:cNvPicPr>
          <p:nvPr/>
        </p:nvPicPr>
        <p:blipFill>
          <a:blip r:embed="rId17" cstate="print">
            <a:duotone>
              <a:prstClr val="black"/>
              <a:srgbClr val="44546A">
                <a:tint val="45000"/>
                <a:satMod val="400000"/>
              </a:srgbClr>
            </a:duotone>
          </a:blip>
          <a:srcRect/>
          <a:stretch>
            <a:fillRect/>
          </a:stretch>
        </p:blipFill>
        <p:spPr bwMode="auto">
          <a:xfrm>
            <a:off x="7988527" y="2162116"/>
            <a:ext cx="1545720" cy="1508079"/>
          </a:xfrm>
          <a:prstGeom prst="rect">
            <a:avLst/>
          </a:prstGeom>
          <a:noFill/>
        </p:spPr>
      </p:pic>
      <p:sp>
        <p:nvSpPr>
          <p:cNvPr id="178" name="TextBox 177">
            <a:extLst>
              <a:ext uri="{FF2B5EF4-FFF2-40B4-BE49-F238E27FC236}">
                <a16:creationId xmlns:a16="http://schemas.microsoft.com/office/drawing/2014/main" id="{580E5BE8-2C01-4465-B6BE-93F49B4397D7}"/>
              </a:ext>
            </a:extLst>
          </p:cNvPr>
          <p:cNvSpPr txBox="1"/>
          <p:nvPr/>
        </p:nvSpPr>
        <p:spPr>
          <a:xfrm>
            <a:off x="8408525" y="1669763"/>
            <a:ext cx="6399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Cable</a:t>
            </a:r>
          </a:p>
        </p:txBody>
      </p:sp>
      <p:sp>
        <p:nvSpPr>
          <p:cNvPr id="181" name="TextBox 180">
            <a:extLst>
              <a:ext uri="{FF2B5EF4-FFF2-40B4-BE49-F238E27FC236}">
                <a16:creationId xmlns:a16="http://schemas.microsoft.com/office/drawing/2014/main" id="{40EC7E9C-4F14-4004-9C55-D93F38C031C3}"/>
              </a:ext>
            </a:extLst>
          </p:cNvPr>
          <p:cNvSpPr txBox="1"/>
          <p:nvPr/>
        </p:nvSpPr>
        <p:spPr>
          <a:xfrm>
            <a:off x="8165613" y="2733987"/>
            <a:ext cx="92845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Carrier</a:t>
            </a:r>
          </a:p>
        </p:txBody>
      </p:sp>
    </p:spTree>
    <p:extLst>
      <p:ext uri="{BB962C8B-B14F-4D97-AF65-F5344CB8AC3E}">
        <p14:creationId xmlns:p14="http://schemas.microsoft.com/office/powerpoint/2010/main" val="429018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739AA72-31FB-41E3-A0B8-B657F2226BA8}"/>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C189EBD8-161D-4AAF-B068-0220D1EB7EF7}"/>
              </a:ext>
            </a:extLst>
          </p:cNvPr>
          <p:cNvGrpSpPr/>
          <p:nvPr/>
        </p:nvGrpSpPr>
        <p:grpSpPr>
          <a:xfrm>
            <a:off x="1061187" y="2394836"/>
            <a:ext cx="2022327" cy="600609"/>
            <a:chOff x="1061187" y="4854117"/>
            <a:chExt cx="2022327" cy="600609"/>
          </a:xfrm>
        </p:grpSpPr>
        <p:sp>
          <p:nvSpPr>
            <p:cNvPr id="37" name="TextBox 36">
              <a:extLst>
                <a:ext uri="{FF2B5EF4-FFF2-40B4-BE49-F238E27FC236}">
                  <a16:creationId xmlns:a16="http://schemas.microsoft.com/office/drawing/2014/main" id="{47074D19-F6D3-4971-8D2E-DF8B5A5C00FD}"/>
                </a:ext>
              </a:extLst>
            </p:cNvPr>
            <p:cNvSpPr txBox="1"/>
            <p:nvPr/>
          </p:nvSpPr>
          <p:spPr>
            <a:xfrm>
              <a:off x="1078852" y="4876649"/>
              <a:ext cx="200466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Performance</a:t>
              </a:r>
            </a:p>
          </p:txBody>
        </p:sp>
        <p:cxnSp>
          <p:nvCxnSpPr>
            <p:cNvPr id="38" name="Straight Connector 37">
              <a:extLst>
                <a:ext uri="{FF2B5EF4-FFF2-40B4-BE49-F238E27FC236}">
                  <a16:creationId xmlns:a16="http://schemas.microsoft.com/office/drawing/2014/main" id="{FD607528-D907-4E37-AE6E-8207D8EB2839}"/>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5C0C8436-F453-4D65-8DCC-DC2731437C59}"/>
              </a:ext>
            </a:extLst>
          </p:cNvPr>
          <p:cNvSpPr/>
          <p:nvPr/>
        </p:nvSpPr>
        <p:spPr bwMode="auto">
          <a:xfrm>
            <a:off x="-21936" y="3943632"/>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39AADC44-4E53-403A-AFF8-FCD49BE0EBD2}"/>
              </a:ext>
            </a:extLst>
          </p:cNvPr>
          <p:cNvGrpSpPr/>
          <p:nvPr/>
        </p:nvGrpSpPr>
        <p:grpSpPr>
          <a:xfrm>
            <a:off x="1061187" y="4187223"/>
            <a:ext cx="1963469" cy="600609"/>
            <a:chOff x="1061187" y="3489448"/>
            <a:chExt cx="1963469" cy="600609"/>
          </a:xfrm>
        </p:grpSpPr>
        <p:sp>
          <p:nvSpPr>
            <p:cNvPr id="42" name="TextBox 41">
              <a:extLst>
                <a:ext uri="{FF2B5EF4-FFF2-40B4-BE49-F238E27FC236}">
                  <a16:creationId xmlns:a16="http://schemas.microsoft.com/office/drawing/2014/main" id="{30463C7F-F9C5-45BB-B0CD-9045C50470C3}"/>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Monitoring</a:t>
              </a:r>
            </a:p>
          </p:txBody>
        </p:sp>
        <p:cxnSp>
          <p:nvCxnSpPr>
            <p:cNvPr id="44" name="Straight Connector 43">
              <a:extLst>
                <a:ext uri="{FF2B5EF4-FFF2-40B4-BE49-F238E27FC236}">
                  <a16:creationId xmlns:a16="http://schemas.microsoft.com/office/drawing/2014/main" id="{7256E4D5-1ACB-4461-9752-1325EE52FA30}"/>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SecurityCamera_EB35">
            <a:extLst>
              <a:ext uri="{FF2B5EF4-FFF2-40B4-BE49-F238E27FC236}">
                <a16:creationId xmlns:a16="http://schemas.microsoft.com/office/drawing/2014/main" id="{23239BD6-008A-46C1-8002-86535BACA691}"/>
              </a:ext>
            </a:extLst>
          </p:cNvPr>
          <p:cNvSpPr>
            <a:spLocks noChangeAspect="1" noEditPoints="1"/>
          </p:cNvSpPr>
          <p:nvPr/>
        </p:nvSpPr>
        <p:spPr bwMode="auto">
          <a:xfrm>
            <a:off x="382954" y="4326771"/>
            <a:ext cx="415335" cy="35857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6" name="Chart_E999">
            <a:extLst>
              <a:ext uri="{FF2B5EF4-FFF2-40B4-BE49-F238E27FC236}">
                <a16:creationId xmlns:a16="http://schemas.microsoft.com/office/drawing/2014/main" id="{86EB8009-0313-41ED-9B6D-093F5704C758}"/>
              </a:ext>
            </a:extLst>
          </p:cNvPr>
          <p:cNvSpPr>
            <a:spLocks noChangeAspect="1" noEditPoints="1"/>
          </p:cNvSpPr>
          <p:nvPr/>
        </p:nvSpPr>
        <p:spPr bwMode="auto">
          <a:xfrm>
            <a:off x="407598" y="2515855"/>
            <a:ext cx="358317" cy="35857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7" name="Title 1">
            <a:extLst>
              <a:ext uri="{FF2B5EF4-FFF2-40B4-BE49-F238E27FC236}">
                <a16:creationId xmlns:a16="http://schemas.microsoft.com/office/drawing/2014/main" id="{329E4E4E-78DF-4B03-8DBE-57DC86FA8DD5}"/>
              </a:ext>
            </a:extLst>
          </p:cNvPr>
          <p:cNvSpPr txBox="1">
            <a:spLocks/>
          </p:cNvSpPr>
          <p:nvPr/>
        </p:nvSpPr>
        <p:spPr>
          <a:xfrm>
            <a:off x="3593748" y="435898"/>
            <a:ext cx="8215297"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Monitoring your resources with Azure Monitor</a:t>
            </a:r>
          </a:p>
        </p:txBody>
      </p:sp>
      <p:sp>
        <p:nvSpPr>
          <p:cNvPr id="15" name="Title 5">
            <a:extLst>
              <a:ext uri="{FF2B5EF4-FFF2-40B4-BE49-F238E27FC236}">
                <a16:creationId xmlns:a16="http://schemas.microsoft.com/office/drawing/2014/main" id="{F533E34E-15B8-465E-85AF-D7DCC4507288}"/>
              </a:ext>
            </a:extLst>
          </p:cNvPr>
          <p:cNvSpPr txBox="1">
            <a:spLocks/>
          </p:cNvSpPr>
          <p:nvPr/>
        </p:nvSpPr>
        <p:spPr>
          <a:xfrm>
            <a:off x="978099" y="465565"/>
            <a:ext cx="2495547" cy="696167"/>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FFFFFF"/>
                </a:solidFill>
                <a:effectLst/>
                <a:uLnTx/>
                <a:uFillTx/>
                <a:latin typeface="Segoe UI Light"/>
                <a:ea typeface="+mn-ea"/>
                <a:cs typeface="Segoe UI" pitchFamily="34" charset="0"/>
              </a:rPr>
              <a:t>Performance and Monitoring</a:t>
            </a:r>
          </a:p>
        </p:txBody>
      </p:sp>
      <p:sp>
        <p:nvSpPr>
          <p:cNvPr id="16" name="SecurityCamera_EB35">
            <a:extLst>
              <a:ext uri="{FF2B5EF4-FFF2-40B4-BE49-F238E27FC236}">
                <a16:creationId xmlns:a16="http://schemas.microsoft.com/office/drawing/2014/main" id="{20A2AADD-6991-431C-BD4E-660E8040DD2D}"/>
              </a:ext>
            </a:extLst>
          </p:cNvPr>
          <p:cNvSpPr>
            <a:spLocks noChangeAspect="1" noEditPoints="1"/>
          </p:cNvSpPr>
          <p:nvPr/>
        </p:nvSpPr>
        <p:spPr bwMode="auto">
          <a:xfrm>
            <a:off x="382954" y="718425"/>
            <a:ext cx="472056" cy="407539"/>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DE59686A-7716-49DA-8A02-E148F5629B1B}"/>
              </a:ext>
            </a:extLst>
          </p:cNvPr>
          <p:cNvGrpSpPr/>
          <p:nvPr/>
        </p:nvGrpSpPr>
        <p:grpSpPr>
          <a:xfrm>
            <a:off x="3691898" y="1362756"/>
            <a:ext cx="8249570" cy="5370000"/>
            <a:chOff x="4919154" y="1399738"/>
            <a:chExt cx="7157996" cy="4473524"/>
          </a:xfrm>
        </p:grpSpPr>
        <p:sp>
          <p:nvSpPr>
            <p:cNvPr id="19" name="Rectangle 18">
              <a:extLst>
                <a:ext uri="{FF2B5EF4-FFF2-40B4-BE49-F238E27FC236}">
                  <a16:creationId xmlns:a16="http://schemas.microsoft.com/office/drawing/2014/main" id="{F0B087B4-A3F8-4376-AB29-B6BFA222E53C}"/>
                </a:ext>
              </a:extLst>
            </p:cNvPr>
            <p:cNvSpPr/>
            <p:nvPr/>
          </p:nvSpPr>
          <p:spPr bwMode="auto">
            <a:xfrm>
              <a:off x="10384896" y="2572744"/>
              <a:ext cx="980779" cy="85625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BB0E01CB-BFE9-46A1-84DF-DABC75903A34}"/>
                </a:ext>
              </a:extLst>
            </p:cNvPr>
            <p:cNvSpPr/>
            <p:nvPr/>
          </p:nvSpPr>
          <p:spPr bwMode="auto">
            <a:xfrm>
              <a:off x="4919154" y="4272929"/>
              <a:ext cx="6060272" cy="54831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15291382-BD1A-433D-B347-CD264098008B}"/>
                </a:ext>
              </a:extLst>
            </p:cNvPr>
            <p:cNvSpPr/>
            <p:nvPr/>
          </p:nvSpPr>
          <p:spPr bwMode="auto">
            <a:xfrm>
              <a:off x="5030002" y="1399738"/>
              <a:ext cx="7047148" cy="4473524"/>
            </a:xfrm>
            <a:prstGeom prst="rect">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B5A663A-124F-413B-B6F3-3DD15DF3D230}"/>
                </a:ext>
              </a:extLst>
            </p:cNvPr>
            <p:cNvPicPr>
              <a:picLocks noChangeAspect="1"/>
            </p:cNvPicPr>
            <p:nvPr/>
          </p:nvPicPr>
          <p:blipFill>
            <a:blip r:embed="rId3"/>
            <a:stretch>
              <a:fillRect/>
            </a:stretch>
          </p:blipFill>
          <p:spPr>
            <a:xfrm>
              <a:off x="5298346" y="1508406"/>
              <a:ext cx="3815207" cy="1028484"/>
            </a:xfrm>
            <a:prstGeom prst="rect">
              <a:avLst/>
            </a:prstGeom>
          </p:spPr>
        </p:pic>
        <p:pic>
          <p:nvPicPr>
            <p:cNvPr id="23" name="Picture 22">
              <a:extLst>
                <a:ext uri="{FF2B5EF4-FFF2-40B4-BE49-F238E27FC236}">
                  <a16:creationId xmlns:a16="http://schemas.microsoft.com/office/drawing/2014/main" id="{4322190D-83A4-4CE4-9930-AE623626D1A0}"/>
                </a:ext>
              </a:extLst>
            </p:cNvPr>
            <p:cNvPicPr>
              <a:picLocks noChangeAspect="1"/>
            </p:cNvPicPr>
            <p:nvPr/>
          </p:nvPicPr>
          <p:blipFill>
            <a:blip r:embed="rId4"/>
            <a:stretch>
              <a:fillRect/>
            </a:stretch>
          </p:blipFill>
          <p:spPr>
            <a:xfrm>
              <a:off x="9378662" y="1509100"/>
              <a:ext cx="1988687" cy="798036"/>
            </a:xfrm>
            <a:prstGeom prst="rect">
              <a:avLst/>
            </a:prstGeom>
          </p:spPr>
        </p:pic>
        <p:pic>
          <p:nvPicPr>
            <p:cNvPr id="24" name="Picture 23">
              <a:extLst>
                <a:ext uri="{FF2B5EF4-FFF2-40B4-BE49-F238E27FC236}">
                  <a16:creationId xmlns:a16="http://schemas.microsoft.com/office/drawing/2014/main" id="{FE986E7C-C163-4E13-80C1-18E6E8CD12E2}"/>
                </a:ext>
              </a:extLst>
            </p:cNvPr>
            <p:cNvPicPr>
              <a:picLocks noChangeAspect="1"/>
            </p:cNvPicPr>
            <p:nvPr/>
          </p:nvPicPr>
          <p:blipFill>
            <a:blip r:embed="rId5"/>
            <a:stretch>
              <a:fillRect/>
            </a:stretch>
          </p:blipFill>
          <p:spPr>
            <a:xfrm>
              <a:off x="5298346" y="3068724"/>
              <a:ext cx="5394960" cy="548317"/>
            </a:xfrm>
            <a:prstGeom prst="rect">
              <a:avLst/>
            </a:prstGeom>
          </p:spPr>
        </p:pic>
        <p:sp>
          <p:nvSpPr>
            <p:cNvPr id="25" name="Rectangle 24">
              <a:extLst>
                <a:ext uri="{FF2B5EF4-FFF2-40B4-BE49-F238E27FC236}">
                  <a16:creationId xmlns:a16="http://schemas.microsoft.com/office/drawing/2014/main" id="{0CDEA4AF-9A1A-4DE0-984E-947B0ED49044}"/>
                </a:ext>
              </a:extLst>
            </p:cNvPr>
            <p:cNvSpPr/>
            <p:nvPr/>
          </p:nvSpPr>
          <p:spPr bwMode="auto">
            <a:xfrm>
              <a:off x="5298346" y="2675752"/>
              <a:ext cx="2831241" cy="387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sp>
          <p:nvSpPr>
            <p:cNvPr id="26" name="Rectangle 25">
              <a:extLst>
                <a:ext uri="{FF2B5EF4-FFF2-40B4-BE49-F238E27FC236}">
                  <a16:creationId xmlns:a16="http://schemas.microsoft.com/office/drawing/2014/main" id="{92641496-3F55-4571-8B94-625F0232E543}"/>
                </a:ext>
              </a:extLst>
            </p:cNvPr>
            <p:cNvSpPr/>
            <p:nvPr/>
          </p:nvSpPr>
          <p:spPr bwMode="auto">
            <a:xfrm>
              <a:off x="5298346" y="3749539"/>
              <a:ext cx="2831241" cy="3995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Virtual network gateway</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a:extLst>
                <a:ext uri="{FF2B5EF4-FFF2-40B4-BE49-F238E27FC236}">
                  <a16:creationId xmlns:a16="http://schemas.microsoft.com/office/drawing/2014/main" id="{9A61BB07-196A-400B-AF6F-08C6A6518DED}"/>
                </a:ext>
              </a:extLst>
            </p:cNvPr>
            <p:cNvPicPr>
              <a:picLocks noChangeAspect="1"/>
            </p:cNvPicPr>
            <p:nvPr/>
          </p:nvPicPr>
          <p:blipFill>
            <a:blip r:embed="rId6"/>
            <a:stretch>
              <a:fillRect/>
            </a:stretch>
          </p:blipFill>
          <p:spPr>
            <a:xfrm>
              <a:off x="5310590" y="4156315"/>
              <a:ext cx="6766560" cy="471814"/>
            </a:xfrm>
            <a:prstGeom prst="rect">
              <a:avLst/>
            </a:prstGeom>
          </p:spPr>
        </p:pic>
        <p:pic>
          <p:nvPicPr>
            <p:cNvPr id="28" name="Picture 27">
              <a:extLst>
                <a:ext uri="{FF2B5EF4-FFF2-40B4-BE49-F238E27FC236}">
                  <a16:creationId xmlns:a16="http://schemas.microsoft.com/office/drawing/2014/main" id="{3B1B0262-540E-4042-A6E2-F4D7BACDEBAF}"/>
                </a:ext>
              </a:extLst>
            </p:cNvPr>
            <p:cNvPicPr>
              <a:picLocks noChangeAspect="1"/>
            </p:cNvPicPr>
            <p:nvPr/>
          </p:nvPicPr>
          <p:blipFill>
            <a:blip r:embed="rId7"/>
            <a:stretch>
              <a:fillRect/>
            </a:stretch>
          </p:blipFill>
          <p:spPr>
            <a:xfrm>
              <a:off x="7369076" y="4773670"/>
              <a:ext cx="2355699" cy="990076"/>
            </a:xfrm>
            <a:prstGeom prst="rect">
              <a:avLst/>
            </a:prstGeom>
          </p:spPr>
        </p:pic>
        <p:pic>
          <p:nvPicPr>
            <p:cNvPr id="29" name="Picture 28">
              <a:extLst>
                <a:ext uri="{FF2B5EF4-FFF2-40B4-BE49-F238E27FC236}">
                  <a16:creationId xmlns:a16="http://schemas.microsoft.com/office/drawing/2014/main" id="{AAF57919-D39B-43EA-94B1-01737CFC8B5C}"/>
                </a:ext>
              </a:extLst>
            </p:cNvPr>
            <p:cNvPicPr>
              <a:picLocks noChangeAspect="1"/>
            </p:cNvPicPr>
            <p:nvPr/>
          </p:nvPicPr>
          <p:blipFill>
            <a:blip r:embed="rId8"/>
            <a:stretch>
              <a:fillRect/>
            </a:stretch>
          </p:blipFill>
          <p:spPr>
            <a:xfrm>
              <a:off x="5298346" y="4773670"/>
              <a:ext cx="1984420" cy="930330"/>
            </a:xfrm>
            <a:prstGeom prst="rect">
              <a:avLst/>
            </a:prstGeom>
          </p:spPr>
        </p:pic>
        <p:pic>
          <p:nvPicPr>
            <p:cNvPr id="30" name="Picture 29">
              <a:extLst>
                <a:ext uri="{FF2B5EF4-FFF2-40B4-BE49-F238E27FC236}">
                  <a16:creationId xmlns:a16="http://schemas.microsoft.com/office/drawing/2014/main" id="{0BFC7054-EAF5-46F1-B661-42C3AA153131}"/>
                </a:ext>
              </a:extLst>
            </p:cNvPr>
            <p:cNvPicPr>
              <a:picLocks noChangeAspect="1"/>
            </p:cNvPicPr>
            <p:nvPr/>
          </p:nvPicPr>
          <p:blipFill>
            <a:blip r:embed="rId9"/>
            <a:stretch>
              <a:fillRect/>
            </a:stretch>
          </p:blipFill>
          <p:spPr>
            <a:xfrm>
              <a:off x="9811083" y="4773668"/>
              <a:ext cx="1992955" cy="1011414"/>
            </a:xfrm>
            <a:prstGeom prst="rect">
              <a:avLst/>
            </a:prstGeom>
          </p:spPr>
        </p:pic>
      </p:grpSp>
      <p:pic>
        <p:nvPicPr>
          <p:cNvPr id="2" name="Picture 1">
            <a:extLst>
              <a:ext uri="{FF2B5EF4-FFF2-40B4-BE49-F238E27FC236}">
                <a16:creationId xmlns:a16="http://schemas.microsoft.com/office/drawing/2014/main" id="{2F7EC547-640E-4881-BDA3-04D20B3DA6E5}"/>
              </a:ext>
            </a:extLst>
          </p:cNvPr>
          <p:cNvPicPr>
            <a:picLocks noChangeAspect="1"/>
          </p:cNvPicPr>
          <p:nvPr/>
        </p:nvPicPr>
        <p:blipFill>
          <a:blip r:embed="rId10"/>
          <a:stretch>
            <a:fillRect/>
          </a:stretch>
        </p:blipFill>
        <p:spPr>
          <a:xfrm>
            <a:off x="3574980" y="953449"/>
            <a:ext cx="573074" cy="573074"/>
          </a:xfrm>
          <a:prstGeom prst="rect">
            <a:avLst/>
          </a:prstGeom>
        </p:spPr>
      </p:pic>
      <p:cxnSp>
        <p:nvCxnSpPr>
          <p:cNvPr id="4" name="Straight Connector 3">
            <a:extLst>
              <a:ext uri="{FF2B5EF4-FFF2-40B4-BE49-F238E27FC236}">
                <a16:creationId xmlns:a16="http://schemas.microsoft.com/office/drawing/2014/main" id="{84127E09-540D-4275-8AD1-A48C884A52FC}"/>
              </a:ext>
            </a:extLst>
          </p:cNvPr>
          <p:cNvCxnSpPr/>
          <p:nvPr/>
        </p:nvCxnSpPr>
        <p:spPr>
          <a:xfrm>
            <a:off x="11941468" y="3438855"/>
            <a:ext cx="0" cy="213440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BF68276-01BE-43F3-85F2-160BAFD59143}"/>
              </a:ext>
            </a:extLst>
          </p:cNvPr>
          <p:cNvSpPr/>
          <p:nvPr/>
        </p:nvSpPr>
        <p:spPr bwMode="auto">
          <a:xfrm>
            <a:off x="5133842" y="5865578"/>
            <a:ext cx="6079590" cy="14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FC27D037-0DCB-4826-98C5-E781EFCF8A2C}"/>
              </a:ext>
            </a:extLst>
          </p:cNvPr>
          <p:cNvSpPr/>
          <p:nvPr/>
        </p:nvSpPr>
        <p:spPr bwMode="auto">
          <a:xfrm>
            <a:off x="9376892" y="5890330"/>
            <a:ext cx="2377567" cy="21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09490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00695EB-D117-41D0-B4C2-81835E05B490}"/>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4" name="Group 53">
            <a:extLst>
              <a:ext uri="{FF2B5EF4-FFF2-40B4-BE49-F238E27FC236}">
                <a16:creationId xmlns:a16="http://schemas.microsoft.com/office/drawing/2014/main" id="{E003836B-71BD-41C4-A9C9-CECE842088A6}"/>
              </a:ext>
            </a:extLst>
          </p:cNvPr>
          <p:cNvGrpSpPr/>
          <p:nvPr/>
        </p:nvGrpSpPr>
        <p:grpSpPr>
          <a:xfrm>
            <a:off x="1061187" y="2394836"/>
            <a:ext cx="2022327" cy="600609"/>
            <a:chOff x="1061187" y="4854117"/>
            <a:chExt cx="2022327" cy="600609"/>
          </a:xfrm>
        </p:grpSpPr>
        <p:sp>
          <p:nvSpPr>
            <p:cNvPr id="55" name="TextBox 54">
              <a:extLst>
                <a:ext uri="{FF2B5EF4-FFF2-40B4-BE49-F238E27FC236}">
                  <a16:creationId xmlns:a16="http://schemas.microsoft.com/office/drawing/2014/main" id="{326CA578-DEE0-4C72-9CEB-2D0EA4C1E80F}"/>
                </a:ext>
              </a:extLst>
            </p:cNvPr>
            <p:cNvSpPr txBox="1"/>
            <p:nvPr/>
          </p:nvSpPr>
          <p:spPr>
            <a:xfrm>
              <a:off x="1078852" y="4876649"/>
              <a:ext cx="200466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Performance</a:t>
              </a:r>
            </a:p>
          </p:txBody>
        </p:sp>
        <p:cxnSp>
          <p:nvCxnSpPr>
            <p:cNvPr id="56" name="Straight Connector 55">
              <a:extLst>
                <a:ext uri="{FF2B5EF4-FFF2-40B4-BE49-F238E27FC236}">
                  <a16:creationId xmlns:a16="http://schemas.microsoft.com/office/drawing/2014/main" id="{D5003AB0-F5A7-4DE5-ACAD-53F8D009FEA6}"/>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38F5B318-9471-4C76-A6C6-D9181A484388}"/>
              </a:ext>
            </a:extLst>
          </p:cNvPr>
          <p:cNvSpPr/>
          <p:nvPr/>
        </p:nvSpPr>
        <p:spPr bwMode="auto">
          <a:xfrm>
            <a:off x="-21936" y="3943632"/>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F0AE8F61-E86C-4D76-9C67-125B64DB606D}"/>
              </a:ext>
            </a:extLst>
          </p:cNvPr>
          <p:cNvGrpSpPr/>
          <p:nvPr/>
        </p:nvGrpSpPr>
        <p:grpSpPr>
          <a:xfrm>
            <a:off x="1061187" y="4187223"/>
            <a:ext cx="1963469" cy="600609"/>
            <a:chOff x="1061187" y="3489448"/>
            <a:chExt cx="1963469" cy="600609"/>
          </a:xfrm>
        </p:grpSpPr>
        <p:sp>
          <p:nvSpPr>
            <p:cNvPr id="59" name="TextBox 58">
              <a:extLst>
                <a:ext uri="{FF2B5EF4-FFF2-40B4-BE49-F238E27FC236}">
                  <a16:creationId xmlns:a16="http://schemas.microsoft.com/office/drawing/2014/main" id="{C58B9713-C4FE-43CD-88F8-56AEF2601E10}"/>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Monitoring</a:t>
              </a:r>
            </a:p>
          </p:txBody>
        </p:sp>
        <p:cxnSp>
          <p:nvCxnSpPr>
            <p:cNvPr id="60" name="Straight Connector 59">
              <a:extLst>
                <a:ext uri="{FF2B5EF4-FFF2-40B4-BE49-F238E27FC236}">
                  <a16:creationId xmlns:a16="http://schemas.microsoft.com/office/drawing/2014/main" id="{AB060644-4FF1-4C32-9CD6-CBBAE8E5424C}"/>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 name="SecurityCamera_EB35">
            <a:extLst>
              <a:ext uri="{FF2B5EF4-FFF2-40B4-BE49-F238E27FC236}">
                <a16:creationId xmlns:a16="http://schemas.microsoft.com/office/drawing/2014/main" id="{1B1398CC-5C69-48BB-A110-DB7837C066BD}"/>
              </a:ext>
            </a:extLst>
          </p:cNvPr>
          <p:cNvSpPr>
            <a:spLocks noChangeAspect="1" noEditPoints="1"/>
          </p:cNvSpPr>
          <p:nvPr/>
        </p:nvSpPr>
        <p:spPr bwMode="auto">
          <a:xfrm>
            <a:off x="382954" y="4326771"/>
            <a:ext cx="415335" cy="35857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2" name="Chart_E999">
            <a:extLst>
              <a:ext uri="{FF2B5EF4-FFF2-40B4-BE49-F238E27FC236}">
                <a16:creationId xmlns:a16="http://schemas.microsoft.com/office/drawing/2014/main" id="{811D6217-548C-41D5-8902-C6A56F61E38E}"/>
              </a:ext>
            </a:extLst>
          </p:cNvPr>
          <p:cNvSpPr>
            <a:spLocks noChangeAspect="1" noEditPoints="1"/>
          </p:cNvSpPr>
          <p:nvPr/>
        </p:nvSpPr>
        <p:spPr bwMode="auto">
          <a:xfrm>
            <a:off x="407598" y="2515855"/>
            <a:ext cx="358317" cy="35857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3" name="Title 1">
            <a:extLst>
              <a:ext uri="{FF2B5EF4-FFF2-40B4-BE49-F238E27FC236}">
                <a16:creationId xmlns:a16="http://schemas.microsoft.com/office/drawing/2014/main" id="{F90FBE4B-D41E-47A7-8171-8B150AC5449B}"/>
              </a:ext>
            </a:extLst>
          </p:cNvPr>
          <p:cNvSpPr txBox="1">
            <a:spLocks/>
          </p:cNvSpPr>
          <p:nvPr/>
        </p:nvSpPr>
        <p:spPr>
          <a:xfrm>
            <a:off x="3596735" y="463314"/>
            <a:ext cx="8881712"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Diagnose &amp; Visualize Scenarios with Network Watcher</a:t>
            </a:r>
          </a:p>
        </p:txBody>
      </p:sp>
      <p:sp>
        <p:nvSpPr>
          <p:cNvPr id="26" name="Title 5">
            <a:extLst>
              <a:ext uri="{FF2B5EF4-FFF2-40B4-BE49-F238E27FC236}">
                <a16:creationId xmlns:a16="http://schemas.microsoft.com/office/drawing/2014/main" id="{ED2A7FB8-97D4-40AF-BEE7-7B937D386BE2}"/>
              </a:ext>
            </a:extLst>
          </p:cNvPr>
          <p:cNvSpPr txBox="1">
            <a:spLocks/>
          </p:cNvSpPr>
          <p:nvPr/>
        </p:nvSpPr>
        <p:spPr>
          <a:xfrm>
            <a:off x="978099" y="465565"/>
            <a:ext cx="2495547" cy="696167"/>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FFFFFF"/>
                </a:solidFill>
                <a:effectLst/>
                <a:uLnTx/>
                <a:uFillTx/>
                <a:latin typeface="Segoe UI Light"/>
                <a:ea typeface="+mn-ea"/>
                <a:cs typeface="Segoe UI" pitchFamily="34" charset="0"/>
              </a:rPr>
              <a:t>Performance and Monitoring</a:t>
            </a:r>
          </a:p>
        </p:txBody>
      </p:sp>
      <p:sp>
        <p:nvSpPr>
          <p:cNvPr id="27" name="SecurityCamera_EB35">
            <a:extLst>
              <a:ext uri="{FF2B5EF4-FFF2-40B4-BE49-F238E27FC236}">
                <a16:creationId xmlns:a16="http://schemas.microsoft.com/office/drawing/2014/main" id="{B562E91F-9641-48E1-B838-B16F973926C1}"/>
              </a:ext>
            </a:extLst>
          </p:cNvPr>
          <p:cNvSpPr>
            <a:spLocks noChangeAspect="1" noEditPoints="1"/>
          </p:cNvSpPr>
          <p:nvPr/>
        </p:nvSpPr>
        <p:spPr bwMode="auto">
          <a:xfrm>
            <a:off x="382954" y="718425"/>
            <a:ext cx="472056" cy="407539"/>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6EF98F5A-D517-421A-8D6F-627A2166994D}"/>
              </a:ext>
            </a:extLst>
          </p:cNvPr>
          <p:cNvPicPr>
            <a:picLocks noChangeAspect="1"/>
          </p:cNvPicPr>
          <p:nvPr/>
        </p:nvPicPr>
        <p:blipFill>
          <a:blip r:embed="rId3"/>
          <a:stretch>
            <a:fillRect/>
          </a:stretch>
        </p:blipFill>
        <p:spPr>
          <a:xfrm>
            <a:off x="3974255" y="1161732"/>
            <a:ext cx="8126672" cy="5425910"/>
          </a:xfrm>
          <a:prstGeom prst="rect">
            <a:avLst/>
          </a:prstGeom>
        </p:spPr>
      </p:pic>
      <p:pic>
        <p:nvPicPr>
          <p:cNvPr id="3" name="Picture 2">
            <a:extLst>
              <a:ext uri="{FF2B5EF4-FFF2-40B4-BE49-F238E27FC236}">
                <a16:creationId xmlns:a16="http://schemas.microsoft.com/office/drawing/2014/main" id="{563E561E-A6BE-470D-8B3C-602587C8AEE0}"/>
              </a:ext>
            </a:extLst>
          </p:cNvPr>
          <p:cNvPicPr>
            <a:picLocks noChangeAspect="1"/>
          </p:cNvPicPr>
          <p:nvPr/>
        </p:nvPicPr>
        <p:blipFill>
          <a:blip r:embed="rId4"/>
          <a:stretch>
            <a:fillRect/>
          </a:stretch>
        </p:blipFill>
        <p:spPr>
          <a:xfrm>
            <a:off x="3504822" y="1646851"/>
            <a:ext cx="8596105" cy="4304149"/>
          </a:xfrm>
          <a:prstGeom prst="rect">
            <a:avLst/>
          </a:prstGeom>
        </p:spPr>
      </p:pic>
    </p:spTree>
    <p:extLst>
      <p:ext uri="{BB962C8B-B14F-4D97-AF65-F5344CB8AC3E}">
        <p14:creationId xmlns:p14="http://schemas.microsoft.com/office/powerpoint/2010/main" val="215889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800"/>
                                        <p:tgtEl>
                                          <p:spTgt spid="2"/>
                                        </p:tgtEl>
                                      </p:cBhvr>
                                    </p:animEffect>
                                    <p:set>
                                      <p:cBhvr>
                                        <p:cTn id="11" dur="1" fill="hold">
                                          <p:stCondLst>
                                            <p:cond delay="799"/>
                                          </p:stCondLst>
                                        </p:cTn>
                                        <p:tgtEl>
                                          <p:spTgt spid="2"/>
                                        </p:tgtEl>
                                        <p:attrNameLst>
                                          <p:attrName>style.visibility</p:attrName>
                                        </p:attrNameLst>
                                      </p:cBhvr>
                                      <p:to>
                                        <p:strVal val="hidden"/>
                                      </p:to>
                                    </p:se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84A081-B07C-4A9C-B821-E4359D09F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83" y="750896"/>
            <a:ext cx="10760430" cy="5783134"/>
          </a:xfrm>
          <a:prstGeom prst="rect">
            <a:avLst/>
          </a:prstGeom>
          <a:noFill/>
          <a:effectLst>
            <a:outerShdw blurRad="50800" dist="38100" dir="8100000" algn="tr" rotWithShape="0">
              <a:prstClr val="black">
                <a:alpha val="40000"/>
              </a:prstClr>
            </a:outerShdw>
          </a:effectLst>
        </p:spPr>
      </p:pic>
      <p:sp>
        <p:nvSpPr>
          <p:cNvPr id="3" name="Slide Number Placeholder 2">
            <a:extLst>
              <a:ext uri="{FF2B5EF4-FFF2-40B4-BE49-F238E27FC236}">
                <a16:creationId xmlns:a16="http://schemas.microsoft.com/office/drawing/2014/main" id="{0F543A02-C826-FD42-BC94-5AE44D8C98EC}"/>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noFill/>
              <a:effectLst/>
              <a:uLnTx/>
              <a:uFillTx/>
              <a:latin typeface="Segoe UI"/>
              <a:ea typeface="+mn-ea"/>
              <a:cs typeface="+mn-cs"/>
            </a:endParaRPr>
          </a:p>
        </p:txBody>
      </p:sp>
      <p:sp>
        <p:nvSpPr>
          <p:cNvPr id="5" name="Title 1">
            <a:extLst>
              <a:ext uri="{FF2B5EF4-FFF2-40B4-BE49-F238E27FC236}">
                <a16:creationId xmlns:a16="http://schemas.microsoft.com/office/drawing/2014/main" id="{12C39336-871F-EB42-93C6-CBFAA390591D}"/>
              </a:ext>
            </a:extLst>
          </p:cNvPr>
          <p:cNvSpPr txBox="1">
            <a:spLocks/>
          </p:cNvSpPr>
          <p:nvPr/>
        </p:nvSpPr>
        <p:spPr>
          <a:xfrm>
            <a:off x="586740" y="166205"/>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Planet-scale monitoring to optimize connectivity </a:t>
            </a:r>
            <a:endParaRPr kumimoji="0" lang="en-US" sz="2800" b="1" i="0" u="none" strike="noStrike" kern="1200" cap="none" spc="-50" normalizeH="0" baseline="0" noProof="0" dirty="0">
              <a:ln w="3175">
                <a:noFill/>
              </a:ln>
              <a:solidFill>
                <a:srgbClr val="F37521"/>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190391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24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515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897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Title 1"/>
          <p:cNvSpPr txBox="1">
            <a:spLocks/>
          </p:cNvSpPr>
          <p:nvPr/>
        </p:nvSpPr>
        <p:spPr>
          <a:xfrm>
            <a:off x="398822" y="2772318"/>
            <a:ext cx="5905991" cy="9971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Network security challenges in the cloud</a:t>
            </a:r>
          </a:p>
        </p:txBody>
      </p:sp>
      <p:sp>
        <p:nvSpPr>
          <p:cNvPr id="7" name="Text Placeholder 2">
            <a:extLst>
              <a:ext uri="{FF2B5EF4-FFF2-40B4-BE49-F238E27FC236}">
                <a16:creationId xmlns:a16="http://schemas.microsoft.com/office/drawing/2014/main" id="{77D17A30-E68F-426C-A6EC-17D78F101300}"/>
              </a:ext>
            </a:extLst>
          </p:cNvPr>
          <p:cNvSpPr txBox="1">
            <a:spLocks/>
          </p:cNvSpPr>
          <p:nvPr/>
        </p:nvSpPr>
        <p:spPr>
          <a:xfrm>
            <a:off x="294374" y="1297984"/>
            <a:ext cx="11897456" cy="2248589"/>
          </a:xfrm>
          <a:prstGeom prst="rect">
            <a:avLst/>
          </a:prstGeom>
        </p:spPr>
        <p:txBody>
          <a:bodyPr vert="horz" wrap="square" lIns="143428" tIns="89642" rIns="143428" bIns="89642"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337"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337"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137"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560241" marR="0" lvl="0" indent="-560241"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3529"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020610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84B068-A644-4BBF-9D31-98040BE0F86C}"/>
              </a:ext>
            </a:extLst>
          </p:cNvPr>
          <p:cNvSpPr txBox="1"/>
          <p:nvPr/>
        </p:nvSpPr>
        <p:spPr>
          <a:xfrm>
            <a:off x="1952523" y="4834558"/>
            <a:ext cx="10101883" cy="1945148"/>
          </a:xfrm>
          <a:prstGeom prst="rect">
            <a:avLst/>
          </a:prstGeom>
          <a:solidFill>
            <a:schemeClr val="tx1"/>
          </a:solidFill>
          <a:ln w="3175">
            <a:noFill/>
          </a:ln>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353535"/>
                </a:solidFill>
                <a:effectLst/>
                <a:uLnTx/>
                <a:uFillTx/>
                <a:latin typeface="Segoe UI Semilight"/>
                <a:ea typeface="+mn-ea"/>
                <a:cs typeface="+mn-cs"/>
              </a:rPr>
              <a:t>       Similar controls as on-premises</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353535"/>
                </a:solidFill>
                <a:effectLst/>
                <a:uLnTx/>
                <a:uFillTx/>
                <a:latin typeface="Segoe UI Semilight"/>
                <a:ea typeface="+mn-ea"/>
                <a:cs typeface="+mn-cs"/>
              </a:rPr>
              <a:t>     Pick your network security offerings</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353535"/>
                </a:solidFill>
                <a:effectLst/>
                <a:uLnTx/>
                <a:uFillTx/>
                <a:latin typeface="Segoe UI Semilight"/>
                <a:ea typeface="+mn-ea"/>
                <a:cs typeface="+mn-cs"/>
              </a:rPr>
              <a:t>Layer and scale</a:t>
            </a:r>
          </a:p>
        </p:txBody>
      </p:sp>
      <p:sp>
        <p:nvSpPr>
          <p:cNvPr id="60" name="Rectangle 59">
            <a:extLst>
              <a:ext uri="{FF2B5EF4-FFF2-40B4-BE49-F238E27FC236}">
                <a16:creationId xmlns:a16="http://schemas.microsoft.com/office/drawing/2014/main" id="{168575A9-8580-4C5A-803B-9968777F8642}"/>
              </a:ext>
            </a:extLst>
          </p:cNvPr>
          <p:cNvSpPr/>
          <p:nvPr/>
        </p:nvSpPr>
        <p:spPr bwMode="auto">
          <a:xfrm>
            <a:off x="309249" y="4828850"/>
            <a:ext cx="2848531" cy="19565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Planning network security in Azure</a:t>
            </a:r>
          </a:p>
        </p:txBody>
      </p:sp>
      <p:sp>
        <p:nvSpPr>
          <p:cNvPr id="6" name="Rectangle 5">
            <a:extLst>
              <a:ext uri="{FF2B5EF4-FFF2-40B4-BE49-F238E27FC236}">
                <a16:creationId xmlns:a16="http://schemas.microsoft.com/office/drawing/2014/main" id="{A6158F8D-3D06-4311-9D02-25DB8A45E2CB}"/>
              </a:ext>
            </a:extLst>
          </p:cNvPr>
          <p:cNvSpPr/>
          <p:nvPr/>
        </p:nvSpPr>
        <p:spPr bwMode="auto">
          <a:xfrm>
            <a:off x="3071172" y="1836838"/>
            <a:ext cx="3686821" cy="2604217"/>
          </a:xfrm>
          <a:prstGeom prst="rect">
            <a:avLst/>
          </a:prstGeom>
          <a:ln w="9525">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pic>
        <p:nvPicPr>
          <p:cNvPr id="9" name="Picture 8">
            <a:extLst>
              <a:ext uri="{FF2B5EF4-FFF2-40B4-BE49-F238E27FC236}">
                <a16:creationId xmlns:a16="http://schemas.microsoft.com/office/drawing/2014/main" id="{8ECF4B46-86E2-4612-B170-AB123D1F8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220" y="3927021"/>
            <a:ext cx="563328" cy="578695"/>
          </a:xfrm>
          <a:prstGeom prst="rect">
            <a:avLst/>
          </a:prstGeom>
          <a:noFill/>
          <a:ln>
            <a:noFill/>
          </a:ln>
        </p:spPr>
      </p:pic>
      <p:sp>
        <p:nvSpPr>
          <p:cNvPr id="51" name="TextBox 50">
            <a:extLst>
              <a:ext uri="{FF2B5EF4-FFF2-40B4-BE49-F238E27FC236}">
                <a16:creationId xmlns:a16="http://schemas.microsoft.com/office/drawing/2014/main" id="{1C23E59A-4D14-4D1C-9B1B-B13DD3453075}"/>
              </a:ext>
            </a:extLst>
          </p:cNvPr>
          <p:cNvSpPr txBox="1"/>
          <p:nvPr/>
        </p:nvSpPr>
        <p:spPr>
          <a:xfrm>
            <a:off x="3543491" y="3943078"/>
            <a:ext cx="1605210" cy="48463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353535"/>
                </a:solidFill>
                <a:effectLst/>
                <a:uLnTx/>
                <a:uFillTx/>
                <a:latin typeface="Segoe UI Semilight"/>
                <a:ea typeface="+mn-ea"/>
                <a:cs typeface="+mn-cs"/>
              </a:rPr>
              <a:t>10.1.0.0/16</a:t>
            </a:r>
          </a:p>
        </p:txBody>
      </p:sp>
      <p:cxnSp>
        <p:nvCxnSpPr>
          <p:cNvPr id="52" name="Straight Arrow Connector 51">
            <a:extLst>
              <a:ext uri="{FF2B5EF4-FFF2-40B4-BE49-F238E27FC236}">
                <a16:creationId xmlns:a16="http://schemas.microsoft.com/office/drawing/2014/main" id="{32161EA5-9137-4D4C-90A1-BD3AC54FB4C5}"/>
              </a:ext>
            </a:extLst>
          </p:cNvPr>
          <p:cNvCxnSpPr>
            <a:cxnSpLocks/>
            <a:endCxn id="198" idx="1"/>
          </p:cNvCxnSpPr>
          <p:nvPr/>
        </p:nvCxnSpPr>
        <p:spPr>
          <a:xfrm>
            <a:off x="6832581" y="2237412"/>
            <a:ext cx="1290830" cy="0"/>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E9B4E9E-CC99-402B-80F4-C20C34CF430D}"/>
              </a:ext>
            </a:extLst>
          </p:cNvPr>
          <p:cNvCxnSpPr>
            <a:cxnSpLocks/>
            <a:endCxn id="199" idx="1"/>
          </p:cNvCxnSpPr>
          <p:nvPr/>
        </p:nvCxnSpPr>
        <p:spPr>
          <a:xfrm>
            <a:off x="6832581" y="3516096"/>
            <a:ext cx="1298407" cy="1"/>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5D400C8-70EC-4984-9071-5AFDC348B479}"/>
              </a:ext>
            </a:extLst>
          </p:cNvPr>
          <p:cNvSpPr txBox="1"/>
          <p:nvPr/>
        </p:nvSpPr>
        <p:spPr>
          <a:xfrm>
            <a:off x="3718788" y="3634026"/>
            <a:ext cx="815053" cy="31547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Backend</a:t>
            </a:r>
            <a:r>
              <a:rPr kumimoji="0" lang="en-US" sz="1100"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 Subnet</a:t>
            </a:r>
          </a:p>
        </p:txBody>
      </p:sp>
      <p:sp>
        <p:nvSpPr>
          <p:cNvPr id="62" name="Rectangle 61">
            <a:extLst>
              <a:ext uri="{FF2B5EF4-FFF2-40B4-BE49-F238E27FC236}">
                <a16:creationId xmlns:a16="http://schemas.microsoft.com/office/drawing/2014/main" id="{04720FED-BB13-4489-B072-45432DE17125}"/>
              </a:ext>
            </a:extLst>
          </p:cNvPr>
          <p:cNvSpPr/>
          <p:nvPr/>
        </p:nvSpPr>
        <p:spPr bwMode="auto">
          <a:xfrm>
            <a:off x="3528030" y="2489749"/>
            <a:ext cx="1229037" cy="1105909"/>
          </a:xfrm>
          <a:prstGeom prst="rect">
            <a:avLst/>
          </a:prstGeom>
          <a:solidFill>
            <a:schemeClr val="tx1"/>
          </a:solidFill>
          <a:ln w="952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33D4C9EE-18C5-46B8-AABB-1135AB037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814" y="3297162"/>
            <a:ext cx="249613" cy="313470"/>
          </a:xfrm>
          <a:prstGeom prst="rect">
            <a:avLst/>
          </a:prstGeom>
          <a:noFill/>
          <a:ln>
            <a:noFill/>
          </a:ln>
        </p:spPr>
      </p:pic>
      <p:grpSp>
        <p:nvGrpSpPr>
          <p:cNvPr id="64" name="Group 63">
            <a:extLst>
              <a:ext uri="{FF2B5EF4-FFF2-40B4-BE49-F238E27FC236}">
                <a16:creationId xmlns:a16="http://schemas.microsoft.com/office/drawing/2014/main" id="{BF230390-1C3D-4E13-B78E-A20EDDB04EEE}"/>
              </a:ext>
            </a:extLst>
          </p:cNvPr>
          <p:cNvGrpSpPr/>
          <p:nvPr/>
        </p:nvGrpSpPr>
        <p:grpSpPr>
          <a:xfrm>
            <a:off x="3949905" y="2689129"/>
            <a:ext cx="519378" cy="744236"/>
            <a:chOff x="11274200" y="1879294"/>
            <a:chExt cx="618302" cy="863582"/>
          </a:xfrm>
        </p:grpSpPr>
        <p:sp>
          <p:nvSpPr>
            <p:cNvPr id="65" name="Freeform 11">
              <a:extLst>
                <a:ext uri="{FF2B5EF4-FFF2-40B4-BE49-F238E27FC236}">
                  <a16:creationId xmlns:a16="http://schemas.microsoft.com/office/drawing/2014/main" id="{5A291ACD-9C02-445A-98E3-F7FF3D72E046}"/>
                </a:ext>
              </a:extLst>
            </p:cNvPr>
            <p:cNvSpPr>
              <a:spLocks noEditPoints="1"/>
            </p:cNvSpPr>
            <p:nvPr/>
          </p:nvSpPr>
          <p:spPr bwMode="auto">
            <a:xfrm>
              <a:off x="11274200"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a:noFill/>
                </a:ln>
                <a:solidFill>
                  <a:srgbClr val="353535"/>
                </a:solidFill>
                <a:effectLst/>
                <a:uLnTx/>
                <a:uFillTx/>
                <a:latin typeface="Segoe UI"/>
                <a:ea typeface="+mn-ea"/>
                <a:cs typeface="+mn-cs"/>
              </a:endParaRPr>
            </a:p>
          </p:txBody>
        </p:sp>
        <p:sp>
          <p:nvSpPr>
            <p:cNvPr id="66" name="Freeform 14">
              <a:extLst>
                <a:ext uri="{FF2B5EF4-FFF2-40B4-BE49-F238E27FC236}">
                  <a16:creationId xmlns:a16="http://schemas.microsoft.com/office/drawing/2014/main" id="{E71424B0-C609-4D1C-A76C-C2248DDC5CA4}"/>
                </a:ext>
              </a:extLst>
            </p:cNvPr>
            <p:cNvSpPr>
              <a:spLocks noEditPoints="1"/>
            </p:cNvSpPr>
            <p:nvPr/>
          </p:nvSpPr>
          <p:spPr bwMode="auto">
            <a:xfrm>
              <a:off x="11274200"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a:noFill/>
                </a:ln>
                <a:solidFill>
                  <a:srgbClr val="353535"/>
                </a:solidFill>
                <a:effectLst/>
                <a:uLnTx/>
                <a:uFillTx/>
                <a:latin typeface="Segoe UI"/>
                <a:ea typeface="+mn-ea"/>
                <a:cs typeface="+mn-cs"/>
              </a:endParaRPr>
            </a:p>
          </p:txBody>
        </p:sp>
        <p:sp>
          <p:nvSpPr>
            <p:cNvPr id="67" name="Freeform 17">
              <a:extLst>
                <a:ext uri="{FF2B5EF4-FFF2-40B4-BE49-F238E27FC236}">
                  <a16:creationId xmlns:a16="http://schemas.microsoft.com/office/drawing/2014/main" id="{AC8754D8-89CD-4DA7-87C8-96BAC33F8E75}"/>
                </a:ext>
              </a:extLst>
            </p:cNvPr>
            <p:cNvSpPr>
              <a:spLocks noEditPoints="1"/>
            </p:cNvSpPr>
            <p:nvPr/>
          </p:nvSpPr>
          <p:spPr bwMode="auto">
            <a:xfrm>
              <a:off x="11274200"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sp>
        <p:nvSpPr>
          <p:cNvPr id="82" name="TextBox 81">
            <a:extLst>
              <a:ext uri="{FF2B5EF4-FFF2-40B4-BE49-F238E27FC236}">
                <a16:creationId xmlns:a16="http://schemas.microsoft.com/office/drawing/2014/main" id="{9A7A717F-90C8-406F-BD4B-0F72BC7662C9}"/>
              </a:ext>
            </a:extLst>
          </p:cNvPr>
          <p:cNvSpPr txBox="1"/>
          <p:nvPr/>
        </p:nvSpPr>
        <p:spPr>
          <a:xfrm>
            <a:off x="5327473" y="3628684"/>
            <a:ext cx="815053" cy="329187"/>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200"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Frontend  Subnet</a:t>
            </a:r>
          </a:p>
        </p:txBody>
      </p:sp>
      <p:sp>
        <p:nvSpPr>
          <p:cNvPr id="89" name="TextBox 88">
            <a:extLst>
              <a:ext uri="{FF2B5EF4-FFF2-40B4-BE49-F238E27FC236}">
                <a16:creationId xmlns:a16="http://schemas.microsoft.com/office/drawing/2014/main" id="{36201F25-CDE8-4480-BAA1-5C03A0BC6575}"/>
              </a:ext>
            </a:extLst>
          </p:cNvPr>
          <p:cNvSpPr txBox="1"/>
          <p:nvPr/>
        </p:nvSpPr>
        <p:spPr>
          <a:xfrm>
            <a:off x="4031208" y="1957808"/>
            <a:ext cx="2080048" cy="48463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353535"/>
                </a:solidFill>
                <a:effectLst/>
                <a:uLnTx/>
                <a:uFillTx/>
                <a:latin typeface="Segoe UI Semilight"/>
                <a:ea typeface="+mn-ea"/>
                <a:cs typeface="+mn-cs"/>
              </a:rPr>
              <a:t>Your Virtual Network </a:t>
            </a:r>
          </a:p>
        </p:txBody>
      </p:sp>
      <p:sp>
        <p:nvSpPr>
          <p:cNvPr id="90" name="TextBox 89">
            <a:extLst>
              <a:ext uri="{FF2B5EF4-FFF2-40B4-BE49-F238E27FC236}">
                <a16:creationId xmlns:a16="http://schemas.microsoft.com/office/drawing/2014/main" id="{1E3BA12E-CAD0-49D0-AF6E-ED05A9735993}"/>
              </a:ext>
            </a:extLst>
          </p:cNvPr>
          <p:cNvSpPr txBox="1"/>
          <p:nvPr/>
        </p:nvSpPr>
        <p:spPr>
          <a:xfrm>
            <a:off x="2306296" y="1019707"/>
            <a:ext cx="1520931" cy="473715"/>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686" b="0" i="0" u="none" strike="noStrike" kern="1200" cap="none" spc="-49" normalizeH="0" baseline="0" noProof="0" dirty="0">
              <a:ln>
                <a:noFill/>
              </a:ln>
              <a:solidFill>
                <a:srgbClr val="FFFFF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ExpressRoute</a:t>
            </a:r>
            <a:endParaRPr kumimoji="0" lang="en-US" sz="1568"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50"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VPN</a:t>
            </a:r>
            <a:r>
              <a:rPr kumimoji="0" lang="en-US" sz="1568"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 </a:t>
            </a:r>
            <a:r>
              <a:rPr kumimoji="0" lang="en-US" sz="1100"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Gateways</a:t>
            </a:r>
            <a:endParaRPr kumimoji="0" lang="en-US" sz="1568" b="0" i="0"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937159DE-F2F8-4E64-B1D7-148DFB66298A}"/>
              </a:ext>
            </a:extLst>
          </p:cNvPr>
          <p:cNvGrpSpPr/>
          <p:nvPr/>
        </p:nvGrpSpPr>
        <p:grpSpPr>
          <a:xfrm>
            <a:off x="3304159" y="193944"/>
            <a:ext cx="651392" cy="680029"/>
            <a:chOff x="1078644" y="2944892"/>
            <a:chExt cx="2747571" cy="3760255"/>
          </a:xfrm>
        </p:grpSpPr>
        <p:sp>
          <p:nvSpPr>
            <p:cNvPr id="92" name="Rectangle 10">
              <a:extLst>
                <a:ext uri="{FF2B5EF4-FFF2-40B4-BE49-F238E27FC236}">
                  <a16:creationId xmlns:a16="http://schemas.microsoft.com/office/drawing/2014/main" id="{5598C816-B057-4943-83D6-DA87D098948B}"/>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Rectangle 11">
              <a:extLst>
                <a:ext uri="{FF2B5EF4-FFF2-40B4-BE49-F238E27FC236}">
                  <a16:creationId xmlns:a16="http://schemas.microsoft.com/office/drawing/2014/main" id="{3A430A42-11B6-4A88-89EA-4260C4D2DEDC}"/>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4" name="Rectangle 21">
              <a:extLst>
                <a:ext uri="{FF2B5EF4-FFF2-40B4-BE49-F238E27FC236}">
                  <a16:creationId xmlns:a16="http://schemas.microsoft.com/office/drawing/2014/main" id="{4CEBDD4E-3227-4095-9D36-65D5AA3864C6}"/>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Freeform 22">
              <a:extLst>
                <a:ext uri="{FF2B5EF4-FFF2-40B4-BE49-F238E27FC236}">
                  <a16:creationId xmlns:a16="http://schemas.microsoft.com/office/drawing/2014/main" id="{09B097D8-79CB-47B1-8AB8-14F896120D97}"/>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Rectangle 26">
              <a:extLst>
                <a:ext uri="{FF2B5EF4-FFF2-40B4-BE49-F238E27FC236}">
                  <a16:creationId xmlns:a16="http://schemas.microsoft.com/office/drawing/2014/main" id="{E1D144EB-3A1C-481C-8BE0-DF45866D3AB6}"/>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ectangle 27">
              <a:extLst>
                <a:ext uri="{FF2B5EF4-FFF2-40B4-BE49-F238E27FC236}">
                  <a16:creationId xmlns:a16="http://schemas.microsoft.com/office/drawing/2014/main" id="{517A2217-0EA2-4F79-B937-56717EA20B6E}"/>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Freeform 28">
              <a:extLst>
                <a:ext uri="{FF2B5EF4-FFF2-40B4-BE49-F238E27FC236}">
                  <a16:creationId xmlns:a16="http://schemas.microsoft.com/office/drawing/2014/main" id="{CB108777-1F78-4504-862F-B7A6B4481D51}"/>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Freeform 29">
              <a:extLst>
                <a:ext uri="{FF2B5EF4-FFF2-40B4-BE49-F238E27FC236}">
                  <a16:creationId xmlns:a16="http://schemas.microsoft.com/office/drawing/2014/main" id="{C128F3C8-A52D-42E6-81CC-AB772E761424}"/>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Rectangle 30">
              <a:extLst>
                <a:ext uri="{FF2B5EF4-FFF2-40B4-BE49-F238E27FC236}">
                  <a16:creationId xmlns:a16="http://schemas.microsoft.com/office/drawing/2014/main" id="{6203B2C9-136A-447B-8F14-E3ABF7C2A714}"/>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31">
              <a:extLst>
                <a:ext uri="{FF2B5EF4-FFF2-40B4-BE49-F238E27FC236}">
                  <a16:creationId xmlns:a16="http://schemas.microsoft.com/office/drawing/2014/main" id="{2E6A2BDC-2F54-41E9-B6AA-B5BEB3E380C3}"/>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Rectangle 32">
              <a:extLst>
                <a:ext uri="{FF2B5EF4-FFF2-40B4-BE49-F238E27FC236}">
                  <a16:creationId xmlns:a16="http://schemas.microsoft.com/office/drawing/2014/main" id="{975E1FEB-7634-4741-A27A-B6C3A1AAA6D2}"/>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Rectangle 33">
              <a:extLst>
                <a:ext uri="{FF2B5EF4-FFF2-40B4-BE49-F238E27FC236}">
                  <a16:creationId xmlns:a16="http://schemas.microsoft.com/office/drawing/2014/main" id="{66E686B6-06F8-4DBD-B4EB-4498A0F9A202}"/>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Rectangle 34">
              <a:extLst>
                <a:ext uri="{FF2B5EF4-FFF2-40B4-BE49-F238E27FC236}">
                  <a16:creationId xmlns:a16="http://schemas.microsoft.com/office/drawing/2014/main" id="{A4ED3BB0-3AFC-46E5-8A70-A92D2752EDC5}"/>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Rectangle 35">
              <a:extLst>
                <a:ext uri="{FF2B5EF4-FFF2-40B4-BE49-F238E27FC236}">
                  <a16:creationId xmlns:a16="http://schemas.microsoft.com/office/drawing/2014/main" id="{C4C6DAEC-8A73-4058-B0E7-0CB85AA979E9}"/>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Rectangle 36">
              <a:extLst>
                <a:ext uri="{FF2B5EF4-FFF2-40B4-BE49-F238E27FC236}">
                  <a16:creationId xmlns:a16="http://schemas.microsoft.com/office/drawing/2014/main" id="{4DF1ACD3-2118-4F67-B74A-628D113D52A9}"/>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Rectangle 37">
              <a:extLst>
                <a:ext uri="{FF2B5EF4-FFF2-40B4-BE49-F238E27FC236}">
                  <a16:creationId xmlns:a16="http://schemas.microsoft.com/office/drawing/2014/main" id="{67952DA4-26D2-4A9B-B54E-9294AA2C3F45}"/>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Rectangle 38">
              <a:extLst>
                <a:ext uri="{FF2B5EF4-FFF2-40B4-BE49-F238E27FC236}">
                  <a16:creationId xmlns:a16="http://schemas.microsoft.com/office/drawing/2014/main" id="{4A1B9ED2-E147-48EB-B37B-90A7E2DBD323}"/>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Rectangle 39">
              <a:extLst>
                <a:ext uri="{FF2B5EF4-FFF2-40B4-BE49-F238E27FC236}">
                  <a16:creationId xmlns:a16="http://schemas.microsoft.com/office/drawing/2014/main" id="{49CFF3A2-9CFD-4567-82FF-38BCF5EECF5A}"/>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Rectangle 40">
              <a:extLst>
                <a:ext uri="{FF2B5EF4-FFF2-40B4-BE49-F238E27FC236}">
                  <a16:creationId xmlns:a16="http://schemas.microsoft.com/office/drawing/2014/main" id="{AD409CEC-64F6-4904-B3B4-FC71AD690558}"/>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Rectangle 41">
              <a:extLst>
                <a:ext uri="{FF2B5EF4-FFF2-40B4-BE49-F238E27FC236}">
                  <a16:creationId xmlns:a16="http://schemas.microsoft.com/office/drawing/2014/main" id="{617A7B58-B71D-47C8-960F-4BF9722B299C}"/>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2" name="Rectangle 42">
              <a:extLst>
                <a:ext uri="{FF2B5EF4-FFF2-40B4-BE49-F238E27FC236}">
                  <a16:creationId xmlns:a16="http://schemas.microsoft.com/office/drawing/2014/main" id="{24029FC2-BF84-41DD-B096-A3329981A274}"/>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3" name="Rectangle 43">
              <a:extLst>
                <a:ext uri="{FF2B5EF4-FFF2-40B4-BE49-F238E27FC236}">
                  <a16:creationId xmlns:a16="http://schemas.microsoft.com/office/drawing/2014/main" id="{9E9179BE-0579-4696-B5D2-58B51E250375}"/>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4" name="Rectangle 44">
              <a:extLst>
                <a:ext uri="{FF2B5EF4-FFF2-40B4-BE49-F238E27FC236}">
                  <a16:creationId xmlns:a16="http://schemas.microsoft.com/office/drawing/2014/main" id="{B4487E9A-72DB-4E3C-85D0-A816D6AAE20E}"/>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5" name="Rectangle 45">
              <a:extLst>
                <a:ext uri="{FF2B5EF4-FFF2-40B4-BE49-F238E27FC236}">
                  <a16:creationId xmlns:a16="http://schemas.microsoft.com/office/drawing/2014/main" id="{00045DC3-16D4-4FDE-88BD-1D51A3A836C2}"/>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6" name="Rectangle 46">
              <a:extLst>
                <a:ext uri="{FF2B5EF4-FFF2-40B4-BE49-F238E27FC236}">
                  <a16:creationId xmlns:a16="http://schemas.microsoft.com/office/drawing/2014/main" id="{1CB9788D-49B0-403A-99F5-51FBE22704F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7" name="Rectangle 47">
              <a:extLst>
                <a:ext uri="{FF2B5EF4-FFF2-40B4-BE49-F238E27FC236}">
                  <a16:creationId xmlns:a16="http://schemas.microsoft.com/office/drawing/2014/main" id="{A5D75F0B-F354-4868-96CE-ACA83201451D}"/>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8" name="Rectangle 48">
              <a:extLst>
                <a:ext uri="{FF2B5EF4-FFF2-40B4-BE49-F238E27FC236}">
                  <a16:creationId xmlns:a16="http://schemas.microsoft.com/office/drawing/2014/main" id="{471831B2-9F82-422C-89E5-B22515C9434E}"/>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9" name="Rectangle 49">
              <a:extLst>
                <a:ext uri="{FF2B5EF4-FFF2-40B4-BE49-F238E27FC236}">
                  <a16:creationId xmlns:a16="http://schemas.microsoft.com/office/drawing/2014/main" id="{0F1BAA48-3B44-4E6D-B327-D5B0628153F9}"/>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0" name="Rectangle 50">
              <a:extLst>
                <a:ext uri="{FF2B5EF4-FFF2-40B4-BE49-F238E27FC236}">
                  <a16:creationId xmlns:a16="http://schemas.microsoft.com/office/drawing/2014/main" id="{F26DBE23-1BAA-4D87-A5DD-476736B18225}"/>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Rectangle 51">
              <a:extLst>
                <a:ext uri="{FF2B5EF4-FFF2-40B4-BE49-F238E27FC236}">
                  <a16:creationId xmlns:a16="http://schemas.microsoft.com/office/drawing/2014/main" id="{225CFF87-814C-432D-A212-090AADBB01B7}"/>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Rectangle 52">
              <a:extLst>
                <a:ext uri="{FF2B5EF4-FFF2-40B4-BE49-F238E27FC236}">
                  <a16:creationId xmlns:a16="http://schemas.microsoft.com/office/drawing/2014/main" id="{A796BAB5-9A21-4194-B109-87C1C9BB9DC1}"/>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3" name="Rectangle 53">
              <a:extLst>
                <a:ext uri="{FF2B5EF4-FFF2-40B4-BE49-F238E27FC236}">
                  <a16:creationId xmlns:a16="http://schemas.microsoft.com/office/drawing/2014/main" id="{6B7E38F2-2459-4D09-B3FA-49CEA6E17F0A}"/>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4" name="Rectangle 54">
              <a:extLst>
                <a:ext uri="{FF2B5EF4-FFF2-40B4-BE49-F238E27FC236}">
                  <a16:creationId xmlns:a16="http://schemas.microsoft.com/office/drawing/2014/main" id="{443DB9C1-9972-4354-9A81-1A9F1A59F1B8}"/>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5" name="Rectangle 55">
              <a:extLst>
                <a:ext uri="{FF2B5EF4-FFF2-40B4-BE49-F238E27FC236}">
                  <a16:creationId xmlns:a16="http://schemas.microsoft.com/office/drawing/2014/main" id="{A665F689-EC67-4A00-8315-9F5784ADDC61}"/>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6" name="Rectangle 56">
              <a:extLst>
                <a:ext uri="{FF2B5EF4-FFF2-40B4-BE49-F238E27FC236}">
                  <a16:creationId xmlns:a16="http://schemas.microsoft.com/office/drawing/2014/main" id="{8C47E411-AB22-418B-BA77-24722592C476}"/>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7" name="Rectangle 57">
              <a:extLst>
                <a:ext uri="{FF2B5EF4-FFF2-40B4-BE49-F238E27FC236}">
                  <a16:creationId xmlns:a16="http://schemas.microsoft.com/office/drawing/2014/main" id="{669A39E5-0729-4080-9DB3-85DA8F576885}"/>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8" name="Rectangle 58">
              <a:extLst>
                <a:ext uri="{FF2B5EF4-FFF2-40B4-BE49-F238E27FC236}">
                  <a16:creationId xmlns:a16="http://schemas.microsoft.com/office/drawing/2014/main" id="{9CA2DACF-24FE-4094-91F0-F4ED478955D2}"/>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9" name="Rectangle 59">
              <a:extLst>
                <a:ext uri="{FF2B5EF4-FFF2-40B4-BE49-F238E27FC236}">
                  <a16:creationId xmlns:a16="http://schemas.microsoft.com/office/drawing/2014/main" id="{F3C88007-7C9C-446C-BF72-4A72C3D63446}"/>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0" name="Rectangle 60">
              <a:extLst>
                <a:ext uri="{FF2B5EF4-FFF2-40B4-BE49-F238E27FC236}">
                  <a16:creationId xmlns:a16="http://schemas.microsoft.com/office/drawing/2014/main" id="{6CE77459-A63E-4A18-AD43-97E234074B5D}"/>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1" name="Rectangle 61">
              <a:extLst>
                <a:ext uri="{FF2B5EF4-FFF2-40B4-BE49-F238E27FC236}">
                  <a16:creationId xmlns:a16="http://schemas.microsoft.com/office/drawing/2014/main" id="{B8DB68BE-7781-440B-A4DE-8E923B036B98}"/>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2" name="Rectangle 62">
              <a:extLst>
                <a:ext uri="{FF2B5EF4-FFF2-40B4-BE49-F238E27FC236}">
                  <a16:creationId xmlns:a16="http://schemas.microsoft.com/office/drawing/2014/main" id="{3D97AA30-6FB0-456D-AA78-0AF6B6B0E128}"/>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3" name="Freeform 63">
              <a:extLst>
                <a:ext uri="{FF2B5EF4-FFF2-40B4-BE49-F238E27FC236}">
                  <a16:creationId xmlns:a16="http://schemas.microsoft.com/office/drawing/2014/main" id="{A985D66E-4EEF-4943-9976-D8CF09AD193B}"/>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4" name="Freeform 64">
              <a:extLst>
                <a:ext uri="{FF2B5EF4-FFF2-40B4-BE49-F238E27FC236}">
                  <a16:creationId xmlns:a16="http://schemas.microsoft.com/office/drawing/2014/main" id="{42F6E296-898D-44F5-B9B7-EBC16024A844}"/>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5" name="Freeform 65">
              <a:extLst>
                <a:ext uri="{FF2B5EF4-FFF2-40B4-BE49-F238E27FC236}">
                  <a16:creationId xmlns:a16="http://schemas.microsoft.com/office/drawing/2014/main" id="{188584B8-BC17-4E55-A1C5-F4D7D6527FB5}"/>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36" name="Freeform 66">
              <a:extLst>
                <a:ext uri="{FF2B5EF4-FFF2-40B4-BE49-F238E27FC236}">
                  <a16:creationId xmlns:a16="http://schemas.microsoft.com/office/drawing/2014/main" id="{4CE9F8F3-D778-4874-AA43-3C1380612FBE}"/>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7" name="Freeform 67">
              <a:extLst>
                <a:ext uri="{FF2B5EF4-FFF2-40B4-BE49-F238E27FC236}">
                  <a16:creationId xmlns:a16="http://schemas.microsoft.com/office/drawing/2014/main" id="{3DB68409-CAF8-4F81-B7CE-1310435B1DE5}"/>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Freeform 68">
              <a:extLst>
                <a:ext uri="{FF2B5EF4-FFF2-40B4-BE49-F238E27FC236}">
                  <a16:creationId xmlns:a16="http://schemas.microsoft.com/office/drawing/2014/main" id="{87CE85C5-3A34-415C-BF1C-4D785C9A45AF}"/>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9" name="Freeform 69">
              <a:extLst>
                <a:ext uri="{FF2B5EF4-FFF2-40B4-BE49-F238E27FC236}">
                  <a16:creationId xmlns:a16="http://schemas.microsoft.com/office/drawing/2014/main" id="{90183A9B-7891-4E2F-BB20-F96AD59A7873}"/>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Freeform 70">
              <a:extLst>
                <a:ext uri="{FF2B5EF4-FFF2-40B4-BE49-F238E27FC236}">
                  <a16:creationId xmlns:a16="http://schemas.microsoft.com/office/drawing/2014/main" id="{1CC4A2CB-BB15-4FDF-A0C0-1ACE83502E91}"/>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1" name="Rectangle 71">
              <a:extLst>
                <a:ext uri="{FF2B5EF4-FFF2-40B4-BE49-F238E27FC236}">
                  <a16:creationId xmlns:a16="http://schemas.microsoft.com/office/drawing/2014/main" id="{4B0FE8A3-DCEC-4DC7-BE9F-E02E5B49A299}"/>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2" name="Rectangle 72">
              <a:extLst>
                <a:ext uri="{FF2B5EF4-FFF2-40B4-BE49-F238E27FC236}">
                  <a16:creationId xmlns:a16="http://schemas.microsoft.com/office/drawing/2014/main" id="{5904A7BB-73A7-4557-BC79-DC10937B474F}"/>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3" name="Rectangle 73">
              <a:extLst>
                <a:ext uri="{FF2B5EF4-FFF2-40B4-BE49-F238E27FC236}">
                  <a16:creationId xmlns:a16="http://schemas.microsoft.com/office/drawing/2014/main" id="{39BAAA7C-C07E-4EA8-84C2-4FA7DECA8042}"/>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4" name="Rectangle 74">
              <a:extLst>
                <a:ext uri="{FF2B5EF4-FFF2-40B4-BE49-F238E27FC236}">
                  <a16:creationId xmlns:a16="http://schemas.microsoft.com/office/drawing/2014/main" id="{DD5B5300-89C9-4116-9157-BFE491B6DAD8}"/>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5" name="Rectangle 75">
              <a:extLst>
                <a:ext uri="{FF2B5EF4-FFF2-40B4-BE49-F238E27FC236}">
                  <a16:creationId xmlns:a16="http://schemas.microsoft.com/office/drawing/2014/main" id="{95274593-C7BC-42D7-99B8-096B3ABB3B05}"/>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6" name="Rectangle 76">
              <a:extLst>
                <a:ext uri="{FF2B5EF4-FFF2-40B4-BE49-F238E27FC236}">
                  <a16:creationId xmlns:a16="http://schemas.microsoft.com/office/drawing/2014/main" id="{9C466B11-3B60-48E5-9C10-E9D17B85CDC1}"/>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7" name="Rectangle 77">
              <a:extLst>
                <a:ext uri="{FF2B5EF4-FFF2-40B4-BE49-F238E27FC236}">
                  <a16:creationId xmlns:a16="http://schemas.microsoft.com/office/drawing/2014/main" id="{27F31BD3-1D69-410D-A20A-4B14AD6AB5DD}"/>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8" name="Rectangle 78">
              <a:extLst>
                <a:ext uri="{FF2B5EF4-FFF2-40B4-BE49-F238E27FC236}">
                  <a16:creationId xmlns:a16="http://schemas.microsoft.com/office/drawing/2014/main" id="{80A66AF9-B377-438C-B5D2-DE868AAFF344}"/>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9" name="Rectangle 79">
              <a:extLst>
                <a:ext uri="{FF2B5EF4-FFF2-40B4-BE49-F238E27FC236}">
                  <a16:creationId xmlns:a16="http://schemas.microsoft.com/office/drawing/2014/main" id="{A0026EEF-6FA9-44DE-A8C1-CCCC1A2ECBB8}"/>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0" name="Rectangle 80">
              <a:extLst>
                <a:ext uri="{FF2B5EF4-FFF2-40B4-BE49-F238E27FC236}">
                  <a16:creationId xmlns:a16="http://schemas.microsoft.com/office/drawing/2014/main" id="{FF8CE7DC-E486-4C36-9636-CD8BF8D8E085}"/>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1" name="Rectangle 81">
              <a:extLst>
                <a:ext uri="{FF2B5EF4-FFF2-40B4-BE49-F238E27FC236}">
                  <a16:creationId xmlns:a16="http://schemas.microsoft.com/office/drawing/2014/main" id="{E92B9519-9C6D-48CF-83B6-DF9A5904077A}"/>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2" name="Rectangle 82">
              <a:extLst>
                <a:ext uri="{FF2B5EF4-FFF2-40B4-BE49-F238E27FC236}">
                  <a16:creationId xmlns:a16="http://schemas.microsoft.com/office/drawing/2014/main" id="{334C0AFE-40BA-4971-8F49-929A1E64078D}"/>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3" name="Rectangle 83">
              <a:extLst>
                <a:ext uri="{FF2B5EF4-FFF2-40B4-BE49-F238E27FC236}">
                  <a16:creationId xmlns:a16="http://schemas.microsoft.com/office/drawing/2014/main" id="{F16C79FA-D07F-449B-927E-0C28C86B72DB}"/>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4" name="Rectangle 84">
              <a:extLst>
                <a:ext uri="{FF2B5EF4-FFF2-40B4-BE49-F238E27FC236}">
                  <a16:creationId xmlns:a16="http://schemas.microsoft.com/office/drawing/2014/main" id="{24790CD2-C937-43C1-AEB5-E4142A2D9710}"/>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5" name="Rectangle 85">
              <a:extLst>
                <a:ext uri="{FF2B5EF4-FFF2-40B4-BE49-F238E27FC236}">
                  <a16:creationId xmlns:a16="http://schemas.microsoft.com/office/drawing/2014/main" id="{A1ACBB68-5C5C-4D0B-A9BA-27184BB8AE97}"/>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6" name="Rectangle 86">
              <a:extLst>
                <a:ext uri="{FF2B5EF4-FFF2-40B4-BE49-F238E27FC236}">
                  <a16:creationId xmlns:a16="http://schemas.microsoft.com/office/drawing/2014/main" id="{64374F79-51B3-407C-9446-4878D31DE7A7}"/>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7" name="Rectangle 87">
              <a:extLst>
                <a:ext uri="{FF2B5EF4-FFF2-40B4-BE49-F238E27FC236}">
                  <a16:creationId xmlns:a16="http://schemas.microsoft.com/office/drawing/2014/main" id="{879CBECA-F0FE-4AAC-98B9-3EC8EB43AFA6}"/>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Rectangle 88">
              <a:extLst>
                <a:ext uri="{FF2B5EF4-FFF2-40B4-BE49-F238E27FC236}">
                  <a16:creationId xmlns:a16="http://schemas.microsoft.com/office/drawing/2014/main" id="{3E6B4182-3D9C-4C54-831C-0427CE7901F9}"/>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9" name="Rectangle 89">
              <a:extLst>
                <a:ext uri="{FF2B5EF4-FFF2-40B4-BE49-F238E27FC236}">
                  <a16:creationId xmlns:a16="http://schemas.microsoft.com/office/drawing/2014/main" id="{49A87D1A-87A7-4920-BFE0-E836A22CF397}"/>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0" name="Rectangle 90">
              <a:extLst>
                <a:ext uri="{FF2B5EF4-FFF2-40B4-BE49-F238E27FC236}">
                  <a16:creationId xmlns:a16="http://schemas.microsoft.com/office/drawing/2014/main" id="{4EE92601-BC27-4085-BDC0-1B273E841D2D}"/>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1" name="Rectangle 91">
              <a:extLst>
                <a:ext uri="{FF2B5EF4-FFF2-40B4-BE49-F238E27FC236}">
                  <a16:creationId xmlns:a16="http://schemas.microsoft.com/office/drawing/2014/main" id="{96F1F1C5-D27B-4ABE-ACC8-28171754276B}"/>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2" name="Rectangle 92">
              <a:extLst>
                <a:ext uri="{FF2B5EF4-FFF2-40B4-BE49-F238E27FC236}">
                  <a16:creationId xmlns:a16="http://schemas.microsoft.com/office/drawing/2014/main" id="{23506C4E-39D8-45C3-943B-5BA40B7DA036}"/>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3" name="Rectangle 93">
              <a:extLst>
                <a:ext uri="{FF2B5EF4-FFF2-40B4-BE49-F238E27FC236}">
                  <a16:creationId xmlns:a16="http://schemas.microsoft.com/office/drawing/2014/main" id="{71ECF36E-9E02-4350-82E3-C37D1656A46A}"/>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4" name="Rectangle 94">
              <a:extLst>
                <a:ext uri="{FF2B5EF4-FFF2-40B4-BE49-F238E27FC236}">
                  <a16:creationId xmlns:a16="http://schemas.microsoft.com/office/drawing/2014/main" id="{B1A80823-B866-46D0-8173-1A4D89674E5B}"/>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5" name="Rectangle 95">
              <a:extLst>
                <a:ext uri="{FF2B5EF4-FFF2-40B4-BE49-F238E27FC236}">
                  <a16:creationId xmlns:a16="http://schemas.microsoft.com/office/drawing/2014/main" id="{A9DB33C7-2B0C-4F86-B115-A5D0402B3BB8}"/>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Rectangle 96">
              <a:extLst>
                <a:ext uri="{FF2B5EF4-FFF2-40B4-BE49-F238E27FC236}">
                  <a16:creationId xmlns:a16="http://schemas.microsoft.com/office/drawing/2014/main" id="{D9C1D74B-3337-4661-96AA-64865E793061}"/>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7" name="Freeform 97">
              <a:extLst>
                <a:ext uri="{FF2B5EF4-FFF2-40B4-BE49-F238E27FC236}">
                  <a16:creationId xmlns:a16="http://schemas.microsoft.com/office/drawing/2014/main" id="{2C7E3179-FBEB-4709-B663-288A80FC2266}"/>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8" name="Freeform 98">
              <a:extLst>
                <a:ext uri="{FF2B5EF4-FFF2-40B4-BE49-F238E27FC236}">
                  <a16:creationId xmlns:a16="http://schemas.microsoft.com/office/drawing/2014/main" id="{A8346156-4C61-4ADD-A0F0-5C8A5360DCAC}"/>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Rectangle 99">
              <a:extLst>
                <a:ext uri="{FF2B5EF4-FFF2-40B4-BE49-F238E27FC236}">
                  <a16:creationId xmlns:a16="http://schemas.microsoft.com/office/drawing/2014/main" id="{6009E0F4-2E21-444D-B461-02FF9DB83D41}"/>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0" name="Rectangle 100">
              <a:extLst>
                <a:ext uri="{FF2B5EF4-FFF2-40B4-BE49-F238E27FC236}">
                  <a16:creationId xmlns:a16="http://schemas.microsoft.com/office/drawing/2014/main" id="{58FB7A1E-22E5-4227-8D91-9BB92B69E93B}"/>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1" name="Rectangle 101">
              <a:extLst>
                <a:ext uri="{FF2B5EF4-FFF2-40B4-BE49-F238E27FC236}">
                  <a16:creationId xmlns:a16="http://schemas.microsoft.com/office/drawing/2014/main" id="{D4F08805-E392-45EA-A7D9-0949098B1CAF}"/>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2" name="Rectangle 102">
              <a:extLst>
                <a:ext uri="{FF2B5EF4-FFF2-40B4-BE49-F238E27FC236}">
                  <a16:creationId xmlns:a16="http://schemas.microsoft.com/office/drawing/2014/main" id="{E44B62E1-6115-43DB-9859-FB5C84D6E000}"/>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3" name="Rectangle 103">
              <a:extLst>
                <a:ext uri="{FF2B5EF4-FFF2-40B4-BE49-F238E27FC236}">
                  <a16:creationId xmlns:a16="http://schemas.microsoft.com/office/drawing/2014/main" id="{8A8219DF-805D-4174-8DAE-B104051E9086}"/>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4" name="Rectangle 104">
              <a:extLst>
                <a:ext uri="{FF2B5EF4-FFF2-40B4-BE49-F238E27FC236}">
                  <a16:creationId xmlns:a16="http://schemas.microsoft.com/office/drawing/2014/main" id="{C6CFD29C-404A-4C84-B70B-201AA700F9ED}"/>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Rectangle 105">
              <a:extLst>
                <a:ext uri="{FF2B5EF4-FFF2-40B4-BE49-F238E27FC236}">
                  <a16:creationId xmlns:a16="http://schemas.microsoft.com/office/drawing/2014/main" id="{0B023322-DC0E-4032-A3D7-F6815EBA4903}"/>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6" name="Rectangle 106">
              <a:extLst>
                <a:ext uri="{FF2B5EF4-FFF2-40B4-BE49-F238E27FC236}">
                  <a16:creationId xmlns:a16="http://schemas.microsoft.com/office/drawing/2014/main" id="{3281B65D-EA3C-4D86-829D-211CA7600CD3}"/>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7" name="Rectangle 107">
              <a:extLst>
                <a:ext uri="{FF2B5EF4-FFF2-40B4-BE49-F238E27FC236}">
                  <a16:creationId xmlns:a16="http://schemas.microsoft.com/office/drawing/2014/main" id="{75A8B02F-4F86-4DF2-ABBF-0E80991C9B4C}"/>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8" name="Rectangle 108">
              <a:extLst>
                <a:ext uri="{FF2B5EF4-FFF2-40B4-BE49-F238E27FC236}">
                  <a16:creationId xmlns:a16="http://schemas.microsoft.com/office/drawing/2014/main" id="{527C3768-C852-4CA3-9405-DADBBF66D5F4}"/>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9" name="Rectangle 109">
              <a:extLst>
                <a:ext uri="{FF2B5EF4-FFF2-40B4-BE49-F238E27FC236}">
                  <a16:creationId xmlns:a16="http://schemas.microsoft.com/office/drawing/2014/main" id="{9C765BAC-B281-44CF-8E3B-8AD76C5CAF7A}"/>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0" name="Rectangle 110">
              <a:extLst>
                <a:ext uri="{FF2B5EF4-FFF2-40B4-BE49-F238E27FC236}">
                  <a16:creationId xmlns:a16="http://schemas.microsoft.com/office/drawing/2014/main" id="{42765A39-043C-41EF-9C4B-89F0DB468D66}"/>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1" name="Rectangle 111">
              <a:extLst>
                <a:ext uri="{FF2B5EF4-FFF2-40B4-BE49-F238E27FC236}">
                  <a16:creationId xmlns:a16="http://schemas.microsoft.com/office/drawing/2014/main" id="{9769CB69-69F3-49CC-A24C-3825834B3666}"/>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2" name="Rectangle 112">
              <a:extLst>
                <a:ext uri="{FF2B5EF4-FFF2-40B4-BE49-F238E27FC236}">
                  <a16:creationId xmlns:a16="http://schemas.microsoft.com/office/drawing/2014/main" id="{5491D00F-4717-4982-AE42-F1872EA8D11C}"/>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3" name="Rectangle 113">
              <a:extLst>
                <a:ext uri="{FF2B5EF4-FFF2-40B4-BE49-F238E27FC236}">
                  <a16:creationId xmlns:a16="http://schemas.microsoft.com/office/drawing/2014/main" id="{CB90AB64-1F54-4CAB-B70F-238C244EE922}"/>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4" name="Rectangle 114">
              <a:extLst>
                <a:ext uri="{FF2B5EF4-FFF2-40B4-BE49-F238E27FC236}">
                  <a16:creationId xmlns:a16="http://schemas.microsoft.com/office/drawing/2014/main" id="{8F031009-8045-4C6F-8AB5-203259065643}"/>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5" name="Rectangle 115">
              <a:extLst>
                <a:ext uri="{FF2B5EF4-FFF2-40B4-BE49-F238E27FC236}">
                  <a16:creationId xmlns:a16="http://schemas.microsoft.com/office/drawing/2014/main" id="{EB41EC6E-E30A-4EDB-A6C0-B09CE364167C}"/>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6" name="Rectangle 116">
              <a:extLst>
                <a:ext uri="{FF2B5EF4-FFF2-40B4-BE49-F238E27FC236}">
                  <a16:creationId xmlns:a16="http://schemas.microsoft.com/office/drawing/2014/main" id="{772DD704-9686-4D25-B301-560443E27839}"/>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7" name="Rectangle 117">
              <a:extLst>
                <a:ext uri="{FF2B5EF4-FFF2-40B4-BE49-F238E27FC236}">
                  <a16:creationId xmlns:a16="http://schemas.microsoft.com/office/drawing/2014/main" id="{E55E8A36-C49B-450F-A575-B50D50074F53}"/>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8" name="Rectangle 118">
              <a:extLst>
                <a:ext uri="{FF2B5EF4-FFF2-40B4-BE49-F238E27FC236}">
                  <a16:creationId xmlns:a16="http://schemas.microsoft.com/office/drawing/2014/main" id="{6AF98CF4-A271-486D-AB71-18CF4C3E8BAA}"/>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Rectangle 119">
              <a:extLst>
                <a:ext uri="{FF2B5EF4-FFF2-40B4-BE49-F238E27FC236}">
                  <a16:creationId xmlns:a16="http://schemas.microsoft.com/office/drawing/2014/main" id="{E6C34896-6D8C-4A16-9584-4222E9F63FDB}"/>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0" name="Rectangle 120">
              <a:extLst>
                <a:ext uri="{FF2B5EF4-FFF2-40B4-BE49-F238E27FC236}">
                  <a16:creationId xmlns:a16="http://schemas.microsoft.com/office/drawing/2014/main" id="{CF532F96-505D-4510-9803-B608AB46DECC}"/>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Rectangle 121">
              <a:extLst>
                <a:ext uri="{FF2B5EF4-FFF2-40B4-BE49-F238E27FC236}">
                  <a16:creationId xmlns:a16="http://schemas.microsoft.com/office/drawing/2014/main" id="{7F182B7C-BB93-455B-8EB1-FC540A4A2A39}"/>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Rectangle 122">
              <a:extLst>
                <a:ext uri="{FF2B5EF4-FFF2-40B4-BE49-F238E27FC236}">
                  <a16:creationId xmlns:a16="http://schemas.microsoft.com/office/drawing/2014/main" id="{4A6C0C39-17EA-44A1-8A3C-0298BC01F3AC}"/>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Rectangle 123">
              <a:extLst>
                <a:ext uri="{FF2B5EF4-FFF2-40B4-BE49-F238E27FC236}">
                  <a16:creationId xmlns:a16="http://schemas.microsoft.com/office/drawing/2014/main" id="{D4A8DFD1-D4CA-46DF-A6AB-07BD62763D8A}"/>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Rectangle 124">
              <a:extLst>
                <a:ext uri="{FF2B5EF4-FFF2-40B4-BE49-F238E27FC236}">
                  <a16:creationId xmlns:a16="http://schemas.microsoft.com/office/drawing/2014/main" id="{BBDD29E9-AA37-47C1-8BF9-EB59DF1F7B01}"/>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Rectangle 125">
              <a:extLst>
                <a:ext uri="{FF2B5EF4-FFF2-40B4-BE49-F238E27FC236}">
                  <a16:creationId xmlns:a16="http://schemas.microsoft.com/office/drawing/2014/main" id="{20AEE7E3-DE31-4C6A-BE86-76DC17FEB434}"/>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96" name="Picture 195">
            <a:extLst>
              <a:ext uri="{FF2B5EF4-FFF2-40B4-BE49-F238E27FC236}">
                <a16:creationId xmlns:a16="http://schemas.microsoft.com/office/drawing/2014/main" id="{AA1C9E5A-EDF2-4373-9FA3-7A17832C10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6024" y="1418788"/>
            <a:ext cx="403513" cy="410518"/>
          </a:xfrm>
          <a:prstGeom prst="rect">
            <a:avLst/>
          </a:prstGeom>
        </p:spPr>
      </p:pic>
      <p:sp>
        <p:nvSpPr>
          <p:cNvPr id="197" name="Up-Down Arrow 167">
            <a:extLst>
              <a:ext uri="{FF2B5EF4-FFF2-40B4-BE49-F238E27FC236}">
                <a16:creationId xmlns:a16="http://schemas.microsoft.com/office/drawing/2014/main" id="{503600F4-82ED-4507-8A81-37621B031BBF}"/>
              </a:ext>
            </a:extLst>
          </p:cNvPr>
          <p:cNvSpPr/>
          <p:nvPr/>
        </p:nvSpPr>
        <p:spPr bwMode="auto">
          <a:xfrm rot="10800000">
            <a:off x="3450492" y="948590"/>
            <a:ext cx="343855" cy="885321"/>
          </a:xfrm>
          <a:prstGeom prst="upDownArrow">
            <a:avLst>
              <a:gd name="adj1" fmla="val 48203"/>
              <a:gd name="adj2" fmla="val 59506"/>
            </a:avLst>
          </a:prstGeom>
          <a:solidFill>
            <a:schemeClr val="tx1"/>
          </a:solid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93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pic>
        <p:nvPicPr>
          <p:cNvPr id="198" name="Picture 197">
            <a:extLst>
              <a:ext uri="{FF2B5EF4-FFF2-40B4-BE49-F238E27FC236}">
                <a16:creationId xmlns:a16="http://schemas.microsoft.com/office/drawing/2014/main" id="{8542D593-CE80-4988-8FE3-19DC8F024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411" y="1775129"/>
            <a:ext cx="900008" cy="924564"/>
          </a:xfrm>
          <a:prstGeom prst="rect">
            <a:avLst/>
          </a:prstGeom>
          <a:noFill/>
          <a:ln>
            <a:noFill/>
          </a:ln>
        </p:spPr>
      </p:pic>
      <p:pic>
        <p:nvPicPr>
          <p:cNvPr id="199" name="Picture 198">
            <a:extLst>
              <a:ext uri="{FF2B5EF4-FFF2-40B4-BE49-F238E27FC236}">
                <a16:creationId xmlns:a16="http://schemas.microsoft.com/office/drawing/2014/main" id="{2DDA87E4-3198-4C3F-85B4-73F3512AC0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0988" y="3068404"/>
            <a:ext cx="871602" cy="895384"/>
          </a:xfrm>
          <a:prstGeom prst="rect">
            <a:avLst/>
          </a:prstGeom>
          <a:noFill/>
          <a:ln>
            <a:noFill/>
          </a:ln>
        </p:spPr>
      </p:pic>
      <p:cxnSp>
        <p:nvCxnSpPr>
          <p:cNvPr id="206" name="Straight Connector 205">
            <a:extLst>
              <a:ext uri="{FF2B5EF4-FFF2-40B4-BE49-F238E27FC236}">
                <a16:creationId xmlns:a16="http://schemas.microsoft.com/office/drawing/2014/main" id="{40882D7E-54C1-4B8D-A2C7-324115232D59}"/>
              </a:ext>
            </a:extLst>
          </p:cNvPr>
          <p:cNvCxnSpPr>
            <a:cxnSpLocks/>
          </p:cNvCxnSpPr>
          <p:nvPr/>
        </p:nvCxnSpPr>
        <p:spPr>
          <a:xfrm flipH="1">
            <a:off x="9347339" y="191200"/>
            <a:ext cx="42187" cy="44202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818CE4C3-85CB-43EE-81D0-E30BD4C43B67}"/>
              </a:ext>
            </a:extLst>
          </p:cNvPr>
          <p:cNvCxnSpPr>
            <a:cxnSpLocks/>
          </p:cNvCxnSpPr>
          <p:nvPr/>
        </p:nvCxnSpPr>
        <p:spPr>
          <a:xfrm flipV="1">
            <a:off x="6227420" y="1347473"/>
            <a:ext cx="0" cy="516874"/>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209" name="TextBox 208">
            <a:extLst>
              <a:ext uri="{FF2B5EF4-FFF2-40B4-BE49-F238E27FC236}">
                <a16:creationId xmlns:a16="http://schemas.microsoft.com/office/drawing/2014/main" id="{CAB22654-8E3D-4593-8573-3F56F4FF1A2F}"/>
              </a:ext>
            </a:extLst>
          </p:cNvPr>
          <p:cNvSpPr txBox="1"/>
          <p:nvPr/>
        </p:nvSpPr>
        <p:spPr>
          <a:xfrm>
            <a:off x="5810297" y="905154"/>
            <a:ext cx="1561376" cy="51207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Internet</a:t>
            </a:r>
          </a:p>
        </p:txBody>
      </p:sp>
      <p:sp>
        <p:nvSpPr>
          <p:cNvPr id="210" name="TextBox 209">
            <a:extLst>
              <a:ext uri="{FF2B5EF4-FFF2-40B4-BE49-F238E27FC236}">
                <a16:creationId xmlns:a16="http://schemas.microsoft.com/office/drawing/2014/main" id="{BD64EDA0-81F4-4370-9EEC-36A17EA01007}"/>
              </a:ext>
            </a:extLst>
          </p:cNvPr>
          <p:cNvSpPr txBox="1"/>
          <p:nvPr/>
        </p:nvSpPr>
        <p:spPr>
          <a:xfrm>
            <a:off x="6381793" y="446186"/>
            <a:ext cx="846799"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Your end users</a:t>
            </a:r>
          </a:p>
        </p:txBody>
      </p:sp>
      <p:grpSp>
        <p:nvGrpSpPr>
          <p:cNvPr id="213" name="Group 212">
            <a:extLst>
              <a:ext uri="{FF2B5EF4-FFF2-40B4-BE49-F238E27FC236}">
                <a16:creationId xmlns:a16="http://schemas.microsoft.com/office/drawing/2014/main" id="{76B0A484-E8C1-42CA-B9CA-AD3F625CDAB0}"/>
              </a:ext>
            </a:extLst>
          </p:cNvPr>
          <p:cNvGrpSpPr/>
          <p:nvPr/>
        </p:nvGrpSpPr>
        <p:grpSpPr>
          <a:xfrm>
            <a:off x="6107486" y="717564"/>
            <a:ext cx="146581" cy="194216"/>
            <a:chOff x="2382348" y="4130857"/>
            <a:chExt cx="337719" cy="427393"/>
          </a:xfrm>
        </p:grpSpPr>
        <p:sp>
          <p:nvSpPr>
            <p:cNvPr id="214" name="Freeform 23">
              <a:extLst>
                <a:ext uri="{FF2B5EF4-FFF2-40B4-BE49-F238E27FC236}">
                  <a16:creationId xmlns:a16="http://schemas.microsoft.com/office/drawing/2014/main" id="{CDA3B7AD-B276-4ACB-870D-E32EB08AFE39}"/>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5" name="Oval 24">
              <a:extLst>
                <a:ext uri="{FF2B5EF4-FFF2-40B4-BE49-F238E27FC236}">
                  <a16:creationId xmlns:a16="http://schemas.microsoft.com/office/drawing/2014/main" id="{B43951E9-040E-4E27-B6A6-FF66D0CAF260}"/>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9" name="Freeform 23">
            <a:extLst>
              <a:ext uri="{FF2B5EF4-FFF2-40B4-BE49-F238E27FC236}">
                <a16:creationId xmlns:a16="http://schemas.microsoft.com/office/drawing/2014/main" id="{32027E24-A0AE-4C39-B5BA-1EE326811888}"/>
              </a:ext>
            </a:extLst>
          </p:cNvPr>
          <p:cNvSpPr>
            <a:spLocks/>
          </p:cNvSpPr>
          <p:nvPr/>
        </p:nvSpPr>
        <p:spPr bwMode="auto">
          <a:xfrm flipH="1">
            <a:off x="6360369" y="823355"/>
            <a:ext cx="146582" cy="94508"/>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4" name="Freeform 23">
            <a:extLst>
              <a:ext uri="{FF2B5EF4-FFF2-40B4-BE49-F238E27FC236}">
                <a16:creationId xmlns:a16="http://schemas.microsoft.com/office/drawing/2014/main" id="{E80A1B27-6678-4285-8F95-F69901E59FD0}"/>
              </a:ext>
            </a:extLst>
          </p:cNvPr>
          <p:cNvSpPr>
            <a:spLocks/>
          </p:cNvSpPr>
          <p:nvPr/>
        </p:nvSpPr>
        <p:spPr bwMode="auto">
          <a:xfrm flipH="1">
            <a:off x="6232566" y="566298"/>
            <a:ext cx="146582" cy="94508"/>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226" name="Straight Arrow Connector 225">
            <a:extLst>
              <a:ext uri="{FF2B5EF4-FFF2-40B4-BE49-F238E27FC236}">
                <a16:creationId xmlns:a16="http://schemas.microsoft.com/office/drawing/2014/main" id="{3675FDAE-A421-4891-A4B4-6FB3E7327E01}"/>
              </a:ext>
            </a:extLst>
          </p:cNvPr>
          <p:cNvCxnSpPr>
            <a:cxnSpLocks/>
          </p:cNvCxnSpPr>
          <p:nvPr/>
        </p:nvCxnSpPr>
        <p:spPr>
          <a:xfrm flipV="1">
            <a:off x="4914582" y="1326888"/>
            <a:ext cx="0" cy="516874"/>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228" name="Rectangle 227">
            <a:extLst>
              <a:ext uri="{FF2B5EF4-FFF2-40B4-BE49-F238E27FC236}">
                <a16:creationId xmlns:a16="http://schemas.microsoft.com/office/drawing/2014/main" id="{C0E6DDFE-6B3F-4D17-AA35-89EE66EF703D}"/>
              </a:ext>
            </a:extLst>
          </p:cNvPr>
          <p:cNvSpPr/>
          <p:nvPr/>
        </p:nvSpPr>
        <p:spPr bwMode="auto">
          <a:xfrm>
            <a:off x="5157001" y="2465069"/>
            <a:ext cx="1229037" cy="1105909"/>
          </a:xfrm>
          <a:prstGeom prst="rect">
            <a:avLst/>
          </a:prstGeom>
          <a:solidFill>
            <a:schemeClr val="tx1"/>
          </a:solidFill>
          <a:ln w="952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pic>
        <p:nvPicPr>
          <p:cNvPr id="229" name="Picture 228">
            <a:extLst>
              <a:ext uri="{FF2B5EF4-FFF2-40B4-BE49-F238E27FC236}">
                <a16:creationId xmlns:a16="http://schemas.microsoft.com/office/drawing/2014/main" id="{3BACAC49-E492-40DE-8FF1-BD2017A09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2785" y="3272483"/>
            <a:ext cx="249613" cy="313470"/>
          </a:xfrm>
          <a:prstGeom prst="rect">
            <a:avLst/>
          </a:prstGeom>
          <a:noFill/>
          <a:ln>
            <a:noFill/>
          </a:ln>
        </p:spPr>
      </p:pic>
      <p:grpSp>
        <p:nvGrpSpPr>
          <p:cNvPr id="230" name="Group 229">
            <a:extLst>
              <a:ext uri="{FF2B5EF4-FFF2-40B4-BE49-F238E27FC236}">
                <a16:creationId xmlns:a16="http://schemas.microsoft.com/office/drawing/2014/main" id="{07C51EC2-DA25-40E6-AEAF-4C332FC7169F}"/>
              </a:ext>
            </a:extLst>
          </p:cNvPr>
          <p:cNvGrpSpPr/>
          <p:nvPr/>
        </p:nvGrpSpPr>
        <p:grpSpPr>
          <a:xfrm>
            <a:off x="5578876" y="2664450"/>
            <a:ext cx="519378" cy="744236"/>
            <a:chOff x="11274200" y="1879294"/>
            <a:chExt cx="618302" cy="863582"/>
          </a:xfrm>
        </p:grpSpPr>
        <p:sp>
          <p:nvSpPr>
            <p:cNvPr id="231" name="Freeform 11">
              <a:extLst>
                <a:ext uri="{FF2B5EF4-FFF2-40B4-BE49-F238E27FC236}">
                  <a16:creationId xmlns:a16="http://schemas.microsoft.com/office/drawing/2014/main" id="{FE12A642-CE7E-4D0E-8D21-44AC6706DD2C}"/>
                </a:ext>
              </a:extLst>
            </p:cNvPr>
            <p:cNvSpPr>
              <a:spLocks noEditPoints="1"/>
            </p:cNvSpPr>
            <p:nvPr/>
          </p:nvSpPr>
          <p:spPr bwMode="auto">
            <a:xfrm>
              <a:off x="11274200"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a:noFill/>
                </a:ln>
                <a:solidFill>
                  <a:srgbClr val="353535"/>
                </a:solidFill>
                <a:effectLst/>
                <a:uLnTx/>
                <a:uFillTx/>
                <a:latin typeface="Segoe UI"/>
                <a:ea typeface="+mn-ea"/>
                <a:cs typeface="+mn-cs"/>
              </a:endParaRPr>
            </a:p>
          </p:txBody>
        </p:sp>
        <p:sp>
          <p:nvSpPr>
            <p:cNvPr id="232" name="Freeform 14">
              <a:extLst>
                <a:ext uri="{FF2B5EF4-FFF2-40B4-BE49-F238E27FC236}">
                  <a16:creationId xmlns:a16="http://schemas.microsoft.com/office/drawing/2014/main" id="{C9488003-7A2A-4C98-9801-A1589CACA67C}"/>
                </a:ext>
              </a:extLst>
            </p:cNvPr>
            <p:cNvSpPr>
              <a:spLocks noEditPoints="1"/>
            </p:cNvSpPr>
            <p:nvPr/>
          </p:nvSpPr>
          <p:spPr bwMode="auto">
            <a:xfrm>
              <a:off x="11274200"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dirty="0">
                <a:ln>
                  <a:noFill/>
                </a:ln>
                <a:solidFill>
                  <a:srgbClr val="353535"/>
                </a:solidFill>
                <a:effectLst/>
                <a:uLnTx/>
                <a:uFillTx/>
                <a:latin typeface="Segoe UI"/>
                <a:ea typeface="+mn-ea"/>
                <a:cs typeface="+mn-cs"/>
              </a:endParaRPr>
            </a:p>
          </p:txBody>
        </p:sp>
        <p:sp>
          <p:nvSpPr>
            <p:cNvPr id="233" name="Freeform 17">
              <a:extLst>
                <a:ext uri="{FF2B5EF4-FFF2-40B4-BE49-F238E27FC236}">
                  <a16:creationId xmlns:a16="http://schemas.microsoft.com/office/drawing/2014/main" id="{DBF8973F-09BE-4DEC-ABC1-0A823041B174}"/>
                </a:ext>
              </a:extLst>
            </p:cNvPr>
            <p:cNvSpPr>
              <a:spLocks noEditPoints="1"/>
            </p:cNvSpPr>
            <p:nvPr/>
          </p:nvSpPr>
          <p:spPr bwMode="auto">
            <a:xfrm>
              <a:off x="11274200"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pic>
        <p:nvPicPr>
          <p:cNvPr id="234" name="Picture 233" descr="A screenshot of a cell phone&#10;&#10;Description generated with high confidence">
            <a:extLst>
              <a:ext uri="{FF2B5EF4-FFF2-40B4-BE49-F238E27FC236}">
                <a16:creationId xmlns:a16="http://schemas.microsoft.com/office/drawing/2014/main" id="{C094223F-64CE-4E00-AB66-F0874ED8059E}"/>
              </a:ext>
            </a:extLst>
          </p:cNvPr>
          <p:cNvPicPr>
            <a:picLocks noChangeAspect="1"/>
          </p:cNvPicPr>
          <p:nvPr/>
        </p:nvPicPr>
        <p:blipFill rotWithShape="1">
          <a:blip r:embed="rId6">
            <a:duotone>
              <a:prstClr val="black"/>
              <a:schemeClr val="accent6">
                <a:tint val="45000"/>
                <a:satMod val="400000"/>
              </a:schemeClr>
            </a:duotone>
          </a:blip>
          <a:srcRect l="52681" t="82023" r="43683" b="9439"/>
          <a:stretch/>
        </p:blipFill>
        <p:spPr>
          <a:xfrm>
            <a:off x="4530661" y="417296"/>
            <a:ext cx="385006" cy="408514"/>
          </a:xfrm>
          <a:prstGeom prst="rect">
            <a:avLst/>
          </a:prstGeom>
        </p:spPr>
      </p:pic>
      <p:pic>
        <p:nvPicPr>
          <p:cNvPr id="235" name="Picture 234" descr="A close up of a sign&#10;&#10;Description generated with high confidence">
            <a:extLst>
              <a:ext uri="{FF2B5EF4-FFF2-40B4-BE49-F238E27FC236}">
                <a16:creationId xmlns:a16="http://schemas.microsoft.com/office/drawing/2014/main" id="{9412C6FA-15EE-43FC-919F-74407040744C}"/>
              </a:ext>
            </a:extLst>
          </p:cNvPr>
          <p:cNvPicPr>
            <a:picLocks noChangeAspect="1"/>
          </p:cNvPicPr>
          <p:nvPr/>
        </p:nvPicPr>
        <p:blipFill>
          <a:blip r:embed="rId7">
            <a:duotone>
              <a:schemeClr val="accent5">
                <a:shade val="45000"/>
                <a:satMod val="135000"/>
              </a:schemeClr>
              <a:prstClr val="white"/>
            </a:duotone>
          </a:blip>
          <a:stretch>
            <a:fillRect/>
          </a:stretch>
        </p:blipFill>
        <p:spPr>
          <a:xfrm>
            <a:off x="4816619" y="660794"/>
            <a:ext cx="396499" cy="408514"/>
          </a:xfrm>
          <a:prstGeom prst="rect">
            <a:avLst/>
          </a:prstGeom>
        </p:spPr>
      </p:pic>
      <p:sp>
        <p:nvSpPr>
          <p:cNvPr id="237" name="TextBox 236">
            <a:extLst>
              <a:ext uri="{FF2B5EF4-FFF2-40B4-BE49-F238E27FC236}">
                <a16:creationId xmlns:a16="http://schemas.microsoft.com/office/drawing/2014/main" id="{8359145F-3824-4F3F-9A58-19A8151104F9}"/>
              </a:ext>
            </a:extLst>
          </p:cNvPr>
          <p:cNvSpPr txBox="1"/>
          <p:nvPr/>
        </p:nvSpPr>
        <p:spPr>
          <a:xfrm>
            <a:off x="4199468" y="911615"/>
            <a:ext cx="1710924" cy="54507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Azure Services</a:t>
            </a:r>
          </a:p>
        </p:txBody>
      </p:sp>
      <p:pic>
        <p:nvPicPr>
          <p:cNvPr id="238" name="Picture 237">
            <a:extLst>
              <a:ext uri="{FF2B5EF4-FFF2-40B4-BE49-F238E27FC236}">
                <a16:creationId xmlns:a16="http://schemas.microsoft.com/office/drawing/2014/main" id="{8A482EFA-2784-4B86-94ED-82A46AC5D894}"/>
              </a:ext>
            </a:extLst>
          </p:cNvPr>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964730" y="374924"/>
            <a:ext cx="507778" cy="508354"/>
          </a:xfrm>
          <a:prstGeom prst="rect">
            <a:avLst/>
          </a:prstGeom>
        </p:spPr>
      </p:pic>
      <p:pic>
        <p:nvPicPr>
          <p:cNvPr id="239" name="Picture 238">
            <a:extLst>
              <a:ext uri="{FF2B5EF4-FFF2-40B4-BE49-F238E27FC236}">
                <a16:creationId xmlns:a16="http://schemas.microsoft.com/office/drawing/2014/main" id="{820CED7A-10E1-4406-B35F-61D068D0E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5743" y="1550640"/>
            <a:ext cx="900008" cy="924564"/>
          </a:xfrm>
          <a:prstGeom prst="rect">
            <a:avLst/>
          </a:prstGeom>
          <a:noFill/>
          <a:ln>
            <a:noFill/>
          </a:ln>
        </p:spPr>
      </p:pic>
      <p:pic>
        <p:nvPicPr>
          <p:cNvPr id="240" name="Picture 239">
            <a:extLst>
              <a:ext uri="{FF2B5EF4-FFF2-40B4-BE49-F238E27FC236}">
                <a16:creationId xmlns:a16="http://schemas.microsoft.com/office/drawing/2014/main" id="{33721A41-ABB3-493B-876F-C04A0D698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1752" y="3818686"/>
            <a:ext cx="900008" cy="924564"/>
          </a:xfrm>
          <a:prstGeom prst="rect">
            <a:avLst/>
          </a:prstGeom>
          <a:noFill/>
          <a:ln>
            <a:noFill/>
          </a:ln>
        </p:spPr>
      </p:pic>
      <p:cxnSp>
        <p:nvCxnSpPr>
          <p:cNvPr id="245" name="Straight Arrow Connector 244">
            <a:extLst>
              <a:ext uri="{FF2B5EF4-FFF2-40B4-BE49-F238E27FC236}">
                <a16:creationId xmlns:a16="http://schemas.microsoft.com/office/drawing/2014/main" id="{44DE6BFF-6701-44B3-9477-27AD8CB3A2FE}"/>
              </a:ext>
            </a:extLst>
          </p:cNvPr>
          <p:cNvCxnSpPr>
            <a:cxnSpLocks/>
          </p:cNvCxnSpPr>
          <p:nvPr/>
        </p:nvCxnSpPr>
        <p:spPr>
          <a:xfrm>
            <a:off x="6757994" y="4258761"/>
            <a:ext cx="3333760" cy="7673"/>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53" name="Group 252">
            <a:extLst>
              <a:ext uri="{FF2B5EF4-FFF2-40B4-BE49-F238E27FC236}">
                <a16:creationId xmlns:a16="http://schemas.microsoft.com/office/drawing/2014/main" id="{4C992FFA-E579-4BE0-BF51-CA8EC8953646}"/>
              </a:ext>
            </a:extLst>
          </p:cNvPr>
          <p:cNvGrpSpPr/>
          <p:nvPr/>
        </p:nvGrpSpPr>
        <p:grpSpPr>
          <a:xfrm>
            <a:off x="11442493" y="1717188"/>
            <a:ext cx="486353" cy="521011"/>
            <a:chOff x="1078644" y="2944892"/>
            <a:chExt cx="2747571" cy="3760255"/>
          </a:xfrm>
        </p:grpSpPr>
        <p:sp>
          <p:nvSpPr>
            <p:cNvPr id="254" name="Rectangle 10">
              <a:extLst>
                <a:ext uri="{FF2B5EF4-FFF2-40B4-BE49-F238E27FC236}">
                  <a16:creationId xmlns:a16="http://schemas.microsoft.com/office/drawing/2014/main" id="{97A25F98-F7EE-427B-9AB1-5CE32AA10EB1}"/>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5" name="Rectangle 11">
              <a:extLst>
                <a:ext uri="{FF2B5EF4-FFF2-40B4-BE49-F238E27FC236}">
                  <a16:creationId xmlns:a16="http://schemas.microsoft.com/office/drawing/2014/main" id="{37949230-BA4E-43AD-9598-3AE7E2C3C74A}"/>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6" name="Rectangle 21">
              <a:extLst>
                <a:ext uri="{FF2B5EF4-FFF2-40B4-BE49-F238E27FC236}">
                  <a16:creationId xmlns:a16="http://schemas.microsoft.com/office/drawing/2014/main" id="{1CB4343A-4F9B-4D7D-9F65-ED8CE6136E09}"/>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7" name="Freeform 22">
              <a:extLst>
                <a:ext uri="{FF2B5EF4-FFF2-40B4-BE49-F238E27FC236}">
                  <a16:creationId xmlns:a16="http://schemas.microsoft.com/office/drawing/2014/main" id="{E35A5ED1-9967-44C2-B237-AB3850B816BF}"/>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8" name="Rectangle 26">
              <a:extLst>
                <a:ext uri="{FF2B5EF4-FFF2-40B4-BE49-F238E27FC236}">
                  <a16:creationId xmlns:a16="http://schemas.microsoft.com/office/drawing/2014/main" id="{1A3A6EB0-1585-4921-8138-44EFE22ACF9F}"/>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9" name="Rectangle 27">
              <a:extLst>
                <a:ext uri="{FF2B5EF4-FFF2-40B4-BE49-F238E27FC236}">
                  <a16:creationId xmlns:a16="http://schemas.microsoft.com/office/drawing/2014/main" id="{9571DA55-88E6-4285-A1A2-C88B5AC9B5A3}"/>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0" name="Freeform 28">
              <a:extLst>
                <a:ext uri="{FF2B5EF4-FFF2-40B4-BE49-F238E27FC236}">
                  <a16:creationId xmlns:a16="http://schemas.microsoft.com/office/drawing/2014/main" id="{5D015BAB-F9EA-4C87-8377-13F41951CA04}"/>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1" name="Freeform 29">
              <a:extLst>
                <a:ext uri="{FF2B5EF4-FFF2-40B4-BE49-F238E27FC236}">
                  <a16:creationId xmlns:a16="http://schemas.microsoft.com/office/drawing/2014/main" id="{8DA4C001-3B06-4348-B9BC-0A4818F72ED2}"/>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2" name="Rectangle 30">
              <a:extLst>
                <a:ext uri="{FF2B5EF4-FFF2-40B4-BE49-F238E27FC236}">
                  <a16:creationId xmlns:a16="http://schemas.microsoft.com/office/drawing/2014/main" id="{ED7E7104-56C3-4245-9917-C34256052F25}"/>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3" name="Rectangle 31">
              <a:extLst>
                <a:ext uri="{FF2B5EF4-FFF2-40B4-BE49-F238E27FC236}">
                  <a16:creationId xmlns:a16="http://schemas.microsoft.com/office/drawing/2014/main" id="{3CACC2DC-80BA-4B66-9319-9740ABA5AEBA}"/>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4" name="Rectangle 32">
              <a:extLst>
                <a:ext uri="{FF2B5EF4-FFF2-40B4-BE49-F238E27FC236}">
                  <a16:creationId xmlns:a16="http://schemas.microsoft.com/office/drawing/2014/main" id="{E84788A9-494B-445B-91E7-07AF165E4674}"/>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5" name="Rectangle 33">
              <a:extLst>
                <a:ext uri="{FF2B5EF4-FFF2-40B4-BE49-F238E27FC236}">
                  <a16:creationId xmlns:a16="http://schemas.microsoft.com/office/drawing/2014/main" id="{BB438593-032D-4E04-869C-7226010ED919}"/>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6" name="Rectangle 34">
              <a:extLst>
                <a:ext uri="{FF2B5EF4-FFF2-40B4-BE49-F238E27FC236}">
                  <a16:creationId xmlns:a16="http://schemas.microsoft.com/office/drawing/2014/main" id="{421C9C77-0D42-4267-9DDB-0AFC483AD2EE}"/>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7" name="Rectangle 35">
              <a:extLst>
                <a:ext uri="{FF2B5EF4-FFF2-40B4-BE49-F238E27FC236}">
                  <a16:creationId xmlns:a16="http://schemas.microsoft.com/office/drawing/2014/main" id="{1E67E1C2-0DA1-45E5-AAD7-E4A8CB69BEE1}"/>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8" name="Rectangle 36">
              <a:extLst>
                <a:ext uri="{FF2B5EF4-FFF2-40B4-BE49-F238E27FC236}">
                  <a16:creationId xmlns:a16="http://schemas.microsoft.com/office/drawing/2014/main" id="{5A7F6ADA-0B49-4CA5-A0D3-8506E9A4D4E6}"/>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9" name="Rectangle 37">
              <a:extLst>
                <a:ext uri="{FF2B5EF4-FFF2-40B4-BE49-F238E27FC236}">
                  <a16:creationId xmlns:a16="http://schemas.microsoft.com/office/drawing/2014/main" id="{C0547E22-7F4E-44FE-A231-0650AC04AB07}"/>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0" name="Rectangle 38">
              <a:extLst>
                <a:ext uri="{FF2B5EF4-FFF2-40B4-BE49-F238E27FC236}">
                  <a16:creationId xmlns:a16="http://schemas.microsoft.com/office/drawing/2014/main" id="{6C9E7E38-63B5-474B-B275-17F09BCA1067}"/>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1" name="Rectangle 39">
              <a:extLst>
                <a:ext uri="{FF2B5EF4-FFF2-40B4-BE49-F238E27FC236}">
                  <a16:creationId xmlns:a16="http://schemas.microsoft.com/office/drawing/2014/main" id="{32844503-6CEE-40C6-BEB9-D0295C3BFB9D}"/>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2" name="Rectangle 40">
              <a:extLst>
                <a:ext uri="{FF2B5EF4-FFF2-40B4-BE49-F238E27FC236}">
                  <a16:creationId xmlns:a16="http://schemas.microsoft.com/office/drawing/2014/main" id="{AF5B1EC8-5F4A-4E1D-B5F1-96749F62EE52}"/>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3" name="Rectangle 41">
              <a:extLst>
                <a:ext uri="{FF2B5EF4-FFF2-40B4-BE49-F238E27FC236}">
                  <a16:creationId xmlns:a16="http://schemas.microsoft.com/office/drawing/2014/main" id="{46371F68-5285-4AD7-B8A3-5F27D0AC9759}"/>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4" name="Rectangle 42">
              <a:extLst>
                <a:ext uri="{FF2B5EF4-FFF2-40B4-BE49-F238E27FC236}">
                  <a16:creationId xmlns:a16="http://schemas.microsoft.com/office/drawing/2014/main" id="{2BC86F5A-C3D4-4367-A5AF-C73228B15015}"/>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5" name="Rectangle 43">
              <a:extLst>
                <a:ext uri="{FF2B5EF4-FFF2-40B4-BE49-F238E27FC236}">
                  <a16:creationId xmlns:a16="http://schemas.microsoft.com/office/drawing/2014/main" id="{81ADBAF9-D4AD-43AF-91FB-49102CC8B9B1}"/>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6" name="Rectangle 44">
              <a:extLst>
                <a:ext uri="{FF2B5EF4-FFF2-40B4-BE49-F238E27FC236}">
                  <a16:creationId xmlns:a16="http://schemas.microsoft.com/office/drawing/2014/main" id="{241D1543-D889-49D6-9186-0F3F06523A64}"/>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7" name="Rectangle 45">
              <a:extLst>
                <a:ext uri="{FF2B5EF4-FFF2-40B4-BE49-F238E27FC236}">
                  <a16:creationId xmlns:a16="http://schemas.microsoft.com/office/drawing/2014/main" id="{2BF4A709-AC0B-4D84-8C6F-C429C867DD3A}"/>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8" name="Rectangle 46">
              <a:extLst>
                <a:ext uri="{FF2B5EF4-FFF2-40B4-BE49-F238E27FC236}">
                  <a16:creationId xmlns:a16="http://schemas.microsoft.com/office/drawing/2014/main" id="{D71F2BF0-43F5-4380-B6CB-90B008934E1A}"/>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9" name="Rectangle 47">
              <a:extLst>
                <a:ext uri="{FF2B5EF4-FFF2-40B4-BE49-F238E27FC236}">
                  <a16:creationId xmlns:a16="http://schemas.microsoft.com/office/drawing/2014/main" id="{91E2E2E4-4CBF-4672-92EC-D027ACFC7F7B}"/>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0" name="Rectangle 48">
              <a:extLst>
                <a:ext uri="{FF2B5EF4-FFF2-40B4-BE49-F238E27FC236}">
                  <a16:creationId xmlns:a16="http://schemas.microsoft.com/office/drawing/2014/main" id="{70A040ED-A5E8-4E0F-97D8-E9B52F21F555}"/>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1" name="Rectangle 49">
              <a:extLst>
                <a:ext uri="{FF2B5EF4-FFF2-40B4-BE49-F238E27FC236}">
                  <a16:creationId xmlns:a16="http://schemas.microsoft.com/office/drawing/2014/main" id="{32DCB72C-EFE4-4431-84D2-75FEF170948E}"/>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2" name="Rectangle 50">
              <a:extLst>
                <a:ext uri="{FF2B5EF4-FFF2-40B4-BE49-F238E27FC236}">
                  <a16:creationId xmlns:a16="http://schemas.microsoft.com/office/drawing/2014/main" id="{DD5D10B1-E6AE-41EE-99DF-F518B4F5530C}"/>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3" name="Rectangle 51">
              <a:extLst>
                <a:ext uri="{FF2B5EF4-FFF2-40B4-BE49-F238E27FC236}">
                  <a16:creationId xmlns:a16="http://schemas.microsoft.com/office/drawing/2014/main" id="{A9DDED8C-CECA-4175-81D0-67DA68B72A65}"/>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4" name="Rectangle 52">
              <a:extLst>
                <a:ext uri="{FF2B5EF4-FFF2-40B4-BE49-F238E27FC236}">
                  <a16:creationId xmlns:a16="http://schemas.microsoft.com/office/drawing/2014/main" id="{5EC8713F-24E3-4DFF-8856-9F624E993B64}"/>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5" name="Rectangle 53">
              <a:extLst>
                <a:ext uri="{FF2B5EF4-FFF2-40B4-BE49-F238E27FC236}">
                  <a16:creationId xmlns:a16="http://schemas.microsoft.com/office/drawing/2014/main" id="{7FBC79BD-73ED-4001-847E-FA02C6D16C32}"/>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6" name="Rectangle 54">
              <a:extLst>
                <a:ext uri="{FF2B5EF4-FFF2-40B4-BE49-F238E27FC236}">
                  <a16:creationId xmlns:a16="http://schemas.microsoft.com/office/drawing/2014/main" id="{4C744585-FEBD-40BB-8779-262FBB52454D}"/>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7" name="Rectangle 55">
              <a:extLst>
                <a:ext uri="{FF2B5EF4-FFF2-40B4-BE49-F238E27FC236}">
                  <a16:creationId xmlns:a16="http://schemas.microsoft.com/office/drawing/2014/main" id="{335C8C78-529F-4C3B-81AE-69393D15652D}"/>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8" name="Rectangle 56">
              <a:extLst>
                <a:ext uri="{FF2B5EF4-FFF2-40B4-BE49-F238E27FC236}">
                  <a16:creationId xmlns:a16="http://schemas.microsoft.com/office/drawing/2014/main" id="{33973299-790B-4024-BCE1-57F6CB56CE84}"/>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9" name="Rectangle 57">
              <a:extLst>
                <a:ext uri="{FF2B5EF4-FFF2-40B4-BE49-F238E27FC236}">
                  <a16:creationId xmlns:a16="http://schemas.microsoft.com/office/drawing/2014/main" id="{B5E59BE8-721F-4884-B94F-BC5911AAA477}"/>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0" name="Rectangle 58">
              <a:extLst>
                <a:ext uri="{FF2B5EF4-FFF2-40B4-BE49-F238E27FC236}">
                  <a16:creationId xmlns:a16="http://schemas.microsoft.com/office/drawing/2014/main" id="{22B61559-274D-4373-B5FE-D935159DB392}"/>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1" name="Rectangle 59">
              <a:extLst>
                <a:ext uri="{FF2B5EF4-FFF2-40B4-BE49-F238E27FC236}">
                  <a16:creationId xmlns:a16="http://schemas.microsoft.com/office/drawing/2014/main" id="{2B1257CE-81D2-469C-9A2C-AD4C178B3979}"/>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2" name="Rectangle 60">
              <a:extLst>
                <a:ext uri="{FF2B5EF4-FFF2-40B4-BE49-F238E27FC236}">
                  <a16:creationId xmlns:a16="http://schemas.microsoft.com/office/drawing/2014/main" id="{577B5929-0EFC-482C-945A-CF9E07501300}"/>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3" name="Rectangle 61">
              <a:extLst>
                <a:ext uri="{FF2B5EF4-FFF2-40B4-BE49-F238E27FC236}">
                  <a16:creationId xmlns:a16="http://schemas.microsoft.com/office/drawing/2014/main" id="{1A06232C-A9CF-4B00-993B-A52CC1CC52DE}"/>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4" name="Rectangle 62">
              <a:extLst>
                <a:ext uri="{FF2B5EF4-FFF2-40B4-BE49-F238E27FC236}">
                  <a16:creationId xmlns:a16="http://schemas.microsoft.com/office/drawing/2014/main" id="{C6CA5F88-6356-4C50-8730-4D7326859DFF}"/>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5" name="Freeform 63">
              <a:extLst>
                <a:ext uri="{FF2B5EF4-FFF2-40B4-BE49-F238E27FC236}">
                  <a16:creationId xmlns:a16="http://schemas.microsoft.com/office/drawing/2014/main" id="{AE29D563-6FC4-4F6F-831E-B7AF6DDF1A70}"/>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6" name="Freeform 64">
              <a:extLst>
                <a:ext uri="{FF2B5EF4-FFF2-40B4-BE49-F238E27FC236}">
                  <a16:creationId xmlns:a16="http://schemas.microsoft.com/office/drawing/2014/main" id="{2D9CA97C-F189-4668-BB75-0DDB556BDE6E}"/>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7" name="Freeform 65">
              <a:extLst>
                <a:ext uri="{FF2B5EF4-FFF2-40B4-BE49-F238E27FC236}">
                  <a16:creationId xmlns:a16="http://schemas.microsoft.com/office/drawing/2014/main" id="{D27C57D4-8E03-436D-AC15-19CD2951A6B8}"/>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98" name="Freeform 66">
              <a:extLst>
                <a:ext uri="{FF2B5EF4-FFF2-40B4-BE49-F238E27FC236}">
                  <a16:creationId xmlns:a16="http://schemas.microsoft.com/office/drawing/2014/main" id="{FB0D7CDD-C8F3-47A9-9E1A-5E529B3CE574}"/>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9" name="Freeform 67">
              <a:extLst>
                <a:ext uri="{FF2B5EF4-FFF2-40B4-BE49-F238E27FC236}">
                  <a16:creationId xmlns:a16="http://schemas.microsoft.com/office/drawing/2014/main" id="{94C94493-809F-4D66-A5E6-A42A37DC3429}"/>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0" name="Freeform 68">
              <a:extLst>
                <a:ext uri="{FF2B5EF4-FFF2-40B4-BE49-F238E27FC236}">
                  <a16:creationId xmlns:a16="http://schemas.microsoft.com/office/drawing/2014/main" id="{BA396DD4-58A5-492C-993F-A2E7DDE45347}"/>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1" name="Freeform 69">
              <a:extLst>
                <a:ext uri="{FF2B5EF4-FFF2-40B4-BE49-F238E27FC236}">
                  <a16:creationId xmlns:a16="http://schemas.microsoft.com/office/drawing/2014/main" id="{A6C3888E-B2E5-4AD3-87D8-2AF1188B8AB5}"/>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2" name="Freeform 70">
              <a:extLst>
                <a:ext uri="{FF2B5EF4-FFF2-40B4-BE49-F238E27FC236}">
                  <a16:creationId xmlns:a16="http://schemas.microsoft.com/office/drawing/2014/main" id="{1DC31660-1950-47B7-BCA2-9D0EDB094F23}"/>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3" name="Rectangle 71">
              <a:extLst>
                <a:ext uri="{FF2B5EF4-FFF2-40B4-BE49-F238E27FC236}">
                  <a16:creationId xmlns:a16="http://schemas.microsoft.com/office/drawing/2014/main" id="{0CEFAFF4-17C6-4C1A-BF45-E06FD98800C2}"/>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4" name="Rectangle 72">
              <a:extLst>
                <a:ext uri="{FF2B5EF4-FFF2-40B4-BE49-F238E27FC236}">
                  <a16:creationId xmlns:a16="http://schemas.microsoft.com/office/drawing/2014/main" id="{3BFDEF0F-1749-407B-A875-3EDA6DE6E6C7}"/>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5" name="Rectangle 73">
              <a:extLst>
                <a:ext uri="{FF2B5EF4-FFF2-40B4-BE49-F238E27FC236}">
                  <a16:creationId xmlns:a16="http://schemas.microsoft.com/office/drawing/2014/main" id="{2E53D59C-2F5E-4537-A163-6516D3E0F48A}"/>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6" name="Rectangle 74">
              <a:extLst>
                <a:ext uri="{FF2B5EF4-FFF2-40B4-BE49-F238E27FC236}">
                  <a16:creationId xmlns:a16="http://schemas.microsoft.com/office/drawing/2014/main" id="{B518F3DE-9710-40EC-B778-F67F5F1F8F76}"/>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7" name="Rectangle 75">
              <a:extLst>
                <a:ext uri="{FF2B5EF4-FFF2-40B4-BE49-F238E27FC236}">
                  <a16:creationId xmlns:a16="http://schemas.microsoft.com/office/drawing/2014/main" id="{45B1B105-7023-4C20-8A75-886CE04EECCB}"/>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8" name="Rectangle 76">
              <a:extLst>
                <a:ext uri="{FF2B5EF4-FFF2-40B4-BE49-F238E27FC236}">
                  <a16:creationId xmlns:a16="http://schemas.microsoft.com/office/drawing/2014/main" id="{B4ABD2F3-82A5-44CA-8ECD-E370E667E628}"/>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9" name="Rectangle 77">
              <a:extLst>
                <a:ext uri="{FF2B5EF4-FFF2-40B4-BE49-F238E27FC236}">
                  <a16:creationId xmlns:a16="http://schemas.microsoft.com/office/drawing/2014/main" id="{A28D8EE8-3DAB-48E6-A253-D62F6924EB5B}"/>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0" name="Rectangle 78">
              <a:extLst>
                <a:ext uri="{FF2B5EF4-FFF2-40B4-BE49-F238E27FC236}">
                  <a16:creationId xmlns:a16="http://schemas.microsoft.com/office/drawing/2014/main" id="{E1F15CC1-81FE-4C02-A87A-0233D8CFD133}"/>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1" name="Rectangle 79">
              <a:extLst>
                <a:ext uri="{FF2B5EF4-FFF2-40B4-BE49-F238E27FC236}">
                  <a16:creationId xmlns:a16="http://schemas.microsoft.com/office/drawing/2014/main" id="{B2B53FDD-F86F-47F9-9A5E-7935AB89F893}"/>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2" name="Rectangle 80">
              <a:extLst>
                <a:ext uri="{FF2B5EF4-FFF2-40B4-BE49-F238E27FC236}">
                  <a16:creationId xmlns:a16="http://schemas.microsoft.com/office/drawing/2014/main" id="{B98D6C66-35C5-431A-900F-7A18B8E41068}"/>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3" name="Rectangle 81">
              <a:extLst>
                <a:ext uri="{FF2B5EF4-FFF2-40B4-BE49-F238E27FC236}">
                  <a16:creationId xmlns:a16="http://schemas.microsoft.com/office/drawing/2014/main" id="{345AE8E9-2DCC-4CF5-8D45-AEBDE62177E8}"/>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4" name="Rectangle 82">
              <a:extLst>
                <a:ext uri="{FF2B5EF4-FFF2-40B4-BE49-F238E27FC236}">
                  <a16:creationId xmlns:a16="http://schemas.microsoft.com/office/drawing/2014/main" id="{0DA999EA-F456-4CB7-8974-65366DB73D7C}"/>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5" name="Rectangle 83">
              <a:extLst>
                <a:ext uri="{FF2B5EF4-FFF2-40B4-BE49-F238E27FC236}">
                  <a16:creationId xmlns:a16="http://schemas.microsoft.com/office/drawing/2014/main" id="{795E2727-9F34-4BB9-8F9B-EA52D20CD585}"/>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6" name="Rectangle 84">
              <a:extLst>
                <a:ext uri="{FF2B5EF4-FFF2-40B4-BE49-F238E27FC236}">
                  <a16:creationId xmlns:a16="http://schemas.microsoft.com/office/drawing/2014/main" id="{6523F7F5-8F8B-4D77-BA1C-5A7AE10EC5FB}"/>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7" name="Rectangle 85">
              <a:extLst>
                <a:ext uri="{FF2B5EF4-FFF2-40B4-BE49-F238E27FC236}">
                  <a16:creationId xmlns:a16="http://schemas.microsoft.com/office/drawing/2014/main" id="{4D34854F-716B-42C3-AFDB-477E6EFBCFEE}"/>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8" name="Rectangle 86">
              <a:extLst>
                <a:ext uri="{FF2B5EF4-FFF2-40B4-BE49-F238E27FC236}">
                  <a16:creationId xmlns:a16="http://schemas.microsoft.com/office/drawing/2014/main" id="{FA91DED2-8EF5-4905-8D4E-B1C251DBB343}"/>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9" name="Rectangle 87">
              <a:extLst>
                <a:ext uri="{FF2B5EF4-FFF2-40B4-BE49-F238E27FC236}">
                  <a16:creationId xmlns:a16="http://schemas.microsoft.com/office/drawing/2014/main" id="{963B62DE-3A32-4534-BFE9-4CB1A2514004}"/>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0" name="Rectangle 88">
              <a:extLst>
                <a:ext uri="{FF2B5EF4-FFF2-40B4-BE49-F238E27FC236}">
                  <a16:creationId xmlns:a16="http://schemas.microsoft.com/office/drawing/2014/main" id="{2E42F4E0-8DBC-47C1-AA90-4460B736891D}"/>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1" name="Rectangle 89">
              <a:extLst>
                <a:ext uri="{FF2B5EF4-FFF2-40B4-BE49-F238E27FC236}">
                  <a16:creationId xmlns:a16="http://schemas.microsoft.com/office/drawing/2014/main" id="{56F28195-B8F1-41E6-9329-73758B24D8E3}"/>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2" name="Rectangle 90">
              <a:extLst>
                <a:ext uri="{FF2B5EF4-FFF2-40B4-BE49-F238E27FC236}">
                  <a16:creationId xmlns:a16="http://schemas.microsoft.com/office/drawing/2014/main" id="{9E8314BB-A45F-487A-B428-A74C36AE7B24}"/>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3" name="Rectangle 91">
              <a:extLst>
                <a:ext uri="{FF2B5EF4-FFF2-40B4-BE49-F238E27FC236}">
                  <a16:creationId xmlns:a16="http://schemas.microsoft.com/office/drawing/2014/main" id="{A25029BB-9B7A-4B50-B1B4-9E96C2258BB1}"/>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4" name="Rectangle 92">
              <a:extLst>
                <a:ext uri="{FF2B5EF4-FFF2-40B4-BE49-F238E27FC236}">
                  <a16:creationId xmlns:a16="http://schemas.microsoft.com/office/drawing/2014/main" id="{FF91A823-E871-4197-9E68-83A785EE5F37}"/>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5" name="Rectangle 93">
              <a:extLst>
                <a:ext uri="{FF2B5EF4-FFF2-40B4-BE49-F238E27FC236}">
                  <a16:creationId xmlns:a16="http://schemas.microsoft.com/office/drawing/2014/main" id="{A61F3568-3F21-42D1-98D0-9201A9AACF83}"/>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6" name="Rectangle 94">
              <a:extLst>
                <a:ext uri="{FF2B5EF4-FFF2-40B4-BE49-F238E27FC236}">
                  <a16:creationId xmlns:a16="http://schemas.microsoft.com/office/drawing/2014/main" id="{93F1214F-5DC8-48DC-9907-8DB1FC880DE0}"/>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7" name="Rectangle 95">
              <a:extLst>
                <a:ext uri="{FF2B5EF4-FFF2-40B4-BE49-F238E27FC236}">
                  <a16:creationId xmlns:a16="http://schemas.microsoft.com/office/drawing/2014/main" id="{F60CBA7C-9442-4B55-8EDA-830CC9275CE8}"/>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8" name="Rectangle 96">
              <a:extLst>
                <a:ext uri="{FF2B5EF4-FFF2-40B4-BE49-F238E27FC236}">
                  <a16:creationId xmlns:a16="http://schemas.microsoft.com/office/drawing/2014/main" id="{7FB17CBB-D8C4-4A10-9087-0A05F2AA3D3B}"/>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9" name="Freeform 97">
              <a:extLst>
                <a:ext uri="{FF2B5EF4-FFF2-40B4-BE49-F238E27FC236}">
                  <a16:creationId xmlns:a16="http://schemas.microsoft.com/office/drawing/2014/main" id="{980B365C-2003-4137-95C8-4D78FB031E9D}"/>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0" name="Freeform 98">
              <a:extLst>
                <a:ext uri="{FF2B5EF4-FFF2-40B4-BE49-F238E27FC236}">
                  <a16:creationId xmlns:a16="http://schemas.microsoft.com/office/drawing/2014/main" id="{68782209-0384-4CC1-8C05-6BB5EF655016}"/>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1" name="Rectangle 99">
              <a:extLst>
                <a:ext uri="{FF2B5EF4-FFF2-40B4-BE49-F238E27FC236}">
                  <a16:creationId xmlns:a16="http://schemas.microsoft.com/office/drawing/2014/main" id="{5D73FAAC-FA95-495D-8386-FEF4DD4F3308}"/>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2" name="Rectangle 100">
              <a:extLst>
                <a:ext uri="{FF2B5EF4-FFF2-40B4-BE49-F238E27FC236}">
                  <a16:creationId xmlns:a16="http://schemas.microsoft.com/office/drawing/2014/main" id="{2FC2C0CF-990F-4ECA-9BAB-768DC265BC24}"/>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3" name="Rectangle 101">
              <a:extLst>
                <a:ext uri="{FF2B5EF4-FFF2-40B4-BE49-F238E27FC236}">
                  <a16:creationId xmlns:a16="http://schemas.microsoft.com/office/drawing/2014/main" id="{48B64542-9511-4385-9B47-1DF9AB9FDEF2}"/>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4" name="Rectangle 102">
              <a:extLst>
                <a:ext uri="{FF2B5EF4-FFF2-40B4-BE49-F238E27FC236}">
                  <a16:creationId xmlns:a16="http://schemas.microsoft.com/office/drawing/2014/main" id="{404D1A4A-69D0-446D-AAA0-82DD41F1E3A4}"/>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5" name="Rectangle 103">
              <a:extLst>
                <a:ext uri="{FF2B5EF4-FFF2-40B4-BE49-F238E27FC236}">
                  <a16:creationId xmlns:a16="http://schemas.microsoft.com/office/drawing/2014/main" id="{3CB9E453-0B89-4B84-B022-7B26E68008E8}"/>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Rectangle 104">
              <a:extLst>
                <a:ext uri="{FF2B5EF4-FFF2-40B4-BE49-F238E27FC236}">
                  <a16:creationId xmlns:a16="http://schemas.microsoft.com/office/drawing/2014/main" id="{B7766470-81F3-4E44-A42B-CE6470221B06}"/>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Rectangle 105">
              <a:extLst>
                <a:ext uri="{FF2B5EF4-FFF2-40B4-BE49-F238E27FC236}">
                  <a16:creationId xmlns:a16="http://schemas.microsoft.com/office/drawing/2014/main" id="{8BF2BD2E-93A3-4D0F-8678-D247B296DDB0}"/>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Rectangle 106">
              <a:extLst>
                <a:ext uri="{FF2B5EF4-FFF2-40B4-BE49-F238E27FC236}">
                  <a16:creationId xmlns:a16="http://schemas.microsoft.com/office/drawing/2014/main" id="{A0FD93D3-F537-4E44-AA63-1EFB9D2E2A36}"/>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Rectangle 107">
              <a:extLst>
                <a:ext uri="{FF2B5EF4-FFF2-40B4-BE49-F238E27FC236}">
                  <a16:creationId xmlns:a16="http://schemas.microsoft.com/office/drawing/2014/main" id="{BA784085-CC33-4280-99E4-574132E3C986}"/>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Rectangle 108">
              <a:extLst>
                <a:ext uri="{FF2B5EF4-FFF2-40B4-BE49-F238E27FC236}">
                  <a16:creationId xmlns:a16="http://schemas.microsoft.com/office/drawing/2014/main" id="{6B81F195-4DBC-4247-949D-F02FDA56A8FE}"/>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Rectangle 109">
              <a:extLst>
                <a:ext uri="{FF2B5EF4-FFF2-40B4-BE49-F238E27FC236}">
                  <a16:creationId xmlns:a16="http://schemas.microsoft.com/office/drawing/2014/main" id="{1A33752D-9985-4FFA-803E-0C90116E78ED}"/>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Rectangle 110">
              <a:extLst>
                <a:ext uri="{FF2B5EF4-FFF2-40B4-BE49-F238E27FC236}">
                  <a16:creationId xmlns:a16="http://schemas.microsoft.com/office/drawing/2014/main" id="{CBFA4015-A025-4BDB-A3E9-0D2B5A88DDC6}"/>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Rectangle 111">
              <a:extLst>
                <a:ext uri="{FF2B5EF4-FFF2-40B4-BE49-F238E27FC236}">
                  <a16:creationId xmlns:a16="http://schemas.microsoft.com/office/drawing/2014/main" id="{DAC43D29-CE28-41EC-B49E-901A2CD432AF}"/>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Rectangle 112">
              <a:extLst>
                <a:ext uri="{FF2B5EF4-FFF2-40B4-BE49-F238E27FC236}">
                  <a16:creationId xmlns:a16="http://schemas.microsoft.com/office/drawing/2014/main" id="{92D416AF-2AA9-4DFE-AD1F-AE7FFED91531}"/>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Rectangle 113">
              <a:extLst>
                <a:ext uri="{FF2B5EF4-FFF2-40B4-BE49-F238E27FC236}">
                  <a16:creationId xmlns:a16="http://schemas.microsoft.com/office/drawing/2014/main" id="{89E47DD5-05EE-46F4-B06C-DC6A3F6B84B5}"/>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Rectangle 114">
              <a:extLst>
                <a:ext uri="{FF2B5EF4-FFF2-40B4-BE49-F238E27FC236}">
                  <a16:creationId xmlns:a16="http://schemas.microsoft.com/office/drawing/2014/main" id="{15262BF9-3DB6-4A29-BB81-7E40D205D4A5}"/>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Rectangle 115">
              <a:extLst>
                <a:ext uri="{FF2B5EF4-FFF2-40B4-BE49-F238E27FC236}">
                  <a16:creationId xmlns:a16="http://schemas.microsoft.com/office/drawing/2014/main" id="{2BBEA6C3-C4EB-437E-A87B-6610DBBC1AB9}"/>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Rectangle 116">
              <a:extLst>
                <a:ext uri="{FF2B5EF4-FFF2-40B4-BE49-F238E27FC236}">
                  <a16:creationId xmlns:a16="http://schemas.microsoft.com/office/drawing/2014/main" id="{83637C7F-1CA7-4975-9049-A816B07E470A}"/>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Rectangle 117">
              <a:extLst>
                <a:ext uri="{FF2B5EF4-FFF2-40B4-BE49-F238E27FC236}">
                  <a16:creationId xmlns:a16="http://schemas.microsoft.com/office/drawing/2014/main" id="{2519B65A-DA5F-4DEE-8BCA-159E762D6D6D}"/>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0" name="Rectangle 118">
              <a:extLst>
                <a:ext uri="{FF2B5EF4-FFF2-40B4-BE49-F238E27FC236}">
                  <a16:creationId xmlns:a16="http://schemas.microsoft.com/office/drawing/2014/main" id="{C88557C3-49A2-4C95-9491-F2A4DF2AFE1A}"/>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Rectangle 119">
              <a:extLst>
                <a:ext uri="{FF2B5EF4-FFF2-40B4-BE49-F238E27FC236}">
                  <a16:creationId xmlns:a16="http://schemas.microsoft.com/office/drawing/2014/main" id="{349037FA-D706-4C7F-ACC7-FEE40C11C9D6}"/>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Rectangle 120">
              <a:extLst>
                <a:ext uri="{FF2B5EF4-FFF2-40B4-BE49-F238E27FC236}">
                  <a16:creationId xmlns:a16="http://schemas.microsoft.com/office/drawing/2014/main" id="{AB00BBE3-FDA7-4655-89EE-1C81DC26F883}"/>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3" name="Rectangle 121">
              <a:extLst>
                <a:ext uri="{FF2B5EF4-FFF2-40B4-BE49-F238E27FC236}">
                  <a16:creationId xmlns:a16="http://schemas.microsoft.com/office/drawing/2014/main" id="{ADAAFF10-EF16-4A45-B13A-240E4F74C363}"/>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Rectangle 122">
              <a:extLst>
                <a:ext uri="{FF2B5EF4-FFF2-40B4-BE49-F238E27FC236}">
                  <a16:creationId xmlns:a16="http://schemas.microsoft.com/office/drawing/2014/main" id="{18D19736-1576-46F5-A552-92F2A665390A}"/>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Rectangle 123">
              <a:extLst>
                <a:ext uri="{FF2B5EF4-FFF2-40B4-BE49-F238E27FC236}">
                  <a16:creationId xmlns:a16="http://schemas.microsoft.com/office/drawing/2014/main" id="{6E66E632-D677-4ECC-85EC-775583FFF1D1}"/>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Rectangle 124">
              <a:extLst>
                <a:ext uri="{FF2B5EF4-FFF2-40B4-BE49-F238E27FC236}">
                  <a16:creationId xmlns:a16="http://schemas.microsoft.com/office/drawing/2014/main" id="{248615DB-4061-4C52-9654-720E039BBF1E}"/>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Rectangle 125">
              <a:extLst>
                <a:ext uri="{FF2B5EF4-FFF2-40B4-BE49-F238E27FC236}">
                  <a16:creationId xmlns:a16="http://schemas.microsoft.com/office/drawing/2014/main" id="{04E2F411-281B-4BCF-8371-24DA2FC9182C}"/>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358" name="Picture 357">
            <a:extLst>
              <a:ext uri="{FF2B5EF4-FFF2-40B4-BE49-F238E27FC236}">
                <a16:creationId xmlns:a16="http://schemas.microsoft.com/office/drawing/2014/main" id="{E702FFB3-D1E4-443E-894A-7E5E001C43C9}"/>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905952" y="1471131"/>
            <a:ext cx="403513" cy="410517"/>
          </a:xfrm>
          <a:prstGeom prst="rect">
            <a:avLst/>
          </a:prstGeom>
        </p:spPr>
      </p:pic>
      <p:sp>
        <p:nvSpPr>
          <p:cNvPr id="392" name="TextBox 391">
            <a:extLst>
              <a:ext uri="{FF2B5EF4-FFF2-40B4-BE49-F238E27FC236}">
                <a16:creationId xmlns:a16="http://schemas.microsoft.com/office/drawing/2014/main" id="{BE196D57-403C-49BB-94B6-ACC79A0A03D5}"/>
              </a:ext>
            </a:extLst>
          </p:cNvPr>
          <p:cNvSpPr txBox="1"/>
          <p:nvPr/>
        </p:nvSpPr>
        <p:spPr>
          <a:xfrm>
            <a:off x="8035585" y="232696"/>
            <a:ext cx="1168409" cy="518413"/>
          </a:xfrm>
          <a:prstGeom prst="rect">
            <a:avLst/>
          </a:prstGeom>
          <a:solidFill>
            <a:schemeClr val="accent2"/>
          </a:solidFill>
        </p:spPr>
        <p:txBody>
          <a:bodyPr wrap="square" lIns="182880" tIns="146304" rIns="182880" bIns="146304" rtlCol="0">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Region 1</a:t>
            </a:r>
          </a:p>
        </p:txBody>
      </p:sp>
      <p:sp>
        <p:nvSpPr>
          <p:cNvPr id="394" name="TextBox 393">
            <a:extLst>
              <a:ext uri="{FF2B5EF4-FFF2-40B4-BE49-F238E27FC236}">
                <a16:creationId xmlns:a16="http://schemas.microsoft.com/office/drawing/2014/main" id="{B7143E62-F7C8-4D0F-B423-632E1F9B2FDC}"/>
              </a:ext>
            </a:extLst>
          </p:cNvPr>
          <p:cNvSpPr txBox="1"/>
          <p:nvPr/>
        </p:nvSpPr>
        <p:spPr>
          <a:xfrm>
            <a:off x="9564211" y="242944"/>
            <a:ext cx="1212040" cy="512270"/>
          </a:xfrm>
          <a:prstGeom prst="rect">
            <a:avLst/>
          </a:prstGeom>
          <a:solidFill>
            <a:schemeClr val="accent2"/>
          </a:solidFill>
        </p:spPr>
        <p:txBody>
          <a:bodyPr wrap="square" lIns="182880" tIns="146304" rIns="182880" bIns="146304" rtlCol="0">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Region 2</a:t>
            </a:r>
          </a:p>
        </p:txBody>
      </p:sp>
      <p:sp>
        <p:nvSpPr>
          <p:cNvPr id="395" name="Up-Down Arrow 167">
            <a:extLst>
              <a:ext uri="{FF2B5EF4-FFF2-40B4-BE49-F238E27FC236}">
                <a16:creationId xmlns:a16="http://schemas.microsoft.com/office/drawing/2014/main" id="{A55181DB-92A5-49E8-9F80-2B0F5ACA28FB}"/>
              </a:ext>
            </a:extLst>
          </p:cNvPr>
          <p:cNvSpPr/>
          <p:nvPr/>
        </p:nvSpPr>
        <p:spPr bwMode="auto">
          <a:xfrm rot="16200000">
            <a:off x="11014616" y="1706861"/>
            <a:ext cx="275078" cy="604948"/>
          </a:xfrm>
          <a:prstGeom prst="upDownArrow">
            <a:avLst>
              <a:gd name="adj1" fmla="val 48203"/>
              <a:gd name="adj2" fmla="val 59506"/>
            </a:avLst>
          </a:prstGeom>
          <a:solidFill>
            <a:schemeClr val="tx1"/>
          </a:solid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93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463" name="TextBox 462">
            <a:extLst>
              <a:ext uri="{FF2B5EF4-FFF2-40B4-BE49-F238E27FC236}">
                <a16:creationId xmlns:a16="http://schemas.microsoft.com/office/drawing/2014/main" id="{FF109004-0158-4687-8141-CA69B2DE96DA}"/>
              </a:ext>
            </a:extLst>
          </p:cNvPr>
          <p:cNvSpPr txBox="1"/>
          <p:nvPr/>
        </p:nvSpPr>
        <p:spPr>
          <a:xfrm>
            <a:off x="6798130" y="2306220"/>
            <a:ext cx="1561376" cy="4893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VNet Peering</a:t>
            </a:r>
          </a:p>
        </p:txBody>
      </p:sp>
      <p:grpSp>
        <p:nvGrpSpPr>
          <p:cNvPr id="2" name="Group 1">
            <a:extLst>
              <a:ext uri="{FF2B5EF4-FFF2-40B4-BE49-F238E27FC236}">
                <a16:creationId xmlns:a16="http://schemas.microsoft.com/office/drawing/2014/main" id="{9D4F8C33-FF61-4DBA-BA40-97926405BB71}"/>
              </a:ext>
            </a:extLst>
          </p:cNvPr>
          <p:cNvGrpSpPr/>
          <p:nvPr/>
        </p:nvGrpSpPr>
        <p:grpSpPr>
          <a:xfrm>
            <a:off x="201800" y="191200"/>
            <a:ext cx="1657383" cy="4561486"/>
            <a:chOff x="201800" y="191200"/>
            <a:chExt cx="1657383" cy="4561486"/>
          </a:xfrm>
        </p:grpSpPr>
        <p:sp>
          <p:nvSpPr>
            <p:cNvPr id="433" name="TextBox 432">
              <a:extLst>
                <a:ext uri="{FF2B5EF4-FFF2-40B4-BE49-F238E27FC236}">
                  <a16:creationId xmlns:a16="http://schemas.microsoft.com/office/drawing/2014/main" id="{D95AADE6-08F2-4FA8-992B-A97660ED44B4}"/>
                </a:ext>
              </a:extLst>
            </p:cNvPr>
            <p:cNvSpPr txBox="1"/>
            <p:nvPr/>
          </p:nvSpPr>
          <p:spPr>
            <a:xfrm>
              <a:off x="1142608" y="702905"/>
              <a:ext cx="54048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DDOS</a:t>
              </a:r>
              <a:br>
                <a:rPr kumimoji="0" lang="en-US" sz="800" b="0" i="0" u="none" strike="noStrike" kern="1200" cap="none" spc="0" normalizeH="0" baseline="0" noProof="0" dirty="0">
                  <a:ln>
                    <a:noFill/>
                  </a:ln>
                  <a:solidFill>
                    <a:srgbClr val="FFFFFF"/>
                  </a:solidFill>
                  <a:effectLst/>
                  <a:uLnTx/>
                  <a:uFillTx/>
                  <a:latin typeface="Segoe UI"/>
                  <a:ea typeface="+mn-ea"/>
                  <a:cs typeface="+mn-cs"/>
                </a:rPr>
              </a:br>
              <a:r>
                <a:rPr kumimoji="0" lang="en-US" sz="800" b="0" i="0" u="none" strike="noStrike" kern="1200" cap="none" spc="0" normalizeH="0" baseline="0" noProof="0" dirty="0">
                  <a:ln>
                    <a:noFill/>
                  </a:ln>
                  <a:solidFill>
                    <a:srgbClr val="FFFFFF"/>
                  </a:solidFill>
                  <a:effectLst/>
                  <a:uLnTx/>
                  <a:uFillTx/>
                  <a:latin typeface="Segoe UI"/>
                  <a:ea typeface="+mn-ea"/>
                  <a:cs typeface="+mn-cs"/>
                </a:rPr>
                <a:t>Protection</a:t>
              </a:r>
            </a:p>
          </p:txBody>
        </p:sp>
        <p:grpSp>
          <p:nvGrpSpPr>
            <p:cNvPr id="434" name="Group 23">
              <a:extLst>
                <a:ext uri="{FF2B5EF4-FFF2-40B4-BE49-F238E27FC236}">
                  <a16:creationId xmlns:a16="http://schemas.microsoft.com/office/drawing/2014/main" id="{449B44B1-C22B-460A-8355-A62D4DC021E9}"/>
                </a:ext>
              </a:extLst>
            </p:cNvPr>
            <p:cNvGrpSpPr>
              <a:grpSpLocks noChangeAspect="1"/>
            </p:cNvGrpSpPr>
            <p:nvPr/>
          </p:nvGrpSpPr>
          <p:grpSpPr bwMode="auto">
            <a:xfrm>
              <a:off x="1212327" y="191200"/>
              <a:ext cx="401050" cy="414223"/>
              <a:chOff x="2150" y="3010"/>
              <a:chExt cx="310" cy="340"/>
            </a:xfrm>
          </p:grpSpPr>
          <p:sp>
            <p:nvSpPr>
              <p:cNvPr id="435" name="Freeform 24">
                <a:extLst>
                  <a:ext uri="{FF2B5EF4-FFF2-40B4-BE49-F238E27FC236}">
                    <a16:creationId xmlns:a16="http://schemas.microsoft.com/office/drawing/2014/main" id="{24A60A6B-C7EC-4ECF-841D-D7A9DD0844D0}"/>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a:ea typeface="+mn-ea"/>
                  <a:cs typeface="+mn-cs"/>
                </a:endParaRPr>
              </a:p>
            </p:txBody>
          </p:sp>
          <p:sp>
            <p:nvSpPr>
              <p:cNvPr id="436" name="Freeform 25">
                <a:extLst>
                  <a:ext uri="{FF2B5EF4-FFF2-40B4-BE49-F238E27FC236}">
                    <a16:creationId xmlns:a16="http://schemas.microsoft.com/office/drawing/2014/main" id="{DA86BB64-CA67-438C-ADAD-A45E7C2E42EE}"/>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a:ea typeface="+mn-ea"/>
                  <a:cs typeface="+mn-cs"/>
                </a:endParaRPr>
              </a:p>
            </p:txBody>
          </p:sp>
        </p:grpSp>
        <p:sp>
          <p:nvSpPr>
            <p:cNvPr id="437" name="TextBox 436">
              <a:extLst>
                <a:ext uri="{FF2B5EF4-FFF2-40B4-BE49-F238E27FC236}">
                  <a16:creationId xmlns:a16="http://schemas.microsoft.com/office/drawing/2014/main" id="{BD41D6E6-3A72-4D98-8F8C-947DC7F6FAA1}"/>
                </a:ext>
              </a:extLst>
            </p:cNvPr>
            <p:cNvSpPr txBox="1"/>
            <p:nvPr/>
          </p:nvSpPr>
          <p:spPr>
            <a:xfrm>
              <a:off x="1092091" y="1600760"/>
              <a:ext cx="76186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mn-cs"/>
                </a:rPr>
                <a:t>Web Application Firewall</a:t>
              </a:r>
            </a:p>
          </p:txBody>
        </p:sp>
        <p:pic>
          <p:nvPicPr>
            <p:cNvPr id="445" name="Picture 444">
              <a:extLst>
                <a:ext uri="{FF2B5EF4-FFF2-40B4-BE49-F238E27FC236}">
                  <a16:creationId xmlns:a16="http://schemas.microsoft.com/office/drawing/2014/main" id="{7DD6E7FC-B33B-4E94-935A-9524171DBFE7}"/>
                </a:ext>
              </a:extLst>
            </p:cNvPr>
            <p:cNvPicPr>
              <a:picLocks noChangeAspect="1"/>
            </p:cNvPicPr>
            <p:nvPr/>
          </p:nvPicPr>
          <p:blipFill>
            <a:blip r:embed="rId9"/>
            <a:stretch>
              <a:fillRect/>
            </a:stretch>
          </p:blipFill>
          <p:spPr>
            <a:xfrm>
              <a:off x="381731" y="195652"/>
              <a:ext cx="606348" cy="571007"/>
            </a:xfrm>
            <a:prstGeom prst="rect">
              <a:avLst/>
            </a:prstGeom>
          </p:spPr>
        </p:pic>
        <p:grpSp>
          <p:nvGrpSpPr>
            <p:cNvPr id="446" name="Group 4">
              <a:extLst>
                <a:ext uri="{FF2B5EF4-FFF2-40B4-BE49-F238E27FC236}">
                  <a16:creationId xmlns:a16="http://schemas.microsoft.com/office/drawing/2014/main" id="{8208E148-3666-44A0-8F47-DE07D1541FEE}"/>
                </a:ext>
              </a:extLst>
            </p:cNvPr>
            <p:cNvGrpSpPr>
              <a:grpSpLocks noChangeAspect="1"/>
            </p:cNvGrpSpPr>
            <p:nvPr/>
          </p:nvGrpSpPr>
          <p:grpSpPr bwMode="auto">
            <a:xfrm>
              <a:off x="1206250" y="2027162"/>
              <a:ext cx="575562" cy="394308"/>
              <a:chOff x="-530" y="709"/>
              <a:chExt cx="422" cy="307"/>
            </a:xfrm>
          </p:grpSpPr>
          <p:sp>
            <p:nvSpPr>
              <p:cNvPr id="447" name="Freeform 5">
                <a:extLst>
                  <a:ext uri="{FF2B5EF4-FFF2-40B4-BE49-F238E27FC236}">
                    <a16:creationId xmlns:a16="http://schemas.microsoft.com/office/drawing/2014/main" id="{9C2704D9-E75F-4599-AF1B-196F79146B80}"/>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a:ea typeface="+mn-ea"/>
                  <a:cs typeface="+mn-cs"/>
                </a:endParaRPr>
              </a:p>
            </p:txBody>
          </p:sp>
          <p:sp>
            <p:nvSpPr>
              <p:cNvPr id="448" name="Line 6">
                <a:extLst>
                  <a:ext uri="{FF2B5EF4-FFF2-40B4-BE49-F238E27FC236}">
                    <a16:creationId xmlns:a16="http://schemas.microsoft.com/office/drawing/2014/main" id="{A66D44E3-3367-437C-8969-5BD8FC39AB0B}"/>
                  </a:ext>
                </a:extLst>
              </p:cNvPr>
              <p:cNvSpPr>
                <a:spLocks noChangeShapeType="1"/>
              </p:cNvSpPr>
              <p:nvPr/>
            </p:nvSpPr>
            <p:spPr bwMode="auto">
              <a:xfrm>
                <a:off x="-339" y="838"/>
                <a:ext cx="0" cy="178"/>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a:ea typeface="+mn-ea"/>
                  <a:cs typeface="+mn-cs"/>
                </a:endParaRPr>
              </a:p>
            </p:txBody>
          </p:sp>
          <p:sp>
            <p:nvSpPr>
              <p:cNvPr id="449" name="Line 7">
                <a:extLst>
                  <a:ext uri="{FF2B5EF4-FFF2-40B4-BE49-F238E27FC236}">
                    <a16:creationId xmlns:a16="http://schemas.microsoft.com/office/drawing/2014/main" id="{BD425F2D-66C4-49E7-891D-BA337E690EBF}"/>
                  </a:ext>
                </a:extLst>
              </p:cNvPr>
              <p:cNvSpPr>
                <a:spLocks noChangeShapeType="1"/>
              </p:cNvSpPr>
              <p:nvPr/>
            </p:nvSpPr>
            <p:spPr bwMode="auto">
              <a:xfrm flipV="1">
                <a:off x="-434" y="838"/>
                <a:ext cx="0" cy="178"/>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a:ea typeface="+mn-ea"/>
                  <a:cs typeface="+mn-cs"/>
                </a:endParaRPr>
              </a:p>
            </p:txBody>
          </p:sp>
          <p:sp>
            <p:nvSpPr>
              <p:cNvPr id="450" name="Line 8">
                <a:extLst>
                  <a:ext uri="{FF2B5EF4-FFF2-40B4-BE49-F238E27FC236}">
                    <a16:creationId xmlns:a16="http://schemas.microsoft.com/office/drawing/2014/main" id="{69D7FA43-4CD8-4C8D-B779-29599F126F73}"/>
                  </a:ext>
                </a:extLst>
              </p:cNvPr>
              <p:cNvSpPr>
                <a:spLocks noChangeShapeType="1"/>
              </p:cNvSpPr>
              <p:nvPr/>
            </p:nvSpPr>
            <p:spPr bwMode="auto">
              <a:xfrm>
                <a:off x="-530" y="928"/>
                <a:ext cx="287" cy="0"/>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a:ea typeface="+mn-ea"/>
                  <a:cs typeface="+mn-cs"/>
                </a:endParaRPr>
              </a:p>
            </p:txBody>
          </p:sp>
          <p:sp>
            <p:nvSpPr>
              <p:cNvPr id="451" name="Line 9">
                <a:extLst>
                  <a:ext uri="{FF2B5EF4-FFF2-40B4-BE49-F238E27FC236}">
                    <a16:creationId xmlns:a16="http://schemas.microsoft.com/office/drawing/2014/main" id="{8BFD7A3E-8272-4B38-8D93-86222EF89018}"/>
                  </a:ext>
                </a:extLst>
              </p:cNvPr>
              <p:cNvSpPr>
                <a:spLocks noChangeShapeType="1"/>
              </p:cNvSpPr>
              <p:nvPr/>
            </p:nvSpPr>
            <p:spPr bwMode="auto">
              <a:xfrm flipH="1">
                <a:off x="-530" y="884"/>
                <a:ext cx="287" cy="0"/>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sp>
            <p:nvSpPr>
              <p:cNvPr id="452" name="Freeform 10">
                <a:extLst>
                  <a:ext uri="{FF2B5EF4-FFF2-40B4-BE49-F238E27FC236}">
                    <a16:creationId xmlns:a16="http://schemas.microsoft.com/office/drawing/2014/main" id="{C624063C-7E65-47B6-A05C-FECAC646605F}"/>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a:ea typeface="+mn-ea"/>
                  <a:cs typeface="+mn-cs"/>
                </a:endParaRPr>
              </a:p>
            </p:txBody>
          </p:sp>
          <p:sp>
            <p:nvSpPr>
              <p:cNvPr id="453" name="Freeform 11">
                <a:extLst>
                  <a:ext uri="{FF2B5EF4-FFF2-40B4-BE49-F238E27FC236}">
                    <a16:creationId xmlns:a16="http://schemas.microsoft.com/office/drawing/2014/main" id="{92611065-4733-4500-869F-4C8D87A99655}"/>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ln>
                <a:headEnd/>
                <a:tailEnd/>
              </a:ln>
              <a:extLst>
                <a:ext uri="{909E8E84-426E-40DD-AFC4-6F175D3DCCD1}">
                  <a14:hiddenFill xmlns:a14="http://schemas.microsoft.com/office/drawing/2010/main">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a:ea typeface="+mn-ea"/>
                  <a:cs typeface="+mn-cs"/>
                </a:endParaRPr>
              </a:p>
            </p:txBody>
          </p:sp>
        </p:grpSp>
        <p:sp>
          <p:nvSpPr>
            <p:cNvPr id="454" name="TextBox 453">
              <a:extLst>
                <a:ext uri="{FF2B5EF4-FFF2-40B4-BE49-F238E27FC236}">
                  <a16:creationId xmlns:a16="http://schemas.microsoft.com/office/drawing/2014/main" id="{CD84D379-F933-4703-BD8A-9D320836672A}"/>
                </a:ext>
              </a:extLst>
            </p:cNvPr>
            <p:cNvSpPr txBox="1"/>
            <p:nvPr/>
          </p:nvSpPr>
          <p:spPr>
            <a:xfrm>
              <a:off x="1214374" y="2529117"/>
              <a:ext cx="565138" cy="10772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mn-cs"/>
                </a:rPr>
                <a:t>Azure firewall</a:t>
              </a:r>
            </a:p>
          </p:txBody>
        </p:sp>
        <p:sp>
          <p:nvSpPr>
            <p:cNvPr id="455" name="TextBox 454">
              <a:extLst>
                <a:ext uri="{FF2B5EF4-FFF2-40B4-BE49-F238E27FC236}">
                  <a16:creationId xmlns:a16="http://schemas.microsoft.com/office/drawing/2014/main" id="{52076208-F6C6-481E-BFD9-049101FB9350}"/>
                </a:ext>
              </a:extLst>
            </p:cNvPr>
            <p:cNvSpPr txBox="1"/>
            <p:nvPr/>
          </p:nvSpPr>
          <p:spPr>
            <a:xfrm>
              <a:off x="201878" y="2170408"/>
              <a:ext cx="1030012"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light"/>
                  <a:ea typeface="+mn-ea"/>
                  <a:cs typeface="+mn-cs"/>
                </a:rPr>
                <a:t>User-Defined Routes (UDR)</a:t>
              </a:r>
            </a:p>
          </p:txBody>
        </p:sp>
        <p:pic>
          <p:nvPicPr>
            <p:cNvPr id="456" name="Picture 455">
              <a:extLst>
                <a:ext uri="{FF2B5EF4-FFF2-40B4-BE49-F238E27FC236}">
                  <a16:creationId xmlns:a16="http://schemas.microsoft.com/office/drawing/2014/main" id="{4988CE99-9001-4AB8-B5DF-20344D415CE3}"/>
                </a:ext>
              </a:extLst>
            </p:cNvPr>
            <p:cNvPicPr>
              <a:picLocks noChangeAspect="1"/>
            </p:cNvPicPr>
            <p:nvPr/>
          </p:nvPicPr>
          <p:blipFill>
            <a:blip r:embed="rId10"/>
            <a:stretch>
              <a:fillRect/>
            </a:stretch>
          </p:blipFill>
          <p:spPr>
            <a:xfrm>
              <a:off x="479363" y="1900470"/>
              <a:ext cx="331037" cy="371186"/>
            </a:xfrm>
            <a:prstGeom prst="rect">
              <a:avLst/>
            </a:prstGeom>
          </p:spPr>
        </p:pic>
        <p:pic>
          <p:nvPicPr>
            <p:cNvPr id="458" name="Picture 457">
              <a:extLst>
                <a:ext uri="{FF2B5EF4-FFF2-40B4-BE49-F238E27FC236}">
                  <a16:creationId xmlns:a16="http://schemas.microsoft.com/office/drawing/2014/main" id="{EFAE59F7-35FE-4FCA-A090-269B564CFF65}"/>
                </a:ext>
              </a:extLst>
            </p:cNvPr>
            <p:cNvPicPr>
              <a:picLocks noChangeAspect="1"/>
            </p:cNvPicPr>
            <p:nvPr/>
          </p:nvPicPr>
          <p:blipFill>
            <a:blip r:embed="rId11"/>
            <a:stretch>
              <a:fillRect/>
            </a:stretch>
          </p:blipFill>
          <p:spPr>
            <a:xfrm>
              <a:off x="301949" y="966051"/>
              <a:ext cx="677676" cy="581025"/>
            </a:xfrm>
            <a:prstGeom prst="rect">
              <a:avLst/>
            </a:prstGeom>
            <a:solidFill>
              <a:schemeClr val="bg1">
                <a:alpha val="27000"/>
              </a:schemeClr>
            </a:solidFill>
            <a:ln>
              <a:solidFill>
                <a:schemeClr val="bg1"/>
              </a:solidFill>
            </a:ln>
          </p:spPr>
        </p:pic>
        <p:sp>
          <p:nvSpPr>
            <p:cNvPr id="459" name="TextBox 458">
              <a:extLst>
                <a:ext uri="{FF2B5EF4-FFF2-40B4-BE49-F238E27FC236}">
                  <a16:creationId xmlns:a16="http://schemas.microsoft.com/office/drawing/2014/main" id="{ED3DEE91-6DE5-4345-96CB-76B55D088B11}"/>
                </a:ext>
              </a:extLst>
            </p:cNvPr>
            <p:cNvSpPr txBox="1"/>
            <p:nvPr/>
          </p:nvSpPr>
          <p:spPr>
            <a:xfrm>
              <a:off x="239100" y="1503337"/>
              <a:ext cx="761866"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ASG</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61" name="Graphic 460">
              <a:extLst>
                <a:ext uri="{FF2B5EF4-FFF2-40B4-BE49-F238E27FC236}">
                  <a16:creationId xmlns:a16="http://schemas.microsoft.com/office/drawing/2014/main" id="{0503ADA1-EBD6-4595-A936-9DFF6A7DC1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0211" y="2749380"/>
              <a:ext cx="397319" cy="338128"/>
            </a:xfrm>
            <a:prstGeom prst="rect">
              <a:avLst/>
            </a:prstGeom>
          </p:spPr>
        </p:pic>
        <p:sp>
          <p:nvSpPr>
            <p:cNvPr id="462" name="TextBox 461">
              <a:extLst>
                <a:ext uri="{FF2B5EF4-FFF2-40B4-BE49-F238E27FC236}">
                  <a16:creationId xmlns:a16="http://schemas.microsoft.com/office/drawing/2014/main" id="{671E4679-A145-417C-BEC4-7A8D309E7A1F}"/>
                </a:ext>
              </a:extLst>
            </p:cNvPr>
            <p:cNvSpPr txBox="1"/>
            <p:nvPr/>
          </p:nvSpPr>
          <p:spPr>
            <a:xfrm>
              <a:off x="201800" y="3164284"/>
              <a:ext cx="81592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Service endpoints</a:t>
              </a:r>
            </a:p>
          </p:txBody>
        </p:sp>
        <p:pic>
          <p:nvPicPr>
            <p:cNvPr id="465" name="Picture 464">
              <a:extLst>
                <a:ext uri="{FF2B5EF4-FFF2-40B4-BE49-F238E27FC236}">
                  <a16:creationId xmlns:a16="http://schemas.microsoft.com/office/drawing/2014/main" id="{6143C910-1835-4236-AFB6-5C35FB357B69}"/>
                </a:ext>
              </a:extLst>
            </p:cNvPr>
            <p:cNvPicPr>
              <a:picLocks noChangeAspect="1"/>
            </p:cNvPicPr>
            <p:nvPr/>
          </p:nvPicPr>
          <p:blipFill>
            <a:blip r:embed="rId14">
              <a:duotone>
                <a:prstClr val="black"/>
                <a:schemeClr val="accent5">
                  <a:tint val="45000"/>
                  <a:satMod val="400000"/>
                </a:schemeClr>
              </a:duotone>
            </a:blip>
            <a:stretch>
              <a:fillRect/>
            </a:stretch>
          </p:blipFill>
          <p:spPr>
            <a:xfrm>
              <a:off x="1206250" y="1065723"/>
              <a:ext cx="455525" cy="455525"/>
            </a:xfrm>
            <a:prstGeom prst="rect">
              <a:avLst/>
            </a:prstGeom>
          </p:spPr>
        </p:pic>
        <p:pic>
          <p:nvPicPr>
            <p:cNvPr id="466" name="Picture 465">
              <a:extLst>
                <a:ext uri="{FF2B5EF4-FFF2-40B4-BE49-F238E27FC236}">
                  <a16:creationId xmlns:a16="http://schemas.microsoft.com/office/drawing/2014/main" id="{173F2028-2230-443B-AEFA-AFB356004C45}"/>
                </a:ext>
              </a:extLst>
            </p:cNvPr>
            <p:cNvPicPr>
              <a:picLocks noChangeAspect="1"/>
            </p:cNvPicPr>
            <p:nvPr/>
          </p:nvPicPr>
          <p:blipFill>
            <a:blip r:embed="rId15"/>
            <a:stretch>
              <a:fillRect/>
            </a:stretch>
          </p:blipFill>
          <p:spPr>
            <a:xfrm>
              <a:off x="763399" y="4414614"/>
              <a:ext cx="639762" cy="338072"/>
            </a:xfrm>
            <a:prstGeom prst="rect">
              <a:avLst/>
            </a:prstGeom>
            <a:solidFill>
              <a:schemeClr val="tx1"/>
            </a:solidFill>
            <a:ln>
              <a:noFill/>
            </a:ln>
          </p:spPr>
        </p:pic>
        <p:pic>
          <p:nvPicPr>
            <p:cNvPr id="467" name="Picture 466">
              <a:extLst>
                <a:ext uri="{FF2B5EF4-FFF2-40B4-BE49-F238E27FC236}">
                  <a16:creationId xmlns:a16="http://schemas.microsoft.com/office/drawing/2014/main" id="{DAD2ED8E-79C1-4722-A396-F4B558849F4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5465" y="3650626"/>
              <a:ext cx="1448491" cy="302805"/>
            </a:xfrm>
            <a:prstGeom prst="rect">
              <a:avLst/>
            </a:prstGeom>
          </p:spPr>
        </p:pic>
        <p:grpSp>
          <p:nvGrpSpPr>
            <p:cNvPr id="468" name="Group 467">
              <a:extLst>
                <a:ext uri="{FF2B5EF4-FFF2-40B4-BE49-F238E27FC236}">
                  <a16:creationId xmlns:a16="http://schemas.microsoft.com/office/drawing/2014/main" id="{33F414D0-2889-4A37-BF8E-DC110A61FC7F}"/>
                </a:ext>
              </a:extLst>
            </p:cNvPr>
            <p:cNvGrpSpPr/>
            <p:nvPr/>
          </p:nvGrpSpPr>
          <p:grpSpPr>
            <a:xfrm>
              <a:off x="381731" y="4076513"/>
              <a:ext cx="738787" cy="233962"/>
              <a:chOff x="8275637" y="1237646"/>
              <a:chExt cx="3200400" cy="964216"/>
            </a:xfrm>
            <a:solidFill>
              <a:schemeClr val="tx1"/>
            </a:solidFill>
          </p:grpSpPr>
          <p:sp>
            <p:nvSpPr>
              <p:cNvPr id="469" name="Rectangle 468">
                <a:extLst>
                  <a:ext uri="{FF2B5EF4-FFF2-40B4-BE49-F238E27FC236}">
                    <a16:creationId xmlns:a16="http://schemas.microsoft.com/office/drawing/2014/main" id="{CF3A5288-8868-4556-AAAD-8FFCF24B365F}"/>
                  </a:ext>
                </a:extLst>
              </p:cNvPr>
              <p:cNvSpPr/>
              <p:nvPr/>
            </p:nvSpPr>
            <p:spPr bwMode="auto">
              <a:xfrm>
                <a:off x="8275637" y="1237646"/>
                <a:ext cx="3200400" cy="9642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70" name="Picture 469">
                <a:extLst>
                  <a:ext uri="{FF2B5EF4-FFF2-40B4-BE49-F238E27FC236}">
                    <a16:creationId xmlns:a16="http://schemas.microsoft.com/office/drawing/2014/main" id="{01CC4914-4B72-49E5-AB02-5E9708BDC62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357087" y="1390864"/>
                <a:ext cx="3003337" cy="717190"/>
              </a:xfrm>
              <a:prstGeom prst="rect">
                <a:avLst/>
              </a:prstGeom>
              <a:grpFill/>
              <a:ln>
                <a:noFill/>
              </a:ln>
            </p:spPr>
          </p:pic>
        </p:grpSp>
        <p:pic>
          <p:nvPicPr>
            <p:cNvPr id="471" name="Picture 470">
              <a:extLst>
                <a:ext uri="{FF2B5EF4-FFF2-40B4-BE49-F238E27FC236}">
                  <a16:creationId xmlns:a16="http://schemas.microsoft.com/office/drawing/2014/main" id="{26EC8D59-32CC-49E4-9B54-D24CE70AF69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2611" t="22306" r="8989" b="22941"/>
            <a:stretch/>
          </p:blipFill>
          <p:spPr>
            <a:xfrm>
              <a:off x="1142608" y="4084056"/>
              <a:ext cx="716575" cy="263231"/>
            </a:xfrm>
            <a:prstGeom prst="rect">
              <a:avLst/>
            </a:prstGeom>
            <a:solidFill>
              <a:schemeClr val="tx1"/>
            </a:solidFill>
          </p:spPr>
        </p:pic>
        <p:pic>
          <p:nvPicPr>
            <p:cNvPr id="473" name="Picture 472">
              <a:extLst>
                <a:ext uri="{FF2B5EF4-FFF2-40B4-BE49-F238E27FC236}">
                  <a16:creationId xmlns:a16="http://schemas.microsoft.com/office/drawing/2014/main" id="{12D7CBA1-6E00-4BB4-9E3B-F22A27A670E7}"/>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Lst>
            </a:blip>
            <a:stretch>
              <a:fillRect/>
            </a:stretch>
          </p:blipFill>
          <p:spPr>
            <a:xfrm>
              <a:off x="1202501" y="2840207"/>
              <a:ext cx="554092" cy="554092"/>
            </a:xfrm>
            <a:prstGeom prst="rect">
              <a:avLst/>
            </a:prstGeom>
          </p:spPr>
        </p:pic>
      </p:grpSp>
      <p:sp>
        <p:nvSpPr>
          <p:cNvPr id="474" name="TextBox 473">
            <a:extLst>
              <a:ext uri="{FF2B5EF4-FFF2-40B4-BE49-F238E27FC236}">
                <a16:creationId xmlns:a16="http://schemas.microsoft.com/office/drawing/2014/main" id="{34288FB3-0F4F-4612-8EDA-CC381678C8B5}"/>
              </a:ext>
            </a:extLst>
          </p:cNvPr>
          <p:cNvSpPr txBox="1"/>
          <p:nvPr/>
        </p:nvSpPr>
        <p:spPr>
          <a:xfrm>
            <a:off x="8206110" y="1522932"/>
            <a:ext cx="2080048" cy="48463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light"/>
                <a:ea typeface="+mn-ea"/>
                <a:cs typeface="+mn-cs"/>
              </a:rPr>
              <a:t>VNet</a:t>
            </a:r>
          </a:p>
        </p:txBody>
      </p:sp>
      <p:sp>
        <p:nvSpPr>
          <p:cNvPr id="484" name="Oval 25">
            <a:extLst>
              <a:ext uri="{FF2B5EF4-FFF2-40B4-BE49-F238E27FC236}">
                <a16:creationId xmlns:a16="http://schemas.microsoft.com/office/drawing/2014/main" id="{E365016D-10D1-409B-8B8D-C06597AFEBC4}"/>
              </a:ext>
            </a:extLst>
          </p:cNvPr>
          <p:cNvSpPr>
            <a:spLocks noChangeArrowheads="1"/>
          </p:cNvSpPr>
          <p:nvPr/>
        </p:nvSpPr>
        <p:spPr bwMode="auto">
          <a:xfrm flipH="1">
            <a:off x="6008944" y="634769"/>
            <a:ext cx="343680" cy="359821"/>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Semilight"/>
              <a:ea typeface="+mn-ea"/>
              <a:cs typeface="+mn-cs"/>
            </a:endParaRPr>
          </a:p>
        </p:txBody>
      </p:sp>
      <p:grpSp>
        <p:nvGrpSpPr>
          <p:cNvPr id="485" name="Group 484">
            <a:extLst>
              <a:ext uri="{FF2B5EF4-FFF2-40B4-BE49-F238E27FC236}">
                <a16:creationId xmlns:a16="http://schemas.microsoft.com/office/drawing/2014/main" id="{FFAFB09D-9D5E-47BB-B845-43ACDA9F0D7C}"/>
              </a:ext>
            </a:extLst>
          </p:cNvPr>
          <p:cNvGrpSpPr/>
          <p:nvPr/>
        </p:nvGrpSpPr>
        <p:grpSpPr>
          <a:xfrm>
            <a:off x="6107493" y="717571"/>
            <a:ext cx="146582" cy="194216"/>
            <a:chOff x="2382348" y="4130857"/>
            <a:chExt cx="337719" cy="427393"/>
          </a:xfrm>
        </p:grpSpPr>
        <p:sp>
          <p:nvSpPr>
            <p:cNvPr id="486" name="Freeform 23">
              <a:extLst>
                <a:ext uri="{FF2B5EF4-FFF2-40B4-BE49-F238E27FC236}">
                  <a16:creationId xmlns:a16="http://schemas.microsoft.com/office/drawing/2014/main" id="{E267E23B-BEE8-426C-A92F-8AFB40F3F6C9}"/>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7" name="Oval 24">
              <a:extLst>
                <a:ext uri="{FF2B5EF4-FFF2-40B4-BE49-F238E27FC236}">
                  <a16:creationId xmlns:a16="http://schemas.microsoft.com/office/drawing/2014/main" id="{4D91466A-EB46-4D2C-AC5B-ACCDB578CD78}"/>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89" name="Oval 25">
            <a:extLst>
              <a:ext uri="{FF2B5EF4-FFF2-40B4-BE49-F238E27FC236}">
                <a16:creationId xmlns:a16="http://schemas.microsoft.com/office/drawing/2014/main" id="{8B7CC273-A1BC-48C6-8D4E-FC809011CA6A}"/>
              </a:ext>
            </a:extLst>
          </p:cNvPr>
          <p:cNvSpPr>
            <a:spLocks noChangeArrowheads="1"/>
          </p:cNvSpPr>
          <p:nvPr/>
        </p:nvSpPr>
        <p:spPr bwMode="auto">
          <a:xfrm flipH="1">
            <a:off x="6261815" y="640834"/>
            <a:ext cx="343680" cy="359821"/>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Semilight"/>
              <a:ea typeface="+mn-ea"/>
              <a:cs typeface="+mn-cs"/>
            </a:endParaRPr>
          </a:p>
        </p:txBody>
      </p:sp>
      <p:grpSp>
        <p:nvGrpSpPr>
          <p:cNvPr id="490" name="Group 489">
            <a:extLst>
              <a:ext uri="{FF2B5EF4-FFF2-40B4-BE49-F238E27FC236}">
                <a16:creationId xmlns:a16="http://schemas.microsoft.com/office/drawing/2014/main" id="{9AC58D4A-F50F-49E3-BCDC-BA2CEADF95C1}"/>
              </a:ext>
            </a:extLst>
          </p:cNvPr>
          <p:cNvGrpSpPr/>
          <p:nvPr/>
        </p:nvGrpSpPr>
        <p:grpSpPr>
          <a:xfrm>
            <a:off x="6360364" y="723636"/>
            <a:ext cx="146582" cy="194216"/>
            <a:chOff x="2382348" y="4130857"/>
            <a:chExt cx="337719" cy="427393"/>
          </a:xfrm>
        </p:grpSpPr>
        <p:sp>
          <p:nvSpPr>
            <p:cNvPr id="491" name="Freeform 23">
              <a:extLst>
                <a:ext uri="{FF2B5EF4-FFF2-40B4-BE49-F238E27FC236}">
                  <a16:creationId xmlns:a16="http://schemas.microsoft.com/office/drawing/2014/main" id="{FCD7C3F1-0CAC-4603-AF2A-6FA9B6B6F355}"/>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2" name="Oval 24">
              <a:extLst>
                <a:ext uri="{FF2B5EF4-FFF2-40B4-BE49-F238E27FC236}">
                  <a16:creationId xmlns:a16="http://schemas.microsoft.com/office/drawing/2014/main" id="{02CBB805-8BFF-4CE7-AF93-2494BF11B409}"/>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94" name="Oval 25">
            <a:extLst>
              <a:ext uri="{FF2B5EF4-FFF2-40B4-BE49-F238E27FC236}">
                <a16:creationId xmlns:a16="http://schemas.microsoft.com/office/drawing/2014/main" id="{5C77672E-5A60-4D59-A0AB-ECA9AE852029}"/>
              </a:ext>
            </a:extLst>
          </p:cNvPr>
          <p:cNvSpPr>
            <a:spLocks noChangeArrowheads="1"/>
          </p:cNvSpPr>
          <p:nvPr/>
        </p:nvSpPr>
        <p:spPr bwMode="auto">
          <a:xfrm flipH="1">
            <a:off x="6134012" y="383776"/>
            <a:ext cx="343680" cy="359821"/>
          </a:xfrm>
          <a:prstGeom prst="ellipse">
            <a:avLst/>
          </a:prstGeom>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Semilight"/>
              <a:ea typeface="+mn-ea"/>
              <a:cs typeface="+mn-cs"/>
            </a:endParaRPr>
          </a:p>
        </p:txBody>
      </p:sp>
      <p:grpSp>
        <p:nvGrpSpPr>
          <p:cNvPr id="495" name="Group 494">
            <a:extLst>
              <a:ext uri="{FF2B5EF4-FFF2-40B4-BE49-F238E27FC236}">
                <a16:creationId xmlns:a16="http://schemas.microsoft.com/office/drawing/2014/main" id="{839EB1C7-BD42-4B3A-AD7A-08657C72AF4F}"/>
              </a:ext>
            </a:extLst>
          </p:cNvPr>
          <p:cNvGrpSpPr/>
          <p:nvPr/>
        </p:nvGrpSpPr>
        <p:grpSpPr>
          <a:xfrm>
            <a:off x="6232561" y="466578"/>
            <a:ext cx="146582" cy="194216"/>
            <a:chOff x="2382348" y="4130857"/>
            <a:chExt cx="337719" cy="427393"/>
          </a:xfrm>
        </p:grpSpPr>
        <p:sp>
          <p:nvSpPr>
            <p:cNvPr id="496" name="Freeform 23">
              <a:extLst>
                <a:ext uri="{FF2B5EF4-FFF2-40B4-BE49-F238E27FC236}">
                  <a16:creationId xmlns:a16="http://schemas.microsoft.com/office/drawing/2014/main" id="{8EABF9F0-B812-4537-A7F2-DF55E141F9BD}"/>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7" name="Oval 24">
              <a:extLst>
                <a:ext uri="{FF2B5EF4-FFF2-40B4-BE49-F238E27FC236}">
                  <a16:creationId xmlns:a16="http://schemas.microsoft.com/office/drawing/2014/main" id="{7214D388-8A0A-4E3B-8B3A-E2103ADE7563}"/>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239586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nimBg="1"/>
      <p:bldP spid="394" grpId="0" animBg="1"/>
      <p:bldP spid="395" grpId="0" animBg="1"/>
      <p:bldP spid="463" grpId="0"/>
      <p:bldP spid="47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2"/>
          <p:cNvSpPr txBox="1">
            <a:spLocks/>
          </p:cNvSpPr>
          <p:nvPr/>
        </p:nvSpPr>
        <p:spPr>
          <a:xfrm>
            <a:off x="282946" y="13304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Application Access Patterns</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225" name="TextBox 224"/>
          <p:cNvSpPr txBox="1"/>
          <p:nvPr/>
        </p:nvSpPr>
        <p:spPr>
          <a:xfrm>
            <a:off x="6738852" y="4776128"/>
            <a:ext cx="5747489" cy="1821084"/>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private traffic</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Network security groups (NSGs)</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Application security groups (ASGs)</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User-Defined routes (UDRs) </a:t>
            </a:r>
          </a:p>
        </p:txBody>
      </p:sp>
      <p:sp>
        <p:nvSpPr>
          <p:cNvPr id="239" name="TextBox 238"/>
          <p:cNvSpPr txBox="1"/>
          <p:nvPr/>
        </p:nvSpPr>
        <p:spPr>
          <a:xfrm>
            <a:off x="-34047" y="3404911"/>
            <a:ext cx="4104001" cy="3320049"/>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to/from Internet</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a:t>
            </a:r>
            <a:r>
              <a:rPr kumimoji="0" lang="en-US" sz="1961" b="0" i="0" u="none" strike="noStrike" kern="1200" cap="none" spc="-49" normalizeH="0" baseline="0" noProof="0" dirty="0" err="1">
                <a:ln>
                  <a:noFill/>
                </a:ln>
                <a:solidFill>
                  <a:srgbClr val="FFFFFF"/>
                </a:solidFill>
                <a:effectLst/>
                <a:uLnTx/>
                <a:uFillTx/>
                <a:latin typeface="Segoe UI Semilight"/>
                <a:ea typeface="+mn-ea"/>
                <a:cs typeface="+mn-cs"/>
              </a:rPr>
              <a:t>DDoS</a:t>
            </a: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protection </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Web Application Firewall</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Azure Firewall</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Network Virtual Appliances</a:t>
            </a:r>
          </a:p>
          <a:p>
            <a:pPr marL="0" marR="0" lvl="0" indent="0" algn="l" defTabSz="914367" rtl="0" eaLnBrk="1" fontAlgn="auto" latinLnBrk="0" hangingPunct="1">
              <a:lnSpc>
                <a:spcPct val="100000"/>
              </a:lnSpc>
              <a:spcBef>
                <a:spcPts val="0"/>
              </a:spcBef>
              <a:spcAft>
                <a:spcPts val="588"/>
              </a:spcAft>
              <a:buClrTx/>
              <a:buSzTx/>
              <a:buFontTx/>
              <a:buNone/>
              <a:tabLst/>
              <a:defRPr/>
            </a:pPr>
            <a:endParaRPr kumimoji="0" lang="en-US" sz="1961" b="0" i="0" u="none" strike="noStrike" kern="1200" cap="none" spc="-49" normalizeH="0" baseline="0" noProof="0" dirty="0">
              <a:ln>
                <a:noFill/>
              </a:ln>
              <a:solidFill>
                <a:srgbClr val="FFFFFF"/>
              </a:solidFill>
              <a:effectLst/>
              <a:uLnTx/>
              <a:uFillTx/>
              <a:latin typeface="Segoe UI Semilight"/>
              <a:ea typeface="+mn-ea"/>
              <a:cs typeface="+mn-cs"/>
            </a:endParaRPr>
          </a:p>
        </p:txBody>
      </p:sp>
      <p:sp>
        <p:nvSpPr>
          <p:cNvPr id="302" name="TextBox 301"/>
          <p:cNvSpPr txBox="1"/>
          <p:nvPr/>
        </p:nvSpPr>
        <p:spPr>
          <a:xfrm>
            <a:off x="7433655" y="3088332"/>
            <a:ext cx="5182889" cy="1373121"/>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to Azure PaaS services</a:t>
            </a:r>
            <a:endParaRPr kumimoji="0" lang="en-US" sz="1765" b="0" i="0" u="none" strike="noStrike" kern="1200" cap="none" spc="-49" normalizeH="0" baseline="0" noProof="0" dirty="0">
              <a:ln>
                <a:noFill/>
              </a:ln>
              <a:solidFill>
                <a:srgbClr val="FFFFFF"/>
              </a:solidFill>
              <a:effectLst/>
              <a:uLnTx/>
              <a:uFillTx/>
              <a:latin typeface="Segoe UI Semilight"/>
              <a:ea typeface="+mn-ea"/>
              <a:cs typeface="+mn-cs"/>
            </a:endParaRPr>
          </a:p>
        </p:txBody>
      </p:sp>
      <p:sp>
        <p:nvSpPr>
          <p:cNvPr id="3" name="Oval 2">
            <a:extLst>
              <a:ext uri="{FF2B5EF4-FFF2-40B4-BE49-F238E27FC236}">
                <a16:creationId xmlns:a16="http://schemas.microsoft.com/office/drawing/2014/main" id="{F9E1FF46-C4F1-46A4-B571-928D1867B6DE}"/>
              </a:ext>
            </a:extLst>
          </p:cNvPr>
          <p:cNvSpPr/>
          <p:nvPr/>
        </p:nvSpPr>
        <p:spPr bwMode="auto">
          <a:xfrm>
            <a:off x="6858778" y="2629261"/>
            <a:ext cx="774972" cy="63844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sp>
        <p:nvSpPr>
          <p:cNvPr id="277" name="Oval 276">
            <a:extLst>
              <a:ext uri="{FF2B5EF4-FFF2-40B4-BE49-F238E27FC236}">
                <a16:creationId xmlns:a16="http://schemas.microsoft.com/office/drawing/2014/main" id="{CCE9E560-121D-4A5B-936D-677E7DF7BC56}"/>
              </a:ext>
            </a:extLst>
          </p:cNvPr>
          <p:cNvSpPr/>
          <p:nvPr/>
        </p:nvSpPr>
        <p:spPr bwMode="auto">
          <a:xfrm>
            <a:off x="6916230" y="4247198"/>
            <a:ext cx="675999" cy="63079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3</a:t>
            </a:r>
          </a:p>
        </p:txBody>
      </p:sp>
      <p:sp>
        <p:nvSpPr>
          <p:cNvPr id="278" name="Oval 277">
            <a:extLst>
              <a:ext uri="{FF2B5EF4-FFF2-40B4-BE49-F238E27FC236}">
                <a16:creationId xmlns:a16="http://schemas.microsoft.com/office/drawing/2014/main" id="{07E64726-A76D-44DD-827E-2E6F85898D19}"/>
              </a:ext>
            </a:extLst>
          </p:cNvPr>
          <p:cNvSpPr/>
          <p:nvPr/>
        </p:nvSpPr>
        <p:spPr bwMode="auto">
          <a:xfrm>
            <a:off x="2023206" y="1622618"/>
            <a:ext cx="684983" cy="59467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a:t>
            </a:r>
          </a:p>
        </p:txBody>
      </p:sp>
      <p:sp>
        <p:nvSpPr>
          <p:cNvPr id="2" name="TextBox 1">
            <a:extLst>
              <a:ext uri="{FF2B5EF4-FFF2-40B4-BE49-F238E27FC236}">
                <a16:creationId xmlns:a16="http://schemas.microsoft.com/office/drawing/2014/main" id="{9C080F7B-6619-4916-8C15-BCE897CF6637}"/>
              </a:ext>
            </a:extLst>
          </p:cNvPr>
          <p:cNvSpPr txBox="1"/>
          <p:nvPr/>
        </p:nvSpPr>
        <p:spPr>
          <a:xfrm>
            <a:off x="8220112" y="3486016"/>
            <a:ext cx="3155474" cy="1520416"/>
          </a:xfrm>
          <a:prstGeom prst="rect">
            <a:avLst/>
          </a:prstGeom>
          <a:noFill/>
        </p:spPr>
        <p:txBody>
          <a:bodyPr wrap="square" lIns="179240" tIns="143391" rIns="179240" bIns="143391" rtlCol="0">
            <a:noAutofit/>
          </a:bodyPr>
          <a:lstStyle>
            <a:defPPr>
              <a:defRPr lang="en-US"/>
            </a:defPPr>
            <a:lvl1pPr>
              <a:lnSpc>
                <a:spcPct val="90000"/>
              </a:lnSpc>
              <a:spcBef>
                <a:spcPct val="20000"/>
              </a:spcBef>
              <a:spcAft>
                <a:spcPts val="1176"/>
              </a:spcAft>
              <a:buSzPct val="80000"/>
              <a:defRPr sz="2353">
                <a:gradFill>
                  <a:gsLst>
                    <a:gs pos="0">
                      <a:srgbClr val="47D8FF"/>
                    </a:gs>
                    <a:gs pos="100000">
                      <a:srgbClr val="47D8FF"/>
                    </a:gs>
                  </a:gsLst>
                  <a:lin ang="5400000" scaled="1"/>
                </a:gradFill>
                <a:latin typeface="Segoe UI Semilight"/>
              </a:defRPr>
            </a:lvl1pPr>
          </a:lstStyle>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Service Endpoints</a:t>
            </a:r>
          </a:p>
        </p:txBody>
      </p:sp>
      <p:sp>
        <p:nvSpPr>
          <p:cNvPr id="284" name="Rectangle 283">
            <a:extLst>
              <a:ext uri="{FF2B5EF4-FFF2-40B4-BE49-F238E27FC236}">
                <a16:creationId xmlns:a16="http://schemas.microsoft.com/office/drawing/2014/main" id="{7D5E2744-240B-4E0A-A0F1-7FB1F44A08C8}"/>
              </a:ext>
            </a:extLst>
          </p:cNvPr>
          <p:cNvSpPr/>
          <p:nvPr/>
        </p:nvSpPr>
        <p:spPr bwMode="auto">
          <a:xfrm>
            <a:off x="3195497" y="1171330"/>
            <a:ext cx="8783837" cy="2811700"/>
          </a:xfrm>
          <a:prstGeom prst="rect">
            <a:avLst/>
          </a:prstGeom>
          <a:noFill/>
          <a:ln w="952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9" name="Group 298">
            <a:extLst>
              <a:ext uri="{FF2B5EF4-FFF2-40B4-BE49-F238E27FC236}">
                <a16:creationId xmlns:a16="http://schemas.microsoft.com/office/drawing/2014/main" id="{172B74C3-5C9D-4940-82EB-45135C92C2E5}"/>
              </a:ext>
            </a:extLst>
          </p:cNvPr>
          <p:cNvGrpSpPr/>
          <p:nvPr/>
        </p:nvGrpSpPr>
        <p:grpSpPr>
          <a:xfrm>
            <a:off x="3330146" y="3306917"/>
            <a:ext cx="3372110" cy="3203330"/>
            <a:chOff x="4560877" y="3447079"/>
            <a:chExt cx="3844341" cy="3547000"/>
          </a:xfrm>
        </p:grpSpPr>
        <p:sp>
          <p:nvSpPr>
            <p:cNvPr id="301" name="TextBox 300">
              <a:extLst>
                <a:ext uri="{FF2B5EF4-FFF2-40B4-BE49-F238E27FC236}">
                  <a16:creationId xmlns:a16="http://schemas.microsoft.com/office/drawing/2014/main" id="{3F1F0380-B968-496B-B5A9-515B6ACF326B}"/>
                </a:ext>
              </a:extLst>
            </p:cNvPr>
            <p:cNvSpPr txBox="1"/>
            <p:nvPr/>
          </p:nvSpPr>
          <p:spPr>
            <a:xfrm>
              <a:off x="6340345" y="4623009"/>
              <a:ext cx="1703203" cy="11273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49" normalizeH="0" baseline="0" noProof="0" dirty="0">
                  <a:ln>
                    <a:noFill/>
                  </a:ln>
                  <a:solidFill>
                    <a:srgbClr val="FFFFFF"/>
                  </a:solidFill>
                  <a:effectLst/>
                  <a:uLnTx/>
                  <a:uFillTx/>
                  <a:latin typeface="Segoe UI Semilight"/>
                  <a:ea typeface="+mn-ea"/>
                  <a:cs typeface="+mn-cs"/>
                </a:rPr>
                <a:t>Backend Connectivity</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686" b="0" i="0" u="none" strike="noStrike" kern="1200" cap="none" spc="-49" normalizeH="0" baseline="0" noProof="0" dirty="0">
                <a:ln>
                  <a:noFill/>
                </a:ln>
                <a:solidFill>
                  <a:srgbClr val="FFFFF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ExpressRoute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VPN Gateways</a:t>
              </a:r>
              <a:endParaRPr kumimoji="0" lang="en-US" sz="1568" b="0" i="0"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endParaRPr>
            </a:p>
          </p:txBody>
        </p:sp>
        <p:grpSp>
          <p:nvGrpSpPr>
            <p:cNvPr id="304" name="Group 303">
              <a:extLst>
                <a:ext uri="{FF2B5EF4-FFF2-40B4-BE49-F238E27FC236}">
                  <a16:creationId xmlns:a16="http://schemas.microsoft.com/office/drawing/2014/main" id="{BFAD0529-A229-46CD-B2A3-2997D4D8AC29}"/>
                </a:ext>
              </a:extLst>
            </p:cNvPr>
            <p:cNvGrpSpPr/>
            <p:nvPr/>
          </p:nvGrpSpPr>
          <p:grpSpPr>
            <a:xfrm>
              <a:off x="4560877" y="4697003"/>
              <a:ext cx="1893269" cy="2297076"/>
              <a:chOff x="1078644" y="2944892"/>
              <a:chExt cx="2747571" cy="3760255"/>
            </a:xfrm>
          </p:grpSpPr>
          <p:sp>
            <p:nvSpPr>
              <p:cNvPr id="417" name="Rectangle 10">
                <a:extLst>
                  <a:ext uri="{FF2B5EF4-FFF2-40B4-BE49-F238E27FC236}">
                    <a16:creationId xmlns:a16="http://schemas.microsoft.com/office/drawing/2014/main" id="{D5B72719-90C5-4F46-AECF-8AC8CF79EE39}"/>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8" name="Rectangle 11">
                <a:extLst>
                  <a:ext uri="{FF2B5EF4-FFF2-40B4-BE49-F238E27FC236}">
                    <a16:creationId xmlns:a16="http://schemas.microsoft.com/office/drawing/2014/main" id="{96350BA2-74AC-403E-84CC-287D298AA02D}"/>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Rectangle 21">
                <a:extLst>
                  <a:ext uri="{FF2B5EF4-FFF2-40B4-BE49-F238E27FC236}">
                    <a16:creationId xmlns:a16="http://schemas.microsoft.com/office/drawing/2014/main" id="{E8B16297-D90D-4CD0-B0D1-FBD50E85124B}"/>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22">
                <a:extLst>
                  <a:ext uri="{FF2B5EF4-FFF2-40B4-BE49-F238E27FC236}">
                    <a16:creationId xmlns:a16="http://schemas.microsoft.com/office/drawing/2014/main" id="{D0C6063F-45A1-4206-9426-968C8F56D873}"/>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Rectangle 26">
                <a:extLst>
                  <a:ext uri="{FF2B5EF4-FFF2-40B4-BE49-F238E27FC236}">
                    <a16:creationId xmlns:a16="http://schemas.microsoft.com/office/drawing/2014/main" id="{F46D489A-B6DC-48B3-B1A1-12118FB4AB2B}"/>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Rectangle 27">
                <a:extLst>
                  <a:ext uri="{FF2B5EF4-FFF2-40B4-BE49-F238E27FC236}">
                    <a16:creationId xmlns:a16="http://schemas.microsoft.com/office/drawing/2014/main" id="{5EF00347-A7A3-4723-8363-112298D2202D}"/>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28">
                <a:extLst>
                  <a:ext uri="{FF2B5EF4-FFF2-40B4-BE49-F238E27FC236}">
                    <a16:creationId xmlns:a16="http://schemas.microsoft.com/office/drawing/2014/main" id="{41CA3757-9BDE-470E-A016-47C0F06CB714}"/>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Freeform 29">
                <a:extLst>
                  <a:ext uri="{FF2B5EF4-FFF2-40B4-BE49-F238E27FC236}">
                    <a16:creationId xmlns:a16="http://schemas.microsoft.com/office/drawing/2014/main" id="{E5E7EEB3-18E1-49B9-8F71-F4BFBFD3D345}"/>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Rectangle 30">
                <a:extLst>
                  <a:ext uri="{FF2B5EF4-FFF2-40B4-BE49-F238E27FC236}">
                    <a16:creationId xmlns:a16="http://schemas.microsoft.com/office/drawing/2014/main" id="{396488D7-912E-44E8-8DD3-25EADEDD7068}"/>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Rectangle 31">
                <a:extLst>
                  <a:ext uri="{FF2B5EF4-FFF2-40B4-BE49-F238E27FC236}">
                    <a16:creationId xmlns:a16="http://schemas.microsoft.com/office/drawing/2014/main" id="{6189A1FE-B9BC-4633-A95F-5986042A8960}"/>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Rectangle 32">
                <a:extLst>
                  <a:ext uri="{FF2B5EF4-FFF2-40B4-BE49-F238E27FC236}">
                    <a16:creationId xmlns:a16="http://schemas.microsoft.com/office/drawing/2014/main" id="{E40E767F-F91F-491C-A897-46D8561D7A1E}"/>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Rectangle 33">
                <a:extLst>
                  <a:ext uri="{FF2B5EF4-FFF2-40B4-BE49-F238E27FC236}">
                    <a16:creationId xmlns:a16="http://schemas.microsoft.com/office/drawing/2014/main" id="{2E9A6B21-F368-42F3-BE10-90FC6BFBBC4B}"/>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9" name="Rectangle 34">
                <a:extLst>
                  <a:ext uri="{FF2B5EF4-FFF2-40B4-BE49-F238E27FC236}">
                    <a16:creationId xmlns:a16="http://schemas.microsoft.com/office/drawing/2014/main" id="{B75E643D-EAE9-4D32-8857-5AC0B5E19A9D}"/>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0" name="Rectangle 35">
                <a:extLst>
                  <a:ext uri="{FF2B5EF4-FFF2-40B4-BE49-F238E27FC236}">
                    <a16:creationId xmlns:a16="http://schemas.microsoft.com/office/drawing/2014/main" id="{CB2D67A5-D60F-4C83-9A2E-3ED58047798E}"/>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1" name="Rectangle 36">
                <a:extLst>
                  <a:ext uri="{FF2B5EF4-FFF2-40B4-BE49-F238E27FC236}">
                    <a16:creationId xmlns:a16="http://schemas.microsoft.com/office/drawing/2014/main" id="{29DA84AE-851D-4DF9-B9F4-7E570B1790B5}"/>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2" name="Rectangle 37">
                <a:extLst>
                  <a:ext uri="{FF2B5EF4-FFF2-40B4-BE49-F238E27FC236}">
                    <a16:creationId xmlns:a16="http://schemas.microsoft.com/office/drawing/2014/main" id="{047DF70A-F25F-470E-B899-07669F8B4BBB}"/>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3" name="Rectangle 38">
                <a:extLst>
                  <a:ext uri="{FF2B5EF4-FFF2-40B4-BE49-F238E27FC236}">
                    <a16:creationId xmlns:a16="http://schemas.microsoft.com/office/drawing/2014/main" id="{F6216427-0C3A-450D-80B1-2FDAA7745B0A}"/>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4" name="Rectangle 39">
                <a:extLst>
                  <a:ext uri="{FF2B5EF4-FFF2-40B4-BE49-F238E27FC236}">
                    <a16:creationId xmlns:a16="http://schemas.microsoft.com/office/drawing/2014/main" id="{871DEA16-C2E6-4464-85C4-E96B8425A2AA}"/>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5" name="Rectangle 40">
                <a:extLst>
                  <a:ext uri="{FF2B5EF4-FFF2-40B4-BE49-F238E27FC236}">
                    <a16:creationId xmlns:a16="http://schemas.microsoft.com/office/drawing/2014/main" id="{4A2F75D5-A9A5-4F3B-BC5E-6CE25790F410}"/>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6" name="Rectangle 41">
                <a:extLst>
                  <a:ext uri="{FF2B5EF4-FFF2-40B4-BE49-F238E27FC236}">
                    <a16:creationId xmlns:a16="http://schemas.microsoft.com/office/drawing/2014/main" id="{0F490032-883A-4920-9ED2-FF9A0478D09A}"/>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7" name="Rectangle 42">
                <a:extLst>
                  <a:ext uri="{FF2B5EF4-FFF2-40B4-BE49-F238E27FC236}">
                    <a16:creationId xmlns:a16="http://schemas.microsoft.com/office/drawing/2014/main" id="{F0DC1C90-B307-4C0E-8B5E-D80EF2EB120C}"/>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8" name="Rectangle 43">
                <a:extLst>
                  <a:ext uri="{FF2B5EF4-FFF2-40B4-BE49-F238E27FC236}">
                    <a16:creationId xmlns:a16="http://schemas.microsoft.com/office/drawing/2014/main" id="{630EC15E-7F6F-4759-808B-50177883AD01}"/>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9" name="Rectangle 44">
                <a:extLst>
                  <a:ext uri="{FF2B5EF4-FFF2-40B4-BE49-F238E27FC236}">
                    <a16:creationId xmlns:a16="http://schemas.microsoft.com/office/drawing/2014/main" id="{D90CD9F4-406D-4CD7-A0BE-0A2EBF6207C5}"/>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0" name="Rectangle 45">
                <a:extLst>
                  <a:ext uri="{FF2B5EF4-FFF2-40B4-BE49-F238E27FC236}">
                    <a16:creationId xmlns:a16="http://schemas.microsoft.com/office/drawing/2014/main" id="{2FFAE2B0-0BFB-4F96-9A38-73D1D7B58D79}"/>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1" name="Rectangle 46">
                <a:extLst>
                  <a:ext uri="{FF2B5EF4-FFF2-40B4-BE49-F238E27FC236}">
                    <a16:creationId xmlns:a16="http://schemas.microsoft.com/office/drawing/2014/main" id="{7DB38EE0-79DB-4285-BD27-A4E5D5A1A2C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2" name="Rectangle 47">
                <a:extLst>
                  <a:ext uri="{FF2B5EF4-FFF2-40B4-BE49-F238E27FC236}">
                    <a16:creationId xmlns:a16="http://schemas.microsoft.com/office/drawing/2014/main" id="{8A33FD20-229F-49A5-9DD9-39F2DC2273E7}"/>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3" name="Rectangle 48">
                <a:extLst>
                  <a:ext uri="{FF2B5EF4-FFF2-40B4-BE49-F238E27FC236}">
                    <a16:creationId xmlns:a16="http://schemas.microsoft.com/office/drawing/2014/main" id="{2E3EC690-ABB9-4EE8-B53F-0323E068BFB9}"/>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4" name="Rectangle 49">
                <a:extLst>
                  <a:ext uri="{FF2B5EF4-FFF2-40B4-BE49-F238E27FC236}">
                    <a16:creationId xmlns:a16="http://schemas.microsoft.com/office/drawing/2014/main" id="{DEFABE78-D4A1-4DEF-A8F9-249CA17FFDC9}"/>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5" name="Rectangle 50">
                <a:extLst>
                  <a:ext uri="{FF2B5EF4-FFF2-40B4-BE49-F238E27FC236}">
                    <a16:creationId xmlns:a16="http://schemas.microsoft.com/office/drawing/2014/main" id="{F9252318-F404-474C-BFDA-ABD7CB51B06C}"/>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6" name="Rectangle 51">
                <a:extLst>
                  <a:ext uri="{FF2B5EF4-FFF2-40B4-BE49-F238E27FC236}">
                    <a16:creationId xmlns:a16="http://schemas.microsoft.com/office/drawing/2014/main" id="{096C8490-BBCD-481E-B479-6B8E0BE11973}"/>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7" name="Rectangle 52">
                <a:extLst>
                  <a:ext uri="{FF2B5EF4-FFF2-40B4-BE49-F238E27FC236}">
                    <a16:creationId xmlns:a16="http://schemas.microsoft.com/office/drawing/2014/main" id="{7C1ECED2-F11A-430B-9B04-1C900AB64B5C}"/>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8" name="Rectangle 53">
                <a:extLst>
                  <a:ext uri="{FF2B5EF4-FFF2-40B4-BE49-F238E27FC236}">
                    <a16:creationId xmlns:a16="http://schemas.microsoft.com/office/drawing/2014/main" id="{FCEBE611-E527-4704-A457-BC2699A326F3}"/>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9" name="Rectangle 54">
                <a:extLst>
                  <a:ext uri="{FF2B5EF4-FFF2-40B4-BE49-F238E27FC236}">
                    <a16:creationId xmlns:a16="http://schemas.microsoft.com/office/drawing/2014/main" id="{A70E1B98-09BE-47B5-BF4C-D6E749EAA297}"/>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0" name="Rectangle 55">
                <a:extLst>
                  <a:ext uri="{FF2B5EF4-FFF2-40B4-BE49-F238E27FC236}">
                    <a16:creationId xmlns:a16="http://schemas.microsoft.com/office/drawing/2014/main" id="{3A9B8A6D-FFB8-4725-8E1C-2AFBCDD66975}"/>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1" name="Rectangle 56">
                <a:extLst>
                  <a:ext uri="{FF2B5EF4-FFF2-40B4-BE49-F238E27FC236}">
                    <a16:creationId xmlns:a16="http://schemas.microsoft.com/office/drawing/2014/main" id="{B5B20C3B-CAC8-455F-9760-3BE8F7A1F753}"/>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2" name="Rectangle 57">
                <a:extLst>
                  <a:ext uri="{FF2B5EF4-FFF2-40B4-BE49-F238E27FC236}">
                    <a16:creationId xmlns:a16="http://schemas.microsoft.com/office/drawing/2014/main" id="{99FFB605-428B-4181-A49E-EA2900992A80}"/>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3" name="Rectangle 58">
                <a:extLst>
                  <a:ext uri="{FF2B5EF4-FFF2-40B4-BE49-F238E27FC236}">
                    <a16:creationId xmlns:a16="http://schemas.microsoft.com/office/drawing/2014/main" id="{2956E83A-5755-43D1-8002-EEFA7CCEF12A}"/>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4" name="Rectangle 59">
                <a:extLst>
                  <a:ext uri="{FF2B5EF4-FFF2-40B4-BE49-F238E27FC236}">
                    <a16:creationId xmlns:a16="http://schemas.microsoft.com/office/drawing/2014/main" id="{F7776106-9AD9-4F30-990D-811B86703CE9}"/>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5" name="Rectangle 60">
                <a:extLst>
                  <a:ext uri="{FF2B5EF4-FFF2-40B4-BE49-F238E27FC236}">
                    <a16:creationId xmlns:a16="http://schemas.microsoft.com/office/drawing/2014/main" id="{1FE3172B-804E-45A4-B12C-7878F768BC1E}"/>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6" name="Rectangle 61">
                <a:extLst>
                  <a:ext uri="{FF2B5EF4-FFF2-40B4-BE49-F238E27FC236}">
                    <a16:creationId xmlns:a16="http://schemas.microsoft.com/office/drawing/2014/main" id="{EA71C368-8D0F-4DE2-A645-CB83054A743C}"/>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7" name="Rectangle 62">
                <a:extLst>
                  <a:ext uri="{FF2B5EF4-FFF2-40B4-BE49-F238E27FC236}">
                    <a16:creationId xmlns:a16="http://schemas.microsoft.com/office/drawing/2014/main" id="{35269034-E778-424E-B04D-EEB497CF9C19}"/>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8" name="Freeform 63">
                <a:extLst>
                  <a:ext uri="{FF2B5EF4-FFF2-40B4-BE49-F238E27FC236}">
                    <a16:creationId xmlns:a16="http://schemas.microsoft.com/office/drawing/2014/main" id="{46C73E1C-F11C-457D-8CDD-9DF1487648F6}"/>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9" name="Freeform 64">
                <a:extLst>
                  <a:ext uri="{FF2B5EF4-FFF2-40B4-BE49-F238E27FC236}">
                    <a16:creationId xmlns:a16="http://schemas.microsoft.com/office/drawing/2014/main" id="{B5FC815A-7F14-4986-AB79-2C986A95EC94}"/>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0" name="Freeform 65">
                <a:extLst>
                  <a:ext uri="{FF2B5EF4-FFF2-40B4-BE49-F238E27FC236}">
                    <a16:creationId xmlns:a16="http://schemas.microsoft.com/office/drawing/2014/main" id="{6B30FAE3-54B9-4099-9E89-74391F1F7A06}"/>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1" name="Freeform 66">
                <a:extLst>
                  <a:ext uri="{FF2B5EF4-FFF2-40B4-BE49-F238E27FC236}">
                    <a16:creationId xmlns:a16="http://schemas.microsoft.com/office/drawing/2014/main" id="{A6FB6F0F-1767-4A16-A1A0-E2ACF5DAC1F3}"/>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2" name="Freeform 67">
                <a:extLst>
                  <a:ext uri="{FF2B5EF4-FFF2-40B4-BE49-F238E27FC236}">
                    <a16:creationId xmlns:a16="http://schemas.microsoft.com/office/drawing/2014/main" id="{F6895FE0-E07B-497F-B9E2-59973D188DA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3" name="Freeform 68">
                <a:extLst>
                  <a:ext uri="{FF2B5EF4-FFF2-40B4-BE49-F238E27FC236}">
                    <a16:creationId xmlns:a16="http://schemas.microsoft.com/office/drawing/2014/main" id="{7AF87589-5647-484C-8B54-C543E1F3DEF3}"/>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4" name="Freeform 69">
                <a:extLst>
                  <a:ext uri="{FF2B5EF4-FFF2-40B4-BE49-F238E27FC236}">
                    <a16:creationId xmlns:a16="http://schemas.microsoft.com/office/drawing/2014/main" id="{B7D34D4A-7AC2-4B5A-873A-2F473AB353FB}"/>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5" name="Freeform 70">
                <a:extLst>
                  <a:ext uri="{FF2B5EF4-FFF2-40B4-BE49-F238E27FC236}">
                    <a16:creationId xmlns:a16="http://schemas.microsoft.com/office/drawing/2014/main" id="{E4B890A4-AEB0-4516-BC5C-397ED47063B7}"/>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6" name="Rectangle 71">
                <a:extLst>
                  <a:ext uri="{FF2B5EF4-FFF2-40B4-BE49-F238E27FC236}">
                    <a16:creationId xmlns:a16="http://schemas.microsoft.com/office/drawing/2014/main" id="{7DA0189F-3816-4B0A-9608-B85A07964FE4}"/>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7" name="Rectangle 72">
                <a:extLst>
                  <a:ext uri="{FF2B5EF4-FFF2-40B4-BE49-F238E27FC236}">
                    <a16:creationId xmlns:a16="http://schemas.microsoft.com/office/drawing/2014/main" id="{7042B22B-335F-4756-A904-DCAF1A856C77}"/>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8" name="Rectangle 73">
                <a:extLst>
                  <a:ext uri="{FF2B5EF4-FFF2-40B4-BE49-F238E27FC236}">
                    <a16:creationId xmlns:a16="http://schemas.microsoft.com/office/drawing/2014/main" id="{A6F98426-9A5B-480F-876B-D0B0B885209C}"/>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9" name="Rectangle 74">
                <a:extLst>
                  <a:ext uri="{FF2B5EF4-FFF2-40B4-BE49-F238E27FC236}">
                    <a16:creationId xmlns:a16="http://schemas.microsoft.com/office/drawing/2014/main" id="{1DAD0DC9-23CD-48A5-928C-ABD546BF1041}"/>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0" name="Rectangle 75">
                <a:extLst>
                  <a:ext uri="{FF2B5EF4-FFF2-40B4-BE49-F238E27FC236}">
                    <a16:creationId xmlns:a16="http://schemas.microsoft.com/office/drawing/2014/main" id="{6D5EFDB1-4BD9-4FDB-ACCD-41A9F6DD8DAD}"/>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1" name="Rectangle 76">
                <a:extLst>
                  <a:ext uri="{FF2B5EF4-FFF2-40B4-BE49-F238E27FC236}">
                    <a16:creationId xmlns:a16="http://schemas.microsoft.com/office/drawing/2014/main" id="{1A447CCE-ACB3-4E49-A0EC-C1D34B424C9B}"/>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2" name="Rectangle 77">
                <a:extLst>
                  <a:ext uri="{FF2B5EF4-FFF2-40B4-BE49-F238E27FC236}">
                    <a16:creationId xmlns:a16="http://schemas.microsoft.com/office/drawing/2014/main" id="{62D34AA1-5C2E-465F-BD3A-D4445047DC56}"/>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3" name="Rectangle 78">
                <a:extLst>
                  <a:ext uri="{FF2B5EF4-FFF2-40B4-BE49-F238E27FC236}">
                    <a16:creationId xmlns:a16="http://schemas.microsoft.com/office/drawing/2014/main" id="{7D679027-A8C3-4467-9FB1-2714A6E01C5F}"/>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4" name="Rectangle 79">
                <a:extLst>
                  <a:ext uri="{FF2B5EF4-FFF2-40B4-BE49-F238E27FC236}">
                    <a16:creationId xmlns:a16="http://schemas.microsoft.com/office/drawing/2014/main" id="{A1841271-D9F5-429E-B037-AE94ECED3D1A}"/>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5" name="Rectangle 80">
                <a:extLst>
                  <a:ext uri="{FF2B5EF4-FFF2-40B4-BE49-F238E27FC236}">
                    <a16:creationId xmlns:a16="http://schemas.microsoft.com/office/drawing/2014/main" id="{73CE9EA6-072F-4ADC-B337-9DD004C7E61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6" name="Rectangle 81">
                <a:extLst>
                  <a:ext uri="{FF2B5EF4-FFF2-40B4-BE49-F238E27FC236}">
                    <a16:creationId xmlns:a16="http://schemas.microsoft.com/office/drawing/2014/main" id="{1A103FA4-2417-427E-AC3B-0D60FF3D6B1B}"/>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7" name="Rectangle 82">
                <a:extLst>
                  <a:ext uri="{FF2B5EF4-FFF2-40B4-BE49-F238E27FC236}">
                    <a16:creationId xmlns:a16="http://schemas.microsoft.com/office/drawing/2014/main" id="{ED50D76F-568B-4C56-9D4A-70C5DFAFD750}"/>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8" name="Rectangle 83">
                <a:extLst>
                  <a:ext uri="{FF2B5EF4-FFF2-40B4-BE49-F238E27FC236}">
                    <a16:creationId xmlns:a16="http://schemas.microsoft.com/office/drawing/2014/main" id="{B7F20EEC-2EFB-49DD-9561-2D794A48D8FE}"/>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9" name="Rectangle 84">
                <a:extLst>
                  <a:ext uri="{FF2B5EF4-FFF2-40B4-BE49-F238E27FC236}">
                    <a16:creationId xmlns:a16="http://schemas.microsoft.com/office/drawing/2014/main" id="{F2E8FF89-261A-4158-BD67-25404D00AC17}"/>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0" name="Rectangle 85">
                <a:extLst>
                  <a:ext uri="{FF2B5EF4-FFF2-40B4-BE49-F238E27FC236}">
                    <a16:creationId xmlns:a16="http://schemas.microsoft.com/office/drawing/2014/main" id="{9DE5B3C2-B2DE-4F39-90E7-EBC7DE0C67CE}"/>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1" name="Rectangle 86">
                <a:extLst>
                  <a:ext uri="{FF2B5EF4-FFF2-40B4-BE49-F238E27FC236}">
                    <a16:creationId xmlns:a16="http://schemas.microsoft.com/office/drawing/2014/main" id="{5F115395-98FB-48E5-87BD-2B87A99B199E}"/>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2" name="Rectangle 87">
                <a:extLst>
                  <a:ext uri="{FF2B5EF4-FFF2-40B4-BE49-F238E27FC236}">
                    <a16:creationId xmlns:a16="http://schemas.microsoft.com/office/drawing/2014/main" id="{8CF880FA-873D-4A85-954A-AE08AD074C15}"/>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3" name="Rectangle 88">
                <a:extLst>
                  <a:ext uri="{FF2B5EF4-FFF2-40B4-BE49-F238E27FC236}">
                    <a16:creationId xmlns:a16="http://schemas.microsoft.com/office/drawing/2014/main" id="{66E9F457-ED9F-4202-A1CF-453F0F1F6B65}"/>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4" name="Rectangle 89">
                <a:extLst>
                  <a:ext uri="{FF2B5EF4-FFF2-40B4-BE49-F238E27FC236}">
                    <a16:creationId xmlns:a16="http://schemas.microsoft.com/office/drawing/2014/main" id="{F9299802-C138-4474-A3C5-E1633D4517E8}"/>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5" name="Rectangle 90">
                <a:extLst>
                  <a:ext uri="{FF2B5EF4-FFF2-40B4-BE49-F238E27FC236}">
                    <a16:creationId xmlns:a16="http://schemas.microsoft.com/office/drawing/2014/main" id="{1A929EC3-A7EF-434A-B33A-8E652519874E}"/>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6" name="Rectangle 91">
                <a:extLst>
                  <a:ext uri="{FF2B5EF4-FFF2-40B4-BE49-F238E27FC236}">
                    <a16:creationId xmlns:a16="http://schemas.microsoft.com/office/drawing/2014/main" id="{D958E488-9249-474D-A239-D81E79F29B91}"/>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7" name="Rectangle 92">
                <a:extLst>
                  <a:ext uri="{FF2B5EF4-FFF2-40B4-BE49-F238E27FC236}">
                    <a16:creationId xmlns:a16="http://schemas.microsoft.com/office/drawing/2014/main" id="{3066C5DF-3CB0-4D83-8458-92EDD86E7996}"/>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8" name="Rectangle 93">
                <a:extLst>
                  <a:ext uri="{FF2B5EF4-FFF2-40B4-BE49-F238E27FC236}">
                    <a16:creationId xmlns:a16="http://schemas.microsoft.com/office/drawing/2014/main" id="{0845EAED-04B7-4871-99CF-4F24A8303800}"/>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9" name="Rectangle 94">
                <a:extLst>
                  <a:ext uri="{FF2B5EF4-FFF2-40B4-BE49-F238E27FC236}">
                    <a16:creationId xmlns:a16="http://schemas.microsoft.com/office/drawing/2014/main" id="{DFE5FCA8-B529-4BE2-913A-7A2B2A4E7CFF}"/>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0" name="Rectangle 95">
                <a:extLst>
                  <a:ext uri="{FF2B5EF4-FFF2-40B4-BE49-F238E27FC236}">
                    <a16:creationId xmlns:a16="http://schemas.microsoft.com/office/drawing/2014/main" id="{C330FEA6-81A7-4CD3-9F21-DF5B594C1C03}"/>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1" name="Rectangle 96">
                <a:extLst>
                  <a:ext uri="{FF2B5EF4-FFF2-40B4-BE49-F238E27FC236}">
                    <a16:creationId xmlns:a16="http://schemas.microsoft.com/office/drawing/2014/main" id="{C7E3086F-EF10-4252-8235-388CF4DE8E09}"/>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2" name="Freeform 97">
                <a:extLst>
                  <a:ext uri="{FF2B5EF4-FFF2-40B4-BE49-F238E27FC236}">
                    <a16:creationId xmlns:a16="http://schemas.microsoft.com/office/drawing/2014/main" id="{ECB0B26F-34A1-474B-9C52-E6A82C5BD041}"/>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3" name="Freeform 98">
                <a:extLst>
                  <a:ext uri="{FF2B5EF4-FFF2-40B4-BE49-F238E27FC236}">
                    <a16:creationId xmlns:a16="http://schemas.microsoft.com/office/drawing/2014/main" id="{3516B135-722E-490D-8A71-BE669F67647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4" name="Rectangle 99">
                <a:extLst>
                  <a:ext uri="{FF2B5EF4-FFF2-40B4-BE49-F238E27FC236}">
                    <a16:creationId xmlns:a16="http://schemas.microsoft.com/office/drawing/2014/main" id="{050B38CD-1301-4BC7-9905-368EEFD4C1B4}"/>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5" name="Rectangle 100">
                <a:extLst>
                  <a:ext uri="{FF2B5EF4-FFF2-40B4-BE49-F238E27FC236}">
                    <a16:creationId xmlns:a16="http://schemas.microsoft.com/office/drawing/2014/main" id="{9DDBF263-F7D6-4A9B-A068-EA1578C52A72}"/>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6" name="Rectangle 101">
                <a:extLst>
                  <a:ext uri="{FF2B5EF4-FFF2-40B4-BE49-F238E27FC236}">
                    <a16:creationId xmlns:a16="http://schemas.microsoft.com/office/drawing/2014/main" id="{85927722-7557-4095-8D45-5493AD7A7125}"/>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7" name="Rectangle 102">
                <a:extLst>
                  <a:ext uri="{FF2B5EF4-FFF2-40B4-BE49-F238E27FC236}">
                    <a16:creationId xmlns:a16="http://schemas.microsoft.com/office/drawing/2014/main" id="{74E601BA-DA4E-4973-87C1-584B4FBA4492}"/>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8" name="Rectangle 103">
                <a:extLst>
                  <a:ext uri="{FF2B5EF4-FFF2-40B4-BE49-F238E27FC236}">
                    <a16:creationId xmlns:a16="http://schemas.microsoft.com/office/drawing/2014/main" id="{1BC07CCB-161D-4AD8-9DD5-FD8C749672E6}"/>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9" name="Rectangle 104">
                <a:extLst>
                  <a:ext uri="{FF2B5EF4-FFF2-40B4-BE49-F238E27FC236}">
                    <a16:creationId xmlns:a16="http://schemas.microsoft.com/office/drawing/2014/main" id="{CE8D054E-3DF7-42A3-8AC7-342F037329AA}"/>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0" name="Rectangle 105">
                <a:extLst>
                  <a:ext uri="{FF2B5EF4-FFF2-40B4-BE49-F238E27FC236}">
                    <a16:creationId xmlns:a16="http://schemas.microsoft.com/office/drawing/2014/main" id="{C94A2CF9-E76E-41B4-803F-046B49646C6A}"/>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1" name="Rectangle 106">
                <a:extLst>
                  <a:ext uri="{FF2B5EF4-FFF2-40B4-BE49-F238E27FC236}">
                    <a16:creationId xmlns:a16="http://schemas.microsoft.com/office/drawing/2014/main" id="{817DB289-8021-4AB9-9A59-014D705482FE}"/>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2" name="Rectangle 107">
                <a:extLst>
                  <a:ext uri="{FF2B5EF4-FFF2-40B4-BE49-F238E27FC236}">
                    <a16:creationId xmlns:a16="http://schemas.microsoft.com/office/drawing/2014/main" id="{A5D55C94-DDB2-467E-90E0-A81DEEA833B1}"/>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3" name="Rectangle 108">
                <a:extLst>
                  <a:ext uri="{FF2B5EF4-FFF2-40B4-BE49-F238E27FC236}">
                    <a16:creationId xmlns:a16="http://schemas.microsoft.com/office/drawing/2014/main" id="{34BCD2D7-AC04-4D11-BD4C-5A0573292E44}"/>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4" name="Rectangle 109">
                <a:extLst>
                  <a:ext uri="{FF2B5EF4-FFF2-40B4-BE49-F238E27FC236}">
                    <a16:creationId xmlns:a16="http://schemas.microsoft.com/office/drawing/2014/main" id="{A2789A15-0342-42D6-B8FA-5FE546B8D344}"/>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5" name="Rectangle 110">
                <a:extLst>
                  <a:ext uri="{FF2B5EF4-FFF2-40B4-BE49-F238E27FC236}">
                    <a16:creationId xmlns:a16="http://schemas.microsoft.com/office/drawing/2014/main" id="{27E8ADEF-6743-468F-9BE9-3FA7240C002B}"/>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6" name="Rectangle 111">
                <a:extLst>
                  <a:ext uri="{FF2B5EF4-FFF2-40B4-BE49-F238E27FC236}">
                    <a16:creationId xmlns:a16="http://schemas.microsoft.com/office/drawing/2014/main" id="{079C9502-F1BD-4AFE-BD5E-089D69A285CD}"/>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7" name="Rectangle 112">
                <a:extLst>
                  <a:ext uri="{FF2B5EF4-FFF2-40B4-BE49-F238E27FC236}">
                    <a16:creationId xmlns:a16="http://schemas.microsoft.com/office/drawing/2014/main" id="{A5954C24-E71C-4ADF-996E-5FBCC737C845}"/>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8" name="Rectangle 113">
                <a:extLst>
                  <a:ext uri="{FF2B5EF4-FFF2-40B4-BE49-F238E27FC236}">
                    <a16:creationId xmlns:a16="http://schemas.microsoft.com/office/drawing/2014/main" id="{2B4CE784-92A3-4346-8223-F19652996430}"/>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9" name="Rectangle 114">
                <a:extLst>
                  <a:ext uri="{FF2B5EF4-FFF2-40B4-BE49-F238E27FC236}">
                    <a16:creationId xmlns:a16="http://schemas.microsoft.com/office/drawing/2014/main" id="{8D65A4E3-2A7F-4477-925A-9E055ED57B6D}"/>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0" name="Rectangle 115">
                <a:extLst>
                  <a:ext uri="{FF2B5EF4-FFF2-40B4-BE49-F238E27FC236}">
                    <a16:creationId xmlns:a16="http://schemas.microsoft.com/office/drawing/2014/main" id="{6FCF84F8-96EA-4C68-AEC9-641309D8A066}"/>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1" name="Rectangle 116">
                <a:extLst>
                  <a:ext uri="{FF2B5EF4-FFF2-40B4-BE49-F238E27FC236}">
                    <a16:creationId xmlns:a16="http://schemas.microsoft.com/office/drawing/2014/main" id="{2D9F50AF-89CF-4410-AC03-A2B484B48928}"/>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2" name="Rectangle 117">
                <a:extLst>
                  <a:ext uri="{FF2B5EF4-FFF2-40B4-BE49-F238E27FC236}">
                    <a16:creationId xmlns:a16="http://schemas.microsoft.com/office/drawing/2014/main" id="{52BEA229-5899-4A14-8480-CECA3DEB80E7}"/>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3" name="Rectangle 118">
                <a:extLst>
                  <a:ext uri="{FF2B5EF4-FFF2-40B4-BE49-F238E27FC236}">
                    <a16:creationId xmlns:a16="http://schemas.microsoft.com/office/drawing/2014/main" id="{BC22E312-BBC8-4D31-B825-C6A66B6253F8}"/>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4" name="Rectangle 119">
                <a:extLst>
                  <a:ext uri="{FF2B5EF4-FFF2-40B4-BE49-F238E27FC236}">
                    <a16:creationId xmlns:a16="http://schemas.microsoft.com/office/drawing/2014/main" id="{22DCF82F-D26E-446F-9998-E4EC7E27DE9C}"/>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5" name="Rectangle 120">
                <a:extLst>
                  <a:ext uri="{FF2B5EF4-FFF2-40B4-BE49-F238E27FC236}">
                    <a16:creationId xmlns:a16="http://schemas.microsoft.com/office/drawing/2014/main" id="{7AE40776-0819-4AC3-95A5-99AFACAE4052}"/>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6" name="Rectangle 121">
                <a:extLst>
                  <a:ext uri="{FF2B5EF4-FFF2-40B4-BE49-F238E27FC236}">
                    <a16:creationId xmlns:a16="http://schemas.microsoft.com/office/drawing/2014/main" id="{B63A12A3-2E45-4471-9BBB-68A489333EAE}"/>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7" name="Rectangle 122">
                <a:extLst>
                  <a:ext uri="{FF2B5EF4-FFF2-40B4-BE49-F238E27FC236}">
                    <a16:creationId xmlns:a16="http://schemas.microsoft.com/office/drawing/2014/main" id="{ABC19D54-5357-4BCC-BA30-49A8C3EDF972}"/>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8" name="Rectangle 123">
                <a:extLst>
                  <a:ext uri="{FF2B5EF4-FFF2-40B4-BE49-F238E27FC236}">
                    <a16:creationId xmlns:a16="http://schemas.microsoft.com/office/drawing/2014/main" id="{2FAB45A7-F4C8-4DB1-A95C-D58F0E8EE719}"/>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9" name="Rectangle 124">
                <a:extLst>
                  <a:ext uri="{FF2B5EF4-FFF2-40B4-BE49-F238E27FC236}">
                    <a16:creationId xmlns:a16="http://schemas.microsoft.com/office/drawing/2014/main" id="{E3F94367-D003-4D0E-9626-26ABA07F4208}"/>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0" name="Rectangle 125">
                <a:extLst>
                  <a:ext uri="{FF2B5EF4-FFF2-40B4-BE49-F238E27FC236}">
                    <a16:creationId xmlns:a16="http://schemas.microsoft.com/office/drawing/2014/main" id="{7CF421E7-D1BD-4B0A-9F77-074662AF043C}"/>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305" name="Picture 304">
              <a:extLst>
                <a:ext uri="{FF2B5EF4-FFF2-40B4-BE49-F238E27FC236}">
                  <a16:creationId xmlns:a16="http://schemas.microsoft.com/office/drawing/2014/main" id="{349CE3AD-C492-4F4C-B2F7-E60833375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700" y="4262894"/>
              <a:ext cx="450689" cy="450690"/>
            </a:xfrm>
            <a:prstGeom prst="rect">
              <a:avLst/>
            </a:prstGeom>
          </p:spPr>
        </p:pic>
        <p:sp>
          <p:nvSpPr>
            <p:cNvPr id="306" name="Up-Down Arrow 167">
              <a:extLst>
                <a:ext uri="{FF2B5EF4-FFF2-40B4-BE49-F238E27FC236}">
                  <a16:creationId xmlns:a16="http://schemas.microsoft.com/office/drawing/2014/main" id="{7FACB5F5-1500-4861-BBC1-2A84CF496DB5}"/>
                </a:ext>
              </a:extLst>
            </p:cNvPr>
            <p:cNvSpPr/>
            <p:nvPr/>
          </p:nvSpPr>
          <p:spPr bwMode="auto">
            <a:xfrm>
              <a:off x="5775394" y="3954404"/>
              <a:ext cx="519034" cy="1335770"/>
            </a:xfrm>
            <a:prstGeom prst="upDownArrow">
              <a:avLst>
                <a:gd name="adj1" fmla="val 48203"/>
                <a:gd name="adj2" fmla="val 59506"/>
              </a:avLst>
            </a:prstGeom>
            <a:solidFill>
              <a:schemeClr val="tx1"/>
            </a:solidFill>
            <a:ln w="762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93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nvGrpSpPr>
            <p:cNvPr id="307" name="Group 306">
              <a:extLst>
                <a:ext uri="{FF2B5EF4-FFF2-40B4-BE49-F238E27FC236}">
                  <a16:creationId xmlns:a16="http://schemas.microsoft.com/office/drawing/2014/main" id="{7093BD95-B592-431E-AA76-94FAB7145317}"/>
                </a:ext>
              </a:extLst>
            </p:cNvPr>
            <p:cNvGrpSpPr/>
            <p:nvPr/>
          </p:nvGrpSpPr>
          <p:grpSpPr>
            <a:xfrm rot="10800000">
              <a:off x="8085109" y="3882433"/>
              <a:ext cx="176460" cy="2337370"/>
              <a:chOff x="3157294" y="3889617"/>
              <a:chExt cx="609600" cy="2469741"/>
            </a:xfrm>
          </p:grpSpPr>
          <p:cxnSp>
            <p:nvCxnSpPr>
              <p:cNvPr id="414" name="Straight Connector 413">
                <a:extLst>
                  <a:ext uri="{FF2B5EF4-FFF2-40B4-BE49-F238E27FC236}">
                    <a16:creationId xmlns:a16="http://schemas.microsoft.com/office/drawing/2014/main" id="{1D195755-C90C-4971-B127-AE2CFAE3CC8B}"/>
                  </a:ext>
                </a:extLst>
              </p:cNvPr>
              <p:cNvCxnSpPr/>
              <p:nvPr/>
            </p:nvCxnSpPr>
            <p:spPr>
              <a:xfrm>
                <a:off x="3465787" y="3889617"/>
                <a:ext cx="0" cy="2469741"/>
              </a:xfrm>
              <a:prstGeom prst="line">
                <a:avLst/>
              </a:prstGeom>
              <a:noFill/>
              <a:ln w="41275" cap="flat" cmpd="sng" algn="ctr">
                <a:solidFill>
                  <a:schemeClr val="tx1">
                    <a:lumMod val="75000"/>
                  </a:schemeClr>
                </a:solidFill>
                <a:prstDash val="dashDot"/>
                <a:miter lim="800000"/>
              </a:ln>
              <a:effectLst/>
            </p:spPr>
          </p:cxnSp>
          <p:cxnSp>
            <p:nvCxnSpPr>
              <p:cNvPr id="415" name="Straight Connector 414">
                <a:extLst>
                  <a:ext uri="{FF2B5EF4-FFF2-40B4-BE49-F238E27FC236}">
                    <a16:creationId xmlns:a16="http://schemas.microsoft.com/office/drawing/2014/main" id="{1AECBF45-2B4A-4958-BF5C-132BA797ECDE}"/>
                  </a:ext>
                </a:extLst>
              </p:cNvPr>
              <p:cNvCxnSpPr/>
              <p:nvPr/>
            </p:nvCxnSpPr>
            <p:spPr>
              <a:xfrm>
                <a:off x="3157294" y="3889617"/>
                <a:ext cx="0" cy="2469741"/>
              </a:xfrm>
              <a:prstGeom prst="line">
                <a:avLst/>
              </a:prstGeom>
              <a:noFill/>
              <a:ln w="76200" cap="flat" cmpd="sng" algn="ctr">
                <a:solidFill>
                  <a:schemeClr val="tx1">
                    <a:lumMod val="75000"/>
                  </a:schemeClr>
                </a:solidFill>
                <a:prstDash val="solid"/>
                <a:miter lim="800000"/>
              </a:ln>
              <a:effectLst/>
            </p:spPr>
          </p:cxnSp>
          <p:cxnSp>
            <p:nvCxnSpPr>
              <p:cNvPr id="416" name="Straight Connector 415">
                <a:extLst>
                  <a:ext uri="{FF2B5EF4-FFF2-40B4-BE49-F238E27FC236}">
                    <a16:creationId xmlns:a16="http://schemas.microsoft.com/office/drawing/2014/main" id="{4375F75E-B22A-4BA9-8D99-88212AAD7006}"/>
                  </a:ext>
                </a:extLst>
              </p:cNvPr>
              <p:cNvCxnSpPr/>
              <p:nvPr/>
            </p:nvCxnSpPr>
            <p:spPr>
              <a:xfrm>
                <a:off x="3766894" y="3889617"/>
                <a:ext cx="0" cy="2469741"/>
              </a:xfrm>
              <a:prstGeom prst="line">
                <a:avLst/>
              </a:prstGeom>
              <a:noFill/>
              <a:ln w="76200" cap="flat" cmpd="sng" algn="ctr">
                <a:solidFill>
                  <a:schemeClr val="tx1">
                    <a:lumMod val="75000"/>
                  </a:schemeClr>
                </a:solidFill>
                <a:prstDash val="solid"/>
                <a:miter lim="800000"/>
              </a:ln>
              <a:effectLst/>
            </p:spPr>
          </p:cxnSp>
        </p:grpSp>
        <p:grpSp>
          <p:nvGrpSpPr>
            <p:cNvPr id="308" name="Group 307">
              <a:extLst>
                <a:ext uri="{FF2B5EF4-FFF2-40B4-BE49-F238E27FC236}">
                  <a16:creationId xmlns:a16="http://schemas.microsoft.com/office/drawing/2014/main" id="{ED6ED4DB-28A2-4A64-858F-D6C4C92F4048}"/>
                </a:ext>
              </a:extLst>
            </p:cNvPr>
            <p:cNvGrpSpPr/>
            <p:nvPr/>
          </p:nvGrpSpPr>
          <p:grpSpPr>
            <a:xfrm>
              <a:off x="7513656" y="5906144"/>
              <a:ext cx="891562" cy="1087935"/>
              <a:chOff x="1078644" y="2944892"/>
              <a:chExt cx="2747571" cy="3760255"/>
            </a:xfrm>
          </p:grpSpPr>
          <p:sp>
            <p:nvSpPr>
              <p:cNvPr id="310" name="Rectangle 10">
                <a:extLst>
                  <a:ext uri="{FF2B5EF4-FFF2-40B4-BE49-F238E27FC236}">
                    <a16:creationId xmlns:a16="http://schemas.microsoft.com/office/drawing/2014/main" id="{93FA527F-0F90-45D1-A5C7-34218A306F12}"/>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1" name="Rectangle 11">
                <a:extLst>
                  <a:ext uri="{FF2B5EF4-FFF2-40B4-BE49-F238E27FC236}">
                    <a16:creationId xmlns:a16="http://schemas.microsoft.com/office/drawing/2014/main" id="{788DC57B-AA23-43EF-88F6-11D3C6950DDB}"/>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2" name="Rectangle 21">
                <a:extLst>
                  <a:ext uri="{FF2B5EF4-FFF2-40B4-BE49-F238E27FC236}">
                    <a16:creationId xmlns:a16="http://schemas.microsoft.com/office/drawing/2014/main" id="{9605E687-41F4-4D14-B273-796F9DAB9CDE}"/>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3" name="Freeform 22">
                <a:extLst>
                  <a:ext uri="{FF2B5EF4-FFF2-40B4-BE49-F238E27FC236}">
                    <a16:creationId xmlns:a16="http://schemas.microsoft.com/office/drawing/2014/main" id="{C39455BD-1FD0-429B-B320-68A24CD339C0}"/>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4" name="Rectangle 26">
                <a:extLst>
                  <a:ext uri="{FF2B5EF4-FFF2-40B4-BE49-F238E27FC236}">
                    <a16:creationId xmlns:a16="http://schemas.microsoft.com/office/drawing/2014/main" id="{C6A6A54E-6815-4D0B-9C05-797916F4BAD5}"/>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5" name="Rectangle 27">
                <a:extLst>
                  <a:ext uri="{FF2B5EF4-FFF2-40B4-BE49-F238E27FC236}">
                    <a16:creationId xmlns:a16="http://schemas.microsoft.com/office/drawing/2014/main" id="{766439BE-A8AF-4C12-915B-90A790D1CD68}"/>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6" name="Freeform 28">
                <a:extLst>
                  <a:ext uri="{FF2B5EF4-FFF2-40B4-BE49-F238E27FC236}">
                    <a16:creationId xmlns:a16="http://schemas.microsoft.com/office/drawing/2014/main" id="{8E057B0B-4D83-459F-846C-3D66CB22B13F}"/>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7" name="Freeform 29">
                <a:extLst>
                  <a:ext uri="{FF2B5EF4-FFF2-40B4-BE49-F238E27FC236}">
                    <a16:creationId xmlns:a16="http://schemas.microsoft.com/office/drawing/2014/main" id="{661ABF24-FDC5-4AC6-8804-CA4BAB13AB4F}"/>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8" name="Rectangle 30">
                <a:extLst>
                  <a:ext uri="{FF2B5EF4-FFF2-40B4-BE49-F238E27FC236}">
                    <a16:creationId xmlns:a16="http://schemas.microsoft.com/office/drawing/2014/main" id="{FD6F9BCD-9D92-4E0D-9800-4DA86B0E3C1A}"/>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9" name="Rectangle 31">
                <a:extLst>
                  <a:ext uri="{FF2B5EF4-FFF2-40B4-BE49-F238E27FC236}">
                    <a16:creationId xmlns:a16="http://schemas.microsoft.com/office/drawing/2014/main" id="{DE60496D-B967-47CC-BE7B-C0547C1AF105}"/>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0" name="Rectangle 32">
                <a:extLst>
                  <a:ext uri="{FF2B5EF4-FFF2-40B4-BE49-F238E27FC236}">
                    <a16:creationId xmlns:a16="http://schemas.microsoft.com/office/drawing/2014/main" id="{966DC9F5-ADE4-48FD-B683-D740C86C1D1B}"/>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1" name="Rectangle 33">
                <a:extLst>
                  <a:ext uri="{FF2B5EF4-FFF2-40B4-BE49-F238E27FC236}">
                    <a16:creationId xmlns:a16="http://schemas.microsoft.com/office/drawing/2014/main" id="{33165D1B-42C5-4794-A06D-E7D348DD594D}"/>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2" name="Rectangle 34">
                <a:extLst>
                  <a:ext uri="{FF2B5EF4-FFF2-40B4-BE49-F238E27FC236}">
                    <a16:creationId xmlns:a16="http://schemas.microsoft.com/office/drawing/2014/main" id="{E828D285-C2FF-4399-B59E-D870A3356246}"/>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3" name="Rectangle 35">
                <a:extLst>
                  <a:ext uri="{FF2B5EF4-FFF2-40B4-BE49-F238E27FC236}">
                    <a16:creationId xmlns:a16="http://schemas.microsoft.com/office/drawing/2014/main" id="{BB3FF37E-7E87-4D34-8B0B-6912B28DDD41}"/>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4" name="Rectangle 36">
                <a:extLst>
                  <a:ext uri="{FF2B5EF4-FFF2-40B4-BE49-F238E27FC236}">
                    <a16:creationId xmlns:a16="http://schemas.microsoft.com/office/drawing/2014/main" id="{95AB07CD-DD87-4715-9349-9A2AE432F176}"/>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5" name="Rectangle 37">
                <a:extLst>
                  <a:ext uri="{FF2B5EF4-FFF2-40B4-BE49-F238E27FC236}">
                    <a16:creationId xmlns:a16="http://schemas.microsoft.com/office/drawing/2014/main" id="{DB2E5E15-9A02-4E17-BCC1-5B23444BB3CF}"/>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6" name="Rectangle 38">
                <a:extLst>
                  <a:ext uri="{FF2B5EF4-FFF2-40B4-BE49-F238E27FC236}">
                    <a16:creationId xmlns:a16="http://schemas.microsoft.com/office/drawing/2014/main" id="{658BB417-A10D-462F-90F2-EBA38A418F4E}"/>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7" name="Rectangle 39">
                <a:extLst>
                  <a:ext uri="{FF2B5EF4-FFF2-40B4-BE49-F238E27FC236}">
                    <a16:creationId xmlns:a16="http://schemas.microsoft.com/office/drawing/2014/main" id="{4DC8A4CA-5019-4297-9F1E-4ADEF39E4705}"/>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8" name="Rectangle 40">
                <a:extLst>
                  <a:ext uri="{FF2B5EF4-FFF2-40B4-BE49-F238E27FC236}">
                    <a16:creationId xmlns:a16="http://schemas.microsoft.com/office/drawing/2014/main" id="{A723C8E9-BE00-427B-B9CB-43B82C5D4C0E}"/>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9" name="Rectangle 41">
                <a:extLst>
                  <a:ext uri="{FF2B5EF4-FFF2-40B4-BE49-F238E27FC236}">
                    <a16:creationId xmlns:a16="http://schemas.microsoft.com/office/drawing/2014/main" id="{EA2F8816-C1B0-46C1-909F-1D8464CFDAB0}"/>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0" name="Rectangle 42">
                <a:extLst>
                  <a:ext uri="{FF2B5EF4-FFF2-40B4-BE49-F238E27FC236}">
                    <a16:creationId xmlns:a16="http://schemas.microsoft.com/office/drawing/2014/main" id="{C11C2857-8BE7-4E8C-BAC0-F8096147A9C7}"/>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1" name="Rectangle 43">
                <a:extLst>
                  <a:ext uri="{FF2B5EF4-FFF2-40B4-BE49-F238E27FC236}">
                    <a16:creationId xmlns:a16="http://schemas.microsoft.com/office/drawing/2014/main" id="{CBD27EBF-07E2-4DA2-A1C4-19DFE60F237F}"/>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2" name="Rectangle 44">
                <a:extLst>
                  <a:ext uri="{FF2B5EF4-FFF2-40B4-BE49-F238E27FC236}">
                    <a16:creationId xmlns:a16="http://schemas.microsoft.com/office/drawing/2014/main" id="{7C1373C6-13F3-4B1B-9B53-82A8D73A660B}"/>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3" name="Rectangle 45">
                <a:extLst>
                  <a:ext uri="{FF2B5EF4-FFF2-40B4-BE49-F238E27FC236}">
                    <a16:creationId xmlns:a16="http://schemas.microsoft.com/office/drawing/2014/main" id="{C2EC5A8E-5AB2-4281-A592-6E26AD2EDFD4}"/>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4" name="Rectangle 46">
                <a:extLst>
                  <a:ext uri="{FF2B5EF4-FFF2-40B4-BE49-F238E27FC236}">
                    <a16:creationId xmlns:a16="http://schemas.microsoft.com/office/drawing/2014/main" id="{C332879E-B6B1-4A7B-BA80-98D4F5B71120}"/>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5" name="Rectangle 47">
                <a:extLst>
                  <a:ext uri="{FF2B5EF4-FFF2-40B4-BE49-F238E27FC236}">
                    <a16:creationId xmlns:a16="http://schemas.microsoft.com/office/drawing/2014/main" id="{5FA57854-BED5-47A6-AB2D-CE16CF9A8093}"/>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Rectangle 48">
                <a:extLst>
                  <a:ext uri="{FF2B5EF4-FFF2-40B4-BE49-F238E27FC236}">
                    <a16:creationId xmlns:a16="http://schemas.microsoft.com/office/drawing/2014/main" id="{12D13BFB-DB30-42E1-8A6D-824BC94C58B1}"/>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Rectangle 49">
                <a:extLst>
                  <a:ext uri="{FF2B5EF4-FFF2-40B4-BE49-F238E27FC236}">
                    <a16:creationId xmlns:a16="http://schemas.microsoft.com/office/drawing/2014/main" id="{9CC56B5C-D32B-40B6-AA1C-70C847D7F8C3}"/>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Rectangle 50">
                <a:extLst>
                  <a:ext uri="{FF2B5EF4-FFF2-40B4-BE49-F238E27FC236}">
                    <a16:creationId xmlns:a16="http://schemas.microsoft.com/office/drawing/2014/main" id="{B6971D58-6D37-4F6D-862E-78F9852D25F7}"/>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Rectangle 51">
                <a:extLst>
                  <a:ext uri="{FF2B5EF4-FFF2-40B4-BE49-F238E27FC236}">
                    <a16:creationId xmlns:a16="http://schemas.microsoft.com/office/drawing/2014/main" id="{0A660355-1680-49C8-9CE5-2391D095494C}"/>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Rectangle 52">
                <a:extLst>
                  <a:ext uri="{FF2B5EF4-FFF2-40B4-BE49-F238E27FC236}">
                    <a16:creationId xmlns:a16="http://schemas.microsoft.com/office/drawing/2014/main" id="{46D2D0F0-3ECF-4044-AB23-55CEA7068178}"/>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Rectangle 53">
                <a:extLst>
                  <a:ext uri="{FF2B5EF4-FFF2-40B4-BE49-F238E27FC236}">
                    <a16:creationId xmlns:a16="http://schemas.microsoft.com/office/drawing/2014/main" id="{5DBD525C-EFAF-4622-91CF-84A278FCDA1B}"/>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Rectangle 54">
                <a:extLst>
                  <a:ext uri="{FF2B5EF4-FFF2-40B4-BE49-F238E27FC236}">
                    <a16:creationId xmlns:a16="http://schemas.microsoft.com/office/drawing/2014/main" id="{08BF2639-321A-413B-A0D0-D29E8CA32E08}"/>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Rectangle 55">
                <a:extLst>
                  <a:ext uri="{FF2B5EF4-FFF2-40B4-BE49-F238E27FC236}">
                    <a16:creationId xmlns:a16="http://schemas.microsoft.com/office/drawing/2014/main" id="{E64F9938-5ADA-4E77-BD07-85D527554397}"/>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Rectangle 56">
                <a:extLst>
                  <a:ext uri="{FF2B5EF4-FFF2-40B4-BE49-F238E27FC236}">
                    <a16:creationId xmlns:a16="http://schemas.microsoft.com/office/drawing/2014/main" id="{CA49C133-4E47-42D4-BCAC-AD45A089172E}"/>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Rectangle 57">
                <a:extLst>
                  <a:ext uri="{FF2B5EF4-FFF2-40B4-BE49-F238E27FC236}">
                    <a16:creationId xmlns:a16="http://schemas.microsoft.com/office/drawing/2014/main" id="{A63419EA-EA05-4CA6-B4AD-0DFA8C15B645}"/>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Rectangle 58">
                <a:extLst>
                  <a:ext uri="{FF2B5EF4-FFF2-40B4-BE49-F238E27FC236}">
                    <a16:creationId xmlns:a16="http://schemas.microsoft.com/office/drawing/2014/main" id="{896C2A26-F1C3-47FF-92CF-4689596C3B6B}"/>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Rectangle 59">
                <a:extLst>
                  <a:ext uri="{FF2B5EF4-FFF2-40B4-BE49-F238E27FC236}">
                    <a16:creationId xmlns:a16="http://schemas.microsoft.com/office/drawing/2014/main" id="{A578A402-5C87-4B52-A10C-E934593C23B4}"/>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Rectangle 60">
                <a:extLst>
                  <a:ext uri="{FF2B5EF4-FFF2-40B4-BE49-F238E27FC236}">
                    <a16:creationId xmlns:a16="http://schemas.microsoft.com/office/drawing/2014/main" id="{F85C3B53-20E5-49AE-8FC2-34AF43EADEB7}"/>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Rectangle 61">
                <a:extLst>
                  <a:ext uri="{FF2B5EF4-FFF2-40B4-BE49-F238E27FC236}">
                    <a16:creationId xmlns:a16="http://schemas.microsoft.com/office/drawing/2014/main" id="{C71B85DB-3310-47CF-BDC4-BB256CA7EE7F}"/>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0" name="Rectangle 62">
                <a:extLst>
                  <a:ext uri="{FF2B5EF4-FFF2-40B4-BE49-F238E27FC236}">
                    <a16:creationId xmlns:a16="http://schemas.microsoft.com/office/drawing/2014/main" id="{535228F0-E061-4B7A-B15A-6898B349D470}"/>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3">
                <a:extLst>
                  <a:ext uri="{FF2B5EF4-FFF2-40B4-BE49-F238E27FC236}">
                    <a16:creationId xmlns:a16="http://schemas.microsoft.com/office/drawing/2014/main" id="{F9EE634F-DAB8-46F7-8EFE-DE4966F892BA}"/>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Freeform 64">
                <a:extLst>
                  <a:ext uri="{FF2B5EF4-FFF2-40B4-BE49-F238E27FC236}">
                    <a16:creationId xmlns:a16="http://schemas.microsoft.com/office/drawing/2014/main" id="{EFE2967B-DD99-46C6-A0BA-A54A322768EE}"/>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3" name="Freeform 65">
                <a:extLst>
                  <a:ext uri="{FF2B5EF4-FFF2-40B4-BE49-F238E27FC236}">
                    <a16:creationId xmlns:a16="http://schemas.microsoft.com/office/drawing/2014/main" id="{88D41A74-E81C-4736-B1B0-80BE79198663}"/>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66">
                <a:extLst>
                  <a:ext uri="{FF2B5EF4-FFF2-40B4-BE49-F238E27FC236}">
                    <a16:creationId xmlns:a16="http://schemas.microsoft.com/office/drawing/2014/main" id="{7827F14F-601C-476B-89F7-FD4D78E1332A}"/>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Freeform 67">
                <a:extLst>
                  <a:ext uri="{FF2B5EF4-FFF2-40B4-BE49-F238E27FC236}">
                    <a16:creationId xmlns:a16="http://schemas.microsoft.com/office/drawing/2014/main" id="{4AB15CDE-5FA7-441B-A99E-42C41963066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Freeform 68">
                <a:extLst>
                  <a:ext uri="{FF2B5EF4-FFF2-40B4-BE49-F238E27FC236}">
                    <a16:creationId xmlns:a16="http://schemas.microsoft.com/office/drawing/2014/main" id="{4553A62F-4D14-4FC1-BEFF-C8FF6B8A47B6}"/>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Freeform 69">
                <a:extLst>
                  <a:ext uri="{FF2B5EF4-FFF2-40B4-BE49-F238E27FC236}">
                    <a16:creationId xmlns:a16="http://schemas.microsoft.com/office/drawing/2014/main" id="{C6C3A4CD-C724-4CFC-910F-E25887EEC0C6}"/>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Freeform 70">
                <a:extLst>
                  <a:ext uri="{FF2B5EF4-FFF2-40B4-BE49-F238E27FC236}">
                    <a16:creationId xmlns:a16="http://schemas.microsoft.com/office/drawing/2014/main" id="{1324348D-A10A-487A-A597-2DB23DC207B1}"/>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71">
                <a:extLst>
                  <a:ext uri="{FF2B5EF4-FFF2-40B4-BE49-F238E27FC236}">
                    <a16:creationId xmlns:a16="http://schemas.microsoft.com/office/drawing/2014/main" id="{EFD9DC6A-6E9D-44DC-BAAB-54E03456D3FC}"/>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72">
                <a:extLst>
                  <a:ext uri="{FF2B5EF4-FFF2-40B4-BE49-F238E27FC236}">
                    <a16:creationId xmlns:a16="http://schemas.microsoft.com/office/drawing/2014/main" id="{0DBE40B9-CFD0-4179-9E39-4EE62E780F20}"/>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73">
                <a:extLst>
                  <a:ext uri="{FF2B5EF4-FFF2-40B4-BE49-F238E27FC236}">
                    <a16:creationId xmlns:a16="http://schemas.microsoft.com/office/drawing/2014/main" id="{1F849FE0-60AE-41FE-85FD-40E2726DDD8F}"/>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74">
                <a:extLst>
                  <a:ext uri="{FF2B5EF4-FFF2-40B4-BE49-F238E27FC236}">
                    <a16:creationId xmlns:a16="http://schemas.microsoft.com/office/drawing/2014/main" id="{82350A60-6F1F-4C49-9925-277D67DE88B6}"/>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75">
                <a:extLst>
                  <a:ext uri="{FF2B5EF4-FFF2-40B4-BE49-F238E27FC236}">
                    <a16:creationId xmlns:a16="http://schemas.microsoft.com/office/drawing/2014/main" id="{66749CD8-353B-426A-AEF5-8AAFE8395C6F}"/>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76">
                <a:extLst>
                  <a:ext uri="{FF2B5EF4-FFF2-40B4-BE49-F238E27FC236}">
                    <a16:creationId xmlns:a16="http://schemas.microsoft.com/office/drawing/2014/main" id="{F44E99EF-E7B5-4BD3-9CEB-990C564FF6B9}"/>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77">
                <a:extLst>
                  <a:ext uri="{FF2B5EF4-FFF2-40B4-BE49-F238E27FC236}">
                    <a16:creationId xmlns:a16="http://schemas.microsoft.com/office/drawing/2014/main" id="{95D30AA3-C7B4-4FD6-A324-7222F0B36644}"/>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78">
                <a:extLst>
                  <a:ext uri="{FF2B5EF4-FFF2-40B4-BE49-F238E27FC236}">
                    <a16:creationId xmlns:a16="http://schemas.microsoft.com/office/drawing/2014/main" id="{4C99ABBF-CC92-4A64-99CC-CBFF57761567}"/>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79">
                <a:extLst>
                  <a:ext uri="{FF2B5EF4-FFF2-40B4-BE49-F238E27FC236}">
                    <a16:creationId xmlns:a16="http://schemas.microsoft.com/office/drawing/2014/main" id="{E5F816E2-24F4-4A76-A251-D647AAF4F1D3}"/>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80">
                <a:extLst>
                  <a:ext uri="{FF2B5EF4-FFF2-40B4-BE49-F238E27FC236}">
                    <a16:creationId xmlns:a16="http://schemas.microsoft.com/office/drawing/2014/main" id="{025A4B19-A5C9-449F-BF98-F3241F730CFC}"/>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81">
                <a:extLst>
                  <a:ext uri="{FF2B5EF4-FFF2-40B4-BE49-F238E27FC236}">
                    <a16:creationId xmlns:a16="http://schemas.microsoft.com/office/drawing/2014/main" id="{98845615-AE3D-4E98-B33E-A3CE25FBD177}"/>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82">
                <a:extLst>
                  <a:ext uri="{FF2B5EF4-FFF2-40B4-BE49-F238E27FC236}">
                    <a16:creationId xmlns:a16="http://schemas.microsoft.com/office/drawing/2014/main" id="{012A6A52-AD5C-4A11-972D-9E0B6D2A55FE}"/>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83">
                <a:extLst>
                  <a:ext uri="{FF2B5EF4-FFF2-40B4-BE49-F238E27FC236}">
                    <a16:creationId xmlns:a16="http://schemas.microsoft.com/office/drawing/2014/main" id="{BF61199A-6FD4-49E9-B2FF-2840F6AC6A5B}"/>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84">
                <a:extLst>
                  <a:ext uri="{FF2B5EF4-FFF2-40B4-BE49-F238E27FC236}">
                    <a16:creationId xmlns:a16="http://schemas.microsoft.com/office/drawing/2014/main" id="{433193DD-3C22-423A-8451-E64DB9BA3386}"/>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85">
                <a:extLst>
                  <a:ext uri="{FF2B5EF4-FFF2-40B4-BE49-F238E27FC236}">
                    <a16:creationId xmlns:a16="http://schemas.microsoft.com/office/drawing/2014/main" id="{A8A7C347-2D9C-409A-9F36-021DC56A9122}"/>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86">
                <a:extLst>
                  <a:ext uri="{FF2B5EF4-FFF2-40B4-BE49-F238E27FC236}">
                    <a16:creationId xmlns:a16="http://schemas.microsoft.com/office/drawing/2014/main" id="{EE4CFD79-1F73-44AF-9F94-059801B005BD}"/>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87">
                <a:extLst>
                  <a:ext uri="{FF2B5EF4-FFF2-40B4-BE49-F238E27FC236}">
                    <a16:creationId xmlns:a16="http://schemas.microsoft.com/office/drawing/2014/main" id="{2AC074F6-069D-4D08-AFB1-0B83CECF170F}"/>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88">
                <a:extLst>
                  <a:ext uri="{FF2B5EF4-FFF2-40B4-BE49-F238E27FC236}">
                    <a16:creationId xmlns:a16="http://schemas.microsoft.com/office/drawing/2014/main" id="{6804FAC8-02A7-41A1-9DEE-6D87C5811EE0}"/>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89">
                <a:extLst>
                  <a:ext uri="{FF2B5EF4-FFF2-40B4-BE49-F238E27FC236}">
                    <a16:creationId xmlns:a16="http://schemas.microsoft.com/office/drawing/2014/main" id="{664CD57A-3EDA-4FA9-BB08-6AD2F6E8C41F}"/>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90">
                <a:extLst>
                  <a:ext uri="{FF2B5EF4-FFF2-40B4-BE49-F238E27FC236}">
                    <a16:creationId xmlns:a16="http://schemas.microsoft.com/office/drawing/2014/main" id="{0E5079C3-512C-4807-AAF4-7A037159ED8D}"/>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91">
                <a:extLst>
                  <a:ext uri="{FF2B5EF4-FFF2-40B4-BE49-F238E27FC236}">
                    <a16:creationId xmlns:a16="http://schemas.microsoft.com/office/drawing/2014/main" id="{96CCFBB5-B856-47F5-9B7B-C66C7C12B872}"/>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Rectangle 92">
                <a:extLst>
                  <a:ext uri="{FF2B5EF4-FFF2-40B4-BE49-F238E27FC236}">
                    <a16:creationId xmlns:a16="http://schemas.microsoft.com/office/drawing/2014/main" id="{041CD43D-FCC4-400A-8133-6A5AC732B298}"/>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Rectangle 93">
                <a:extLst>
                  <a:ext uri="{FF2B5EF4-FFF2-40B4-BE49-F238E27FC236}">
                    <a16:creationId xmlns:a16="http://schemas.microsoft.com/office/drawing/2014/main" id="{67DC9AEA-C448-40DB-B562-91780CCD96C1}"/>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Rectangle 94">
                <a:extLst>
                  <a:ext uri="{FF2B5EF4-FFF2-40B4-BE49-F238E27FC236}">
                    <a16:creationId xmlns:a16="http://schemas.microsoft.com/office/drawing/2014/main" id="{F657CC02-41C3-4A71-AFC5-777EEA7EA20E}"/>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Rectangle 95">
                <a:extLst>
                  <a:ext uri="{FF2B5EF4-FFF2-40B4-BE49-F238E27FC236}">
                    <a16:creationId xmlns:a16="http://schemas.microsoft.com/office/drawing/2014/main" id="{1218393E-C3FC-4076-8C74-061C9515DAC7}"/>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Rectangle 96">
                <a:extLst>
                  <a:ext uri="{FF2B5EF4-FFF2-40B4-BE49-F238E27FC236}">
                    <a16:creationId xmlns:a16="http://schemas.microsoft.com/office/drawing/2014/main" id="{049D6CB7-CC9B-4FEF-AEFC-1BA578354619}"/>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97">
                <a:extLst>
                  <a:ext uri="{FF2B5EF4-FFF2-40B4-BE49-F238E27FC236}">
                    <a16:creationId xmlns:a16="http://schemas.microsoft.com/office/drawing/2014/main" id="{8DB0CE38-50F4-443B-922C-5AB0A3D4E28F}"/>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98">
                <a:extLst>
                  <a:ext uri="{FF2B5EF4-FFF2-40B4-BE49-F238E27FC236}">
                    <a16:creationId xmlns:a16="http://schemas.microsoft.com/office/drawing/2014/main" id="{D2ED1342-AB14-4A76-98C7-E412C70EE6A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99">
                <a:extLst>
                  <a:ext uri="{FF2B5EF4-FFF2-40B4-BE49-F238E27FC236}">
                    <a16:creationId xmlns:a16="http://schemas.microsoft.com/office/drawing/2014/main" id="{F1DC84FA-9020-4BF7-9F93-24AAD23C3B88}"/>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100">
                <a:extLst>
                  <a:ext uri="{FF2B5EF4-FFF2-40B4-BE49-F238E27FC236}">
                    <a16:creationId xmlns:a16="http://schemas.microsoft.com/office/drawing/2014/main" id="{53D3D07F-276F-47F7-86BF-FB0E6B1557E8}"/>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Rectangle 101">
                <a:extLst>
                  <a:ext uri="{FF2B5EF4-FFF2-40B4-BE49-F238E27FC236}">
                    <a16:creationId xmlns:a16="http://schemas.microsoft.com/office/drawing/2014/main" id="{2407122C-2011-4B0B-8A40-8B5A1F8FA49E}"/>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Rectangle 102">
                <a:extLst>
                  <a:ext uri="{FF2B5EF4-FFF2-40B4-BE49-F238E27FC236}">
                    <a16:creationId xmlns:a16="http://schemas.microsoft.com/office/drawing/2014/main" id="{37516DF6-F39E-4466-A57A-1E1439272879}"/>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Rectangle 103">
                <a:extLst>
                  <a:ext uri="{FF2B5EF4-FFF2-40B4-BE49-F238E27FC236}">
                    <a16:creationId xmlns:a16="http://schemas.microsoft.com/office/drawing/2014/main" id="{F64627C2-8F1C-4F47-8375-33B56CE948A1}"/>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Rectangle 104">
                <a:extLst>
                  <a:ext uri="{FF2B5EF4-FFF2-40B4-BE49-F238E27FC236}">
                    <a16:creationId xmlns:a16="http://schemas.microsoft.com/office/drawing/2014/main" id="{36799D60-39BA-461F-BFC3-28F28AFAB624}"/>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Rectangle 105">
                <a:extLst>
                  <a:ext uri="{FF2B5EF4-FFF2-40B4-BE49-F238E27FC236}">
                    <a16:creationId xmlns:a16="http://schemas.microsoft.com/office/drawing/2014/main" id="{740FDCE6-1BC1-4C0A-99F5-2B597A8E80DC}"/>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Rectangle 106">
                <a:extLst>
                  <a:ext uri="{FF2B5EF4-FFF2-40B4-BE49-F238E27FC236}">
                    <a16:creationId xmlns:a16="http://schemas.microsoft.com/office/drawing/2014/main" id="{FD5DB312-7C59-4721-A92F-A82CFBBC72C8}"/>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107">
                <a:extLst>
                  <a:ext uri="{FF2B5EF4-FFF2-40B4-BE49-F238E27FC236}">
                    <a16:creationId xmlns:a16="http://schemas.microsoft.com/office/drawing/2014/main" id="{BE3ADF1F-CAB8-463A-9CAD-107066F77F3E}"/>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108">
                <a:extLst>
                  <a:ext uri="{FF2B5EF4-FFF2-40B4-BE49-F238E27FC236}">
                    <a16:creationId xmlns:a16="http://schemas.microsoft.com/office/drawing/2014/main" id="{16271926-FADD-445E-807C-780B5EB1E134}"/>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109">
                <a:extLst>
                  <a:ext uri="{FF2B5EF4-FFF2-40B4-BE49-F238E27FC236}">
                    <a16:creationId xmlns:a16="http://schemas.microsoft.com/office/drawing/2014/main" id="{FE2CEDF1-2B83-4B4C-8A91-AFD6068DF7F9}"/>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110">
                <a:extLst>
                  <a:ext uri="{FF2B5EF4-FFF2-40B4-BE49-F238E27FC236}">
                    <a16:creationId xmlns:a16="http://schemas.microsoft.com/office/drawing/2014/main" id="{54058578-FB0F-4C7B-9C64-308DAC65D036}"/>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111">
                <a:extLst>
                  <a:ext uri="{FF2B5EF4-FFF2-40B4-BE49-F238E27FC236}">
                    <a16:creationId xmlns:a16="http://schemas.microsoft.com/office/drawing/2014/main" id="{627D4005-8369-4D36-B11E-6652804239D0}"/>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112">
                <a:extLst>
                  <a:ext uri="{FF2B5EF4-FFF2-40B4-BE49-F238E27FC236}">
                    <a16:creationId xmlns:a16="http://schemas.microsoft.com/office/drawing/2014/main" id="{2D6E57E6-B773-4B35-A46E-68EAD17A7686}"/>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Rectangle 113">
                <a:extLst>
                  <a:ext uri="{FF2B5EF4-FFF2-40B4-BE49-F238E27FC236}">
                    <a16:creationId xmlns:a16="http://schemas.microsoft.com/office/drawing/2014/main" id="{9E4FB9FB-8200-466E-B9CC-1CBF08E64AE8}"/>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Rectangle 114">
                <a:extLst>
                  <a:ext uri="{FF2B5EF4-FFF2-40B4-BE49-F238E27FC236}">
                    <a16:creationId xmlns:a16="http://schemas.microsoft.com/office/drawing/2014/main" id="{A54437AE-AC45-4D9D-AB76-16FFA30E08B7}"/>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Rectangle 115">
                <a:extLst>
                  <a:ext uri="{FF2B5EF4-FFF2-40B4-BE49-F238E27FC236}">
                    <a16:creationId xmlns:a16="http://schemas.microsoft.com/office/drawing/2014/main" id="{FDA39388-3816-48A6-B6B7-5B56A284AC90}"/>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Rectangle 116">
                <a:extLst>
                  <a:ext uri="{FF2B5EF4-FFF2-40B4-BE49-F238E27FC236}">
                    <a16:creationId xmlns:a16="http://schemas.microsoft.com/office/drawing/2014/main" id="{2F0855DF-230E-4610-B6F0-2999D9EE9E29}"/>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Rectangle 117">
                <a:extLst>
                  <a:ext uri="{FF2B5EF4-FFF2-40B4-BE49-F238E27FC236}">
                    <a16:creationId xmlns:a16="http://schemas.microsoft.com/office/drawing/2014/main" id="{D4953992-207E-4C13-8F65-FE97137E2CBE}"/>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6" name="Rectangle 118">
                <a:extLst>
                  <a:ext uri="{FF2B5EF4-FFF2-40B4-BE49-F238E27FC236}">
                    <a16:creationId xmlns:a16="http://schemas.microsoft.com/office/drawing/2014/main" id="{A6861FF7-6C42-4A46-8CEB-59718A1B3004}"/>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Rectangle 119">
                <a:extLst>
                  <a:ext uri="{FF2B5EF4-FFF2-40B4-BE49-F238E27FC236}">
                    <a16:creationId xmlns:a16="http://schemas.microsoft.com/office/drawing/2014/main" id="{001F46F0-A1F7-4D88-8FFE-153E0081B58F}"/>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Rectangle 120">
                <a:extLst>
                  <a:ext uri="{FF2B5EF4-FFF2-40B4-BE49-F238E27FC236}">
                    <a16:creationId xmlns:a16="http://schemas.microsoft.com/office/drawing/2014/main" id="{5DF478C7-A6DA-459A-A248-2D2502F9EBEB}"/>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Rectangle 121">
                <a:extLst>
                  <a:ext uri="{FF2B5EF4-FFF2-40B4-BE49-F238E27FC236}">
                    <a16:creationId xmlns:a16="http://schemas.microsoft.com/office/drawing/2014/main" id="{60CE1BDC-CD34-4E54-8A9D-9A6A1FED9CEB}"/>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Rectangle 122">
                <a:extLst>
                  <a:ext uri="{FF2B5EF4-FFF2-40B4-BE49-F238E27FC236}">
                    <a16:creationId xmlns:a16="http://schemas.microsoft.com/office/drawing/2014/main" id="{39C48580-B5AA-4A18-8026-BF7BEB40172C}"/>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Rectangle 123">
                <a:extLst>
                  <a:ext uri="{FF2B5EF4-FFF2-40B4-BE49-F238E27FC236}">
                    <a16:creationId xmlns:a16="http://schemas.microsoft.com/office/drawing/2014/main" id="{980AC906-3C41-471A-8A4E-3846B18EE8D2}"/>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Rectangle 124">
                <a:extLst>
                  <a:ext uri="{FF2B5EF4-FFF2-40B4-BE49-F238E27FC236}">
                    <a16:creationId xmlns:a16="http://schemas.microsoft.com/office/drawing/2014/main" id="{BD4E57DD-6D29-4AAF-8057-C3388EA539B2}"/>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Rectangle 125">
                <a:extLst>
                  <a:ext uri="{FF2B5EF4-FFF2-40B4-BE49-F238E27FC236}">
                    <a16:creationId xmlns:a16="http://schemas.microsoft.com/office/drawing/2014/main" id="{9FB66918-82C1-4ED8-A2EA-8248A29F2B03}"/>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309" name="Picture 308">
              <a:extLst>
                <a:ext uri="{FF2B5EF4-FFF2-40B4-BE49-F238E27FC236}">
                  <a16:creationId xmlns:a16="http://schemas.microsoft.com/office/drawing/2014/main" id="{736C4B3E-BC3C-4CB0-BB98-3FEA4DB81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6655" y="3447079"/>
              <a:ext cx="396779" cy="396779"/>
            </a:xfrm>
            <a:prstGeom prst="rect">
              <a:avLst/>
            </a:prstGeom>
            <a:noFill/>
            <a:ln>
              <a:noFill/>
            </a:ln>
          </p:spPr>
        </p:pic>
      </p:grpSp>
      <p:grpSp>
        <p:nvGrpSpPr>
          <p:cNvPr id="521" name="Group 520">
            <a:extLst>
              <a:ext uri="{FF2B5EF4-FFF2-40B4-BE49-F238E27FC236}">
                <a16:creationId xmlns:a16="http://schemas.microsoft.com/office/drawing/2014/main" id="{7AA0F2D8-1290-429C-8F0A-365FF813DDED}"/>
              </a:ext>
            </a:extLst>
          </p:cNvPr>
          <p:cNvGrpSpPr/>
          <p:nvPr/>
        </p:nvGrpSpPr>
        <p:grpSpPr>
          <a:xfrm>
            <a:off x="97346" y="1816789"/>
            <a:ext cx="3319097" cy="1461861"/>
            <a:chOff x="885676" y="1589520"/>
            <a:chExt cx="3892410" cy="1645710"/>
          </a:xfrm>
        </p:grpSpPr>
        <p:sp>
          <p:nvSpPr>
            <p:cNvPr id="522" name="TextBox 521">
              <a:extLst>
                <a:ext uri="{FF2B5EF4-FFF2-40B4-BE49-F238E27FC236}">
                  <a16:creationId xmlns:a16="http://schemas.microsoft.com/office/drawing/2014/main" id="{D3534277-C942-42D5-9A54-4DCED6535B59}"/>
                </a:ext>
              </a:extLst>
            </p:cNvPr>
            <p:cNvSpPr txBox="1"/>
            <p:nvPr/>
          </p:nvSpPr>
          <p:spPr>
            <a:xfrm>
              <a:off x="2304987" y="1999102"/>
              <a:ext cx="2473099" cy="883721"/>
            </a:xfrm>
            <a:prstGeom prst="rect">
              <a:avLst/>
            </a:prstGeom>
            <a:noFill/>
          </p:spPr>
          <p:txBody>
            <a:bodyPr wrap="square" lIns="179214" tIns="143370" rIns="179214" bIns="14337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49" normalizeH="0" baseline="0" noProof="0" dirty="0">
                  <a:ln>
                    <a:noFill/>
                  </a:ln>
                  <a:solidFill>
                    <a:srgbClr val="FFFFFF"/>
                  </a:solidFill>
                  <a:effectLst/>
                  <a:uLnTx/>
                  <a:uFillTx/>
                  <a:latin typeface="Segoe UI Semilight"/>
                  <a:ea typeface="+mn-ea"/>
                  <a:cs typeface="+mn-cs"/>
                </a:rPr>
                <a:t>Users</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1029" b="0" i="0" u="none" strike="noStrike" kern="1200" cap="none" spc="-49" normalizeH="0" baseline="0" noProof="0" dirty="0">
                <a:ln>
                  <a:noFill/>
                </a:ln>
                <a:solidFill>
                  <a:srgbClr val="FFFFF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76"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Internet</a:t>
              </a:r>
            </a:p>
          </p:txBody>
        </p:sp>
        <p:grpSp>
          <p:nvGrpSpPr>
            <p:cNvPr id="523" name="Group 522">
              <a:extLst>
                <a:ext uri="{FF2B5EF4-FFF2-40B4-BE49-F238E27FC236}">
                  <a16:creationId xmlns:a16="http://schemas.microsoft.com/office/drawing/2014/main" id="{44ACB1BF-97D9-4B57-BB2E-E7DD9EE621B6}"/>
                </a:ext>
              </a:extLst>
            </p:cNvPr>
            <p:cNvGrpSpPr/>
            <p:nvPr/>
          </p:nvGrpSpPr>
          <p:grpSpPr>
            <a:xfrm>
              <a:off x="885676" y="1589520"/>
              <a:ext cx="1645710" cy="1645710"/>
              <a:chOff x="3379883" y="1211263"/>
              <a:chExt cx="2246098" cy="2246098"/>
            </a:xfrm>
          </p:grpSpPr>
          <p:sp>
            <p:nvSpPr>
              <p:cNvPr id="524" name="Oval 523">
                <a:extLst>
                  <a:ext uri="{FF2B5EF4-FFF2-40B4-BE49-F238E27FC236}">
                    <a16:creationId xmlns:a16="http://schemas.microsoft.com/office/drawing/2014/main" id="{10144B56-AF27-42E6-A73C-7B008E53CC8B}"/>
                  </a:ext>
                </a:extLst>
              </p:cNvPr>
              <p:cNvSpPr/>
              <p:nvPr/>
            </p:nvSpPr>
            <p:spPr bwMode="auto">
              <a:xfrm>
                <a:off x="3379883" y="1211263"/>
                <a:ext cx="2246098" cy="2246098"/>
              </a:xfrm>
              <a:prstGeom prst="ellipse">
                <a:avLst/>
              </a:prstGeom>
              <a:pattFill prst="ltUpDiag">
                <a:fgClr>
                  <a:srgbClr val="CDCDCD"/>
                </a:fgClr>
                <a:bgClr>
                  <a:srgbClr val="FFFFFF"/>
                </a:bgClr>
              </a:pattFill>
              <a:ln w="5715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marL="0" marR="0" lvl="0" indent="0" algn="l" defTabSz="895854"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49" normalizeH="0" baseline="0" noProof="0">
                  <a:ln>
                    <a:noFill/>
                  </a:ln>
                  <a:solidFill>
                    <a:srgbClr val="FFFFFF"/>
                  </a:solidFill>
                  <a:effectLst/>
                  <a:uLnTx/>
                  <a:uFillTx/>
                  <a:latin typeface="Segoe UI Semilight"/>
                  <a:ea typeface="+mn-ea"/>
                  <a:cs typeface="+mn-cs"/>
                </a:endParaRPr>
              </a:p>
            </p:txBody>
          </p:sp>
          <p:grpSp>
            <p:nvGrpSpPr>
              <p:cNvPr id="525" name="Group 740">
                <a:extLst>
                  <a:ext uri="{FF2B5EF4-FFF2-40B4-BE49-F238E27FC236}">
                    <a16:creationId xmlns:a16="http://schemas.microsoft.com/office/drawing/2014/main" id="{B9BAD2BA-2DBD-4575-A6A8-71CC44E6568C}"/>
                  </a:ext>
                </a:extLst>
              </p:cNvPr>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526" name="Freeform 741">
                  <a:extLst>
                    <a:ext uri="{FF2B5EF4-FFF2-40B4-BE49-F238E27FC236}">
                      <a16:creationId xmlns:a16="http://schemas.microsoft.com/office/drawing/2014/main" id="{FAA06385-B2FD-412C-A0EA-7D92BDC86B19}"/>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7" name="Oval 742">
                  <a:extLst>
                    <a:ext uri="{FF2B5EF4-FFF2-40B4-BE49-F238E27FC236}">
                      <a16:creationId xmlns:a16="http://schemas.microsoft.com/office/drawing/2014/main" id="{C3DD4849-9DB9-4353-89E7-7712AEEEFFE7}"/>
                    </a:ext>
                  </a:extLst>
                </p:cNvPr>
                <p:cNvSpPr>
                  <a:spLocks noChangeArrowheads="1"/>
                </p:cNvSpPr>
                <p:nvPr/>
              </p:nvSpPr>
              <p:spPr bwMode="auto">
                <a:xfrm>
                  <a:off x="7616" y="-2816"/>
                  <a:ext cx="127" cy="12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8" name="Freeform 743">
                  <a:extLst>
                    <a:ext uri="{FF2B5EF4-FFF2-40B4-BE49-F238E27FC236}">
                      <a16:creationId xmlns:a16="http://schemas.microsoft.com/office/drawing/2014/main" id="{9AA4DBD2-D5BE-40C6-A13B-6983163766DE}"/>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9" name="Oval 744">
                  <a:extLst>
                    <a:ext uri="{FF2B5EF4-FFF2-40B4-BE49-F238E27FC236}">
                      <a16:creationId xmlns:a16="http://schemas.microsoft.com/office/drawing/2014/main" id="{04240C1E-66EE-49FA-93C6-8F8BE7BAAEE9}"/>
                    </a:ext>
                  </a:extLst>
                </p:cNvPr>
                <p:cNvSpPr>
                  <a:spLocks noChangeArrowheads="1"/>
                </p:cNvSpPr>
                <p:nvPr/>
              </p:nvSpPr>
              <p:spPr bwMode="auto">
                <a:xfrm>
                  <a:off x="7866" y="-2780"/>
                  <a:ext cx="109" cy="10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0" name="Freeform 745">
                  <a:extLst>
                    <a:ext uri="{FF2B5EF4-FFF2-40B4-BE49-F238E27FC236}">
                      <a16:creationId xmlns:a16="http://schemas.microsoft.com/office/drawing/2014/main" id="{B6B2F7C4-B620-4316-BD87-5627FC017844}"/>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1" name="Oval 746">
                  <a:extLst>
                    <a:ext uri="{FF2B5EF4-FFF2-40B4-BE49-F238E27FC236}">
                      <a16:creationId xmlns:a16="http://schemas.microsoft.com/office/drawing/2014/main" id="{1B99374B-A814-45AF-8AD8-0DA98464F76E}"/>
                    </a:ext>
                  </a:extLst>
                </p:cNvPr>
                <p:cNvSpPr>
                  <a:spLocks noChangeArrowheads="1"/>
                </p:cNvSpPr>
                <p:nvPr/>
              </p:nvSpPr>
              <p:spPr bwMode="auto">
                <a:xfrm>
                  <a:off x="7384" y="-2780"/>
                  <a:ext cx="109" cy="10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cxnSp>
        <p:nvCxnSpPr>
          <p:cNvPr id="532" name="Straight Arrow Connector 531">
            <a:extLst>
              <a:ext uri="{FF2B5EF4-FFF2-40B4-BE49-F238E27FC236}">
                <a16:creationId xmlns:a16="http://schemas.microsoft.com/office/drawing/2014/main" id="{38DFA679-7D72-4D84-8C0A-72CBC4D88734}"/>
              </a:ext>
            </a:extLst>
          </p:cNvPr>
          <p:cNvCxnSpPr/>
          <p:nvPr/>
        </p:nvCxnSpPr>
        <p:spPr>
          <a:xfrm flipH="1" flipV="1">
            <a:off x="6725853" y="2274173"/>
            <a:ext cx="2054461" cy="7675"/>
          </a:xfrm>
          <a:prstGeom prst="straightConnector1">
            <a:avLst/>
          </a:prstGeom>
          <a:ln w="85725" cap="rnd">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3" name="Rectangle 532">
            <a:extLst>
              <a:ext uri="{FF2B5EF4-FFF2-40B4-BE49-F238E27FC236}">
                <a16:creationId xmlns:a16="http://schemas.microsoft.com/office/drawing/2014/main" id="{619A8E9F-3B91-4390-A725-8B73C46AEDFF}"/>
              </a:ext>
            </a:extLst>
          </p:cNvPr>
          <p:cNvSpPr/>
          <p:nvPr/>
        </p:nvSpPr>
        <p:spPr bwMode="auto">
          <a:xfrm>
            <a:off x="3601297" y="1386104"/>
            <a:ext cx="3100960" cy="225902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4" name="TextBox 533">
            <a:extLst>
              <a:ext uri="{FF2B5EF4-FFF2-40B4-BE49-F238E27FC236}">
                <a16:creationId xmlns:a16="http://schemas.microsoft.com/office/drawing/2014/main" id="{0033A43A-314F-4D21-B57F-F305D1139403}"/>
              </a:ext>
            </a:extLst>
          </p:cNvPr>
          <p:cNvSpPr txBox="1"/>
          <p:nvPr/>
        </p:nvSpPr>
        <p:spPr>
          <a:xfrm>
            <a:off x="3946352" y="1516359"/>
            <a:ext cx="2337097" cy="635430"/>
          </a:xfrm>
          <a:prstGeom prst="rect">
            <a:avLst/>
          </a:prstGeom>
        </p:spPr>
        <p:txBody>
          <a:bodyPr wrap="square"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961"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Your Virtual Network</a:t>
            </a:r>
          </a:p>
        </p:txBody>
      </p:sp>
      <p:sp>
        <p:nvSpPr>
          <p:cNvPr id="535" name="TextBox 534">
            <a:extLst>
              <a:ext uri="{FF2B5EF4-FFF2-40B4-BE49-F238E27FC236}">
                <a16:creationId xmlns:a16="http://schemas.microsoft.com/office/drawing/2014/main" id="{14C844D6-C2B5-4AEB-A83C-CB8413DEB1D8}"/>
              </a:ext>
            </a:extLst>
          </p:cNvPr>
          <p:cNvSpPr txBox="1"/>
          <p:nvPr/>
        </p:nvSpPr>
        <p:spPr>
          <a:xfrm>
            <a:off x="5663217" y="3083789"/>
            <a:ext cx="710471"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BackEnd</a:t>
            </a:r>
            <a:endParaRPr kumimoji="0" lang="en-US" sz="1176"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536" name="TextBox 535">
            <a:extLst>
              <a:ext uri="{FF2B5EF4-FFF2-40B4-BE49-F238E27FC236}">
                <a16:creationId xmlns:a16="http://schemas.microsoft.com/office/drawing/2014/main" id="{13E93D25-EB7D-4D03-8BEA-7B50094AA68F}"/>
              </a:ext>
            </a:extLst>
          </p:cNvPr>
          <p:cNvSpPr txBox="1"/>
          <p:nvPr/>
        </p:nvSpPr>
        <p:spPr>
          <a:xfrm>
            <a:off x="4800032" y="3083789"/>
            <a:ext cx="710471"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Mid-tier</a:t>
            </a:r>
          </a:p>
        </p:txBody>
      </p:sp>
      <p:sp>
        <p:nvSpPr>
          <p:cNvPr id="537" name="TextBox 536">
            <a:extLst>
              <a:ext uri="{FF2B5EF4-FFF2-40B4-BE49-F238E27FC236}">
                <a16:creationId xmlns:a16="http://schemas.microsoft.com/office/drawing/2014/main" id="{DF7A4D9C-CADC-4F0F-BD32-604C162F4850}"/>
              </a:ext>
            </a:extLst>
          </p:cNvPr>
          <p:cNvSpPr txBox="1"/>
          <p:nvPr/>
        </p:nvSpPr>
        <p:spPr>
          <a:xfrm>
            <a:off x="3929863" y="3083789"/>
            <a:ext cx="717457"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FrontEnd</a:t>
            </a:r>
            <a:endParaRPr kumimoji="0" lang="en-US" sz="1176"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nvGrpSpPr>
          <p:cNvPr id="538" name="Group 537">
            <a:extLst>
              <a:ext uri="{FF2B5EF4-FFF2-40B4-BE49-F238E27FC236}">
                <a16:creationId xmlns:a16="http://schemas.microsoft.com/office/drawing/2014/main" id="{34D3842B-26B6-47E1-AA2B-71A5DA6C4821}"/>
              </a:ext>
            </a:extLst>
          </p:cNvPr>
          <p:cNvGrpSpPr/>
          <p:nvPr/>
        </p:nvGrpSpPr>
        <p:grpSpPr>
          <a:xfrm>
            <a:off x="3936848" y="2217292"/>
            <a:ext cx="710471" cy="846606"/>
            <a:chOff x="9771792" y="1879294"/>
            <a:chExt cx="618302" cy="863582"/>
          </a:xfrm>
        </p:grpSpPr>
        <p:sp>
          <p:nvSpPr>
            <p:cNvPr id="539" name="Freeform 5">
              <a:extLst>
                <a:ext uri="{FF2B5EF4-FFF2-40B4-BE49-F238E27FC236}">
                  <a16:creationId xmlns:a16="http://schemas.microsoft.com/office/drawing/2014/main" id="{B1EB88A6-F5EE-42E3-9AB1-C6A29E7CD98B}"/>
                </a:ext>
              </a:extLst>
            </p:cNvPr>
            <p:cNvSpPr>
              <a:spLocks noEditPoints="1"/>
            </p:cNvSpPr>
            <p:nvPr/>
          </p:nvSpPr>
          <p:spPr bwMode="auto">
            <a:xfrm>
              <a:off x="9771792"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0" name="Freeform 5">
              <a:extLst>
                <a:ext uri="{FF2B5EF4-FFF2-40B4-BE49-F238E27FC236}">
                  <a16:creationId xmlns:a16="http://schemas.microsoft.com/office/drawing/2014/main" id="{7B8BBD4C-D380-4341-907A-0916E52E2776}"/>
                </a:ext>
              </a:extLst>
            </p:cNvPr>
            <p:cNvSpPr>
              <a:spLocks noEditPoints="1"/>
            </p:cNvSpPr>
            <p:nvPr/>
          </p:nvSpPr>
          <p:spPr bwMode="auto">
            <a:xfrm>
              <a:off x="9771792"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1" name="Freeform 5">
              <a:extLst>
                <a:ext uri="{FF2B5EF4-FFF2-40B4-BE49-F238E27FC236}">
                  <a16:creationId xmlns:a16="http://schemas.microsoft.com/office/drawing/2014/main" id="{CF991BD2-8BD9-4A83-BAC3-DC243BF0737F}"/>
                </a:ext>
              </a:extLst>
            </p:cNvPr>
            <p:cNvSpPr>
              <a:spLocks noEditPoints="1"/>
            </p:cNvSpPr>
            <p:nvPr/>
          </p:nvSpPr>
          <p:spPr bwMode="auto">
            <a:xfrm>
              <a:off x="9771792"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42" name="Group 541">
            <a:extLst>
              <a:ext uri="{FF2B5EF4-FFF2-40B4-BE49-F238E27FC236}">
                <a16:creationId xmlns:a16="http://schemas.microsoft.com/office/drawing/2014/main" id="{8EF7D96F-32E6-4F26-9340-7DD2221EC8D5}"/>
              </a:ext>
            </a:extLst>
          </p:cNvPr>
          <p:cNvGrpSpPr/>
          <p:nvPr/>
        </p:nvGrpSpPr>
        <p:grpSpPr>
          <a:xfrm>
            <a:off x="4800032" y="2217292"/>
            <a:ext cx="710471" cy="846606"/>
            <a:chOff x="10533735" y="1879294"/>
            <a:chExt cx="618302" cy="863582"/>
          </a:xfrm>
        </p:grpSpPr>
        <p:sp>
          <p:nvSpPr>
            <p:cNvPr id="543" name="Freeform 10">
              <a:extLst>
                <a:ext uri="{FF2B5EF4-FFF2-40B4-BE49-F238E27FC236}">
                  <a16:creationId xmlns:a16="http://schemas.microsoft.com/office/drawing/2014/main" id="{D7E5652B-AC7C-43E1-AC71-B71B23001EEE}"/>
                </a:ext>
              </a:extLst>
            </p:cNvPr>
            <p:cNvSpPr>
              <a:spLocks noEditPoints="1"/>
            </p:cNvSpPr>
            <p:nvPr/>
          </p:nvSpPr>
          <p:spPr bwMode="auto">
            <a:xfrm>
              <a:off x="10533735"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4" name="Freeform 13">
              <a:extLst>
                <a:ext uri="{FF2B5EF4-FFF2-40B4-BE49-F238E27FC236}">
                  <a16:creationId xmlns:a16="http://schemas.microsoft.com/office/drawing/2014/main" id="{274EC98E-1EE8-4B6C-BD52-A535A70AEFB7}"/>
                </a:ext>
              </a:extLst>
            </p:cNvPr>
            <p:cNvSpPr>
              <a:spLocks noEditPoints="1"/>
            </p:cNvSpPr>
            <p:nvPr/>
          </p:nvSpPr>
          <p:spPr bwMode="auto">
            <a:xfrm>
              <a:off x="10533735"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5" name="Freeform 16">
              <a:extLst>
                <a:ext uri="{FF2B5EF4-FFF2-40B4-BE49-F238E27FC236}">
                  <a16:creationId xmlns:a16="http://schemas.microsoft.com/office/drawing/2014/main" id="{8B11880E-5CAD-4452-9957-5BBC69E0AD9F}"/>
                </a:ext>
              </a:extLst>
            </p:cNvPr>
            <p:cNvSpPr>
              <a:spLocks noEditPoints="1"/>
            </p:cNvSpPr>
            <p:nvPr/>
          </p:nvSpPr>
          <p:spPr bwMode="auto">
            <a:xfrm>
              <a:off x="10533735"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46" name="Group 545">
            <a:extLst>
              <a:ext uri="{FF2B5EF4-FFF2-40B4-BE49-F238E27FC236}">
                <a16:creationId xmlns:a16="http://schemas.microsoft.com/office/drawing/2014/main" id="{54690608-B649-4A4D-BE92-74822CB9D74A}"/>
              </a:ext>
            </a:extLst>
          </p:cNvPr>
          <p:cNvGrpSpPr/>
          <p:nvPr/>
        </p:nvGrpSpPr>
        <p:grpSpPr>
          <a:xfrm>
            <a:off x="5663217" y="2217292"/>
            <a:ext cx="710471" cy="846606"/>
            <a:chOff x="11274200" y="1879294"/>
            <a:chExt cx="618302" cy="863582"/>
          </a:xfrm>
        </p:grpSpPr>
        <p:sp>
          <p:nvSpPr>
            <p:cNvPr id="547" name="Freeform 11">
              <a:extLst>
                <a:ext uri="{FF2B5EF4-FFF2-40B4-BE49-F238E27FC236}">
                  <a16:creationId xmlns:a16="http://schemas.microsoft.com/office/drawing/2014/main" id="{49C77EE8-5DE8-4ACD-B99E-A4CFA34DC89E}"/>
                </a:ext>
              </a:extLst>
            </p:cNvPr>
            <p:cNvSpPr>
              <a:spLocks noEditPoints="1"/>
            </p:cNvSpPr>
            <p:nvPr/>
          </p:nvSpPr>
          <p:spPr bwMode="auto">
            <a:xfrm>
              <a:off x="11274200"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8" name="Freeform 14">
              <a:extLst>
                <a:ext uri="{FF2B5EF4-FFF2-40B4-BE49-F238E27FC236}">
                  <a16:creationId xmlns:a16="http://schemas.microsoft.com/office/drawing/2014/main" id="{DC68E870-5605-40D9-9168-A77777A7FEFD}"/>
                </a:ext>
              </a:extLst>
            </p:cNvPr>
            <p:cNvSpPr>
              <a:spLocks noEditPoints="1"/>
            </p:cNvSpPr>
            <p:nvPr/>
          </p:nvSpPr>
          <p:spPr bwMode="auto">
            <a:xfrm>
              <a:off x="11274200"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9" name="Freeform 17">
              <a:extLst>
                <a:ext uri="{FF2B5EF4-FFF2-40B4-BE49-F238E27FC236}">
                  <a16:creationId xmlns:a16="http://schemas.microsoft.com/office/drawing/2014/main" id="{6AB62013-D367-4E1E-9074-FF1FFFE8BE39}"/>
                </a:ext>
              </a:extLst>
            </p:cNvPr>
            <p:cNvSpPr>
              <a:spLocks noEditPoints="1"/>
            </p:cNvSpPr>
            <p:nvPr/>
          </p:nvSpPr>
          <p:spPr bwMode="auto">
            <a:xfrm>
              <a:off x="11274200"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50" name="Group 549">
            <a:extLst>
              <a:ext uri="{FF2B5EF4-FFF2-40B4-BE49-F238E27FC236}">
                <a16:creationId xmlns:a16="http://schemas.microsoft.com/office/drawing/2014/main" id="{915B1BEA-D65B-4221-AB93-D2707D7FF29B}"/>
              </a:ext>
            </a:extLst>
          </p:cNvPr>
          <p:cNvGrpSpPr/>
          <p:nvPr/>
        </p:nvGrpSpPr>
        <p:grpSpPr>
          <a:xfrm>
            <a:off x="8732584" y="1165932"/>
            <a:ext cx="3180173" cy="1848500"/>
            <a:chOff x="9415230" y="5164786"/>
            <a:chExt cx="2620319" cy="1510816"/>
          </a:xfrm>
        </p:grpSpPr>
        <p:grpSp>
          <p:nvGrpSpPr>
            <p:cNvPr id="551" name="Group 550">
              <a:extLst>
                <a:ext uri="{FF2B5EF4-FFF2-40B4-BE49-F238E27FC236}">
                  <a16:creationId xmlns:a16="http://schemas.microsoft.com/office/drawing/2014/main" id="{D7F17A01-2CA3-4E03-AA1C-5B69889DA054}"/>
                </a:ext>
              </a:extLst>
            </p:cNvPr>
            <p:cNvGrpSpPr/>
            <p:nvPr/>
          </p:nvGrpSpPr>
          <p:grpSpPr>
            <a:xfrm>
              <a:off x="9415230" y="5164786"/>
              <a:ext cx="2620319" cy="1510816"/>
              <a:chOff x="4248046" y="490888"/>
              <a:chExt cx="8361830" cy="4821237"/>
            </a:xfrm>
          </p:grpSpPr>
          <p:sp>
            <p:nvSpPr>
              <p:cNvPr id="562" name="Freeform 5">
                <a:extLst>
                  <a:ext uri="{FF2B5EF4-FFF2-40B4-BE49-F238E27FC236}">
                    <a16:creationId xmlns:a16="http://schemas.microsoft.com/office/drawing/2014/main" id="{75C432B2-5FE6-41E4-AC67-F9CA9FA2CBC1}"/>
                  </a:ext>
                </a:extLst>
              </p:cNvPr>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3" name="Freeform 5">
                <a:extLst>
                  <a:ext uri="{FF2B5EF4-FFF2-40B4-BE49-F238E27FC236}">
                    <a16:creationId xmlns:a16="http://schemas.microsoft.com/office/drawing/2014/main" id="{BF4A3496-21D6-4C73-83E0-E5AE0C9734DD}"/>
                  </a:ext>
                </a:extLst>
              </p:cNvPr>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4" name="Freeform 5">
                <a:extLst>
                  <a:ext uri="{FF2B5EF4-FFF2-40B4-BE49-F238E27FC236}">
                    <a16:creationId xmlns:a16="http://schemas.microsoft.com/office/drawing/2014/main" id="{FC2EF626-BFAC-4843-8CF8-A5CAC28EC54B}"/>
                  </a:ext>
                </a:extLst>
              </p:cNvPr>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52" name="Group 551">
              <a:extLst>
                <a:ext uri="{FF2B5EF4-FFF2-40B4-BE49-F238E27FC236}">
                  <a16:creationId xmlns:a16="http://schemas.microsoft.com/office/drawing/2014/main" id="{0287FFA0-B7B4-4DF9-99ED-903B2B35A41B}"/>
                </a:ext>
              </a:extLst>
            </p:cNvPr>
            <p:cNvGrpSpPr/>
            <p:nvPr/>
          </p:nvGrpSpPr>
          <p:grpSpPr>
            <a:xfrm>
              <a:off x="9854472" y="6049671"/>
              <a:ext cx="1816954" cy="565480"/>
              <a:chOff x="9853353" y="5922741"/>
              <a:chExt cx="1816954" cy="565480"/>
            </a:xfrm>
          </p:grpSpPr>
          <p:pic>
            <p:nvPicPr>
              <p:cNvPr id="553" name="Picture 552">
                <a:extLst>
                  <a:ext uri="{FF2B5EF4-FFF2-40B4-BE49-F238E27FC236}">
                    <a16:creationId xmlns:a16="http://schemas.microsoft.com/office/drawing/2014/main" id="{54450779-4AAF-471F-9A15-09606D285B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5108" y="5922741"/>
                <a:ext cx="235199" cy="236033"/>
              </a:xfrm>
              <a:prstGeom prst="rect">
                <a:avLst/>
              </a:prstGeom>
            </p:spPr>
          </p:pic>
          <p:pic>
            <p:nvPicPr>
              <p:cNvPr id="554" name="Picture 553">
                <a:extLst>
                  <a:ext uri="{FF2B5EF4-FFF2-40B4-BE49-F238E27FC236}">
                    <a16:creationId xmlns:a16="http://schemas.microsoft.com/office/drawing/2014/main" id="{8D226B1A-E6B2-47C8-9BC2-75B9B2BAD4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8445" y="5922741"/>
                <a:ext cx="235199" cy="236033"/>
              </a:xfrm>
              <a:prstGeom prst="rect">
                <a:avLst/>
              </a:prstGeom>
            </p:spPr>
          </p:pic>
          <p:pic>
            <p:nvPicPr>
              <p:cNvPr id="555" name="Picture 554">
                <a:extLst>
                  <a:ext uri="{FF2B5EF4-FFF2-40B4-BE49-F238E27FC236}">
                    <a16:creationId xmlns:a16="http://schemas.microsoft.com/office/drawing/2014/main" id="{470295B5-B930-45A2-80A4-FA4F35C0D8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06825" y="6252188"/>
                <a:ext cx="235199" cy="236033"/>
              </a:xfrm>
              <a:prstGeom prst="rect">
                <a:avLst/>
              </a:prstGeom>
            </p:spPr>
          </p:pic>
          <p:pic>
            <p:nvPicPr>
              <p:cNvPr id="556" name="Picture 555">
                <a:extLst>
                  <a:ext uri="{FF2B5EF4-FFF2-40B4-BE49-F238E27FC236}">
                    <a16:creationId xmlns:a16="http://schemas.microsoft.com/office/drawing/2014/main" id="{50EFC0B8-F289-41D0-B507-A99148A925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41784" y="5922741"/>
                <a:ext cx="235199" cy="236033"/>
              </a:xfrm>
              <a:prstGeom prst="rect">
                <a:avLst/>
              </a:prstGeom>
            </p:spPr>
          </p:pic>
          <p:pic>
            <p:nvPicPr>
              <p:cNvPr id="557" name="Picture 556">
                <a:extLst>
                  <a:ext uri="{FF2B5EF4-FFF2-40B4-BE49-F238E27FC236}">
                    <a16:creationId xmlns:a16="http://schemas.microsoft.com/office/drawing/2014/main" id="{031A5649-C166-48BF-99FD-BA6992E4A3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5122" y="5922741"/>
                <a:ext cx="235199" cy="236033"/>
              </a:xfrm>
              <a:prstGeom prst="rect">
                <a:avLst/>
              </a:prstGeom>
            </p:spPr>
          </p:pic>
          <p:pic>
            <p:nvPicPr>
              <p:cNvPr id="558" name="Picture 557">
                <a:extLst>
                  <a:ext uri="{FF2B5EF4-FFF2-40B4-BE49-F238E27FC236}">
                    <a16:creationId xmlns:a16="http://schemas.microsoft.com/office/drawing/2014/main" id="{CE669ACD-E75D-4746-AB3D-21F451A4CC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53353" y="6252188"/>
                <a:ext cx="235199" cy="236033"/>
              </a:xfrm>
              <a:prstGeom prst="rect">
                <a:avLst/>
              </a:prstGeom>
            </p:spPr>
          </p:pic>
          <p:pic>
            <p:nvPicPr>
              <p:cNvPr id="559" name="Picture 558">
                <a:extLst>
                  <a:ext uri="{FF2B5EF4-FFF2-40B4-BE49-F238E27FC236}">
                    <a16:creationId xmlns:a16="http://schemas.microsoft.com/office/drawing/2014/main" id="{A0ABD594-0E06-45A1-B655-5398BDC287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71177" y="6252188"/>
                <a:ext cx="235199" cy="236033"/>
              </a:xfrm>
              <a:prstGeom prst="rect">
                <a:avLst/>
              </a:prstGeom>
            </p:spPr>
          </p:pic>
          <p:pic>
            <p:nvPicPr>
              <p:cNvPr id="560" name="Picture 559">
                <a:extLst>
                  <a:ext uri="{FF2B5EF4-FFF2-40B4-BE49-F238E27FC236}">
                    <a16:creationId xmlns:a16="http://schemas.microsoft.com/office/drawing/2014/main" id="{03E6F485-FC3C-41C0-90A0-6D4B4F14851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89001" y="6252188"/>
                <a:ext cx="235199" cy="236033"/>
              </a:xfrm>
              <a:prstGeom prst="rect">
                <a:avLst/>
              </a:prstGeom>
            </p:spPr>
          </p:pic>
          <p:pic>
            <p:nvPicPr>
              <p:cNvPr id="561" name="Picture 560">
                <a:extLst>
                  <a:ext uri="{FF2B5EF4-FFF2-40B4-BE49-F238E27FC236}">
                    <a16:creationId xmlns:a16="http://schemas.microsoft.com/office/drawing/2014/main" id="{0717E518-0C36-46B1-AFC2-93276A7D90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48460" y="5922741"/>
                <a:ext cx="235199" cy="236033"/>
              </a:xfrm>
              <a:prstGeom prst="rect">
                <a:avLst/>
              </a:prstGeom>
            </p:spPr>
          </p:pic>
        </p:grpSp>
      </p:grpSp>
      <p:pic>
        <p:nvPicPr>
          <p:cNvPr id="565" name="Picture 564">
            <a:extLst>
              <a:ext uri="{FF2B5EF4-FFF2-40B4-BE49-F238E27FC236}">
                <a16:creationId xmlns:a16="http://schemas.microsoft.com/office/drawing/2014/main" id="{C6BA8CA8-494C-47D7-8B4C-51B414F2B9A5}"/>
              </a:ext>
            </a:extLst>
          </p:cNvPr>
          <p:cNvPicPr>
            <a:picLocks noChangeAspect="1"/>
          </p:cNvPicPr>
          <p:nvPr/>
        </p:nvPicPr>
        <p:blipFill>
          <a:blip r:embed="rId15">
            <a:duotone>
              <a:schemeClr val="accent2">
                <a:shade val="45000"/>
                <a:satMod val="135000"/>
              </a:schemeClr>
              <a:prstClr val="white"/>
            </a:duotone>
          </a:blip>
          <a:stretch>
            <a:fillRect/>
          </a:stretch>
        </p:blipFill>
        <p:spPr>
          <a:xfrm>
            <a:off x="10095864" y="1646334"/>
            <a:ext cx="602213" cy="627839"/>
          </a:xfrm>
          <a:prstGeom prst="rect">
            <a:avLst/>
          </a:prstGeom>
        </p:spPr>
      </p:pic>
      <p:cxnSp>
        <p:nvCxnSpPr>
          <p:cNvPr id="566" name="Straight Arrow Connector 565">
            <a:extLst>
              <a:ext uri="{FF2B5EF4-FFF2-40B4-BE49-F238E27FC236}">
                <a16:creationId xmlns:a16="http://schemas.microsoft.com/office/drawing/2014/main" id="{894AD6DA-14C2-4DA7-8765-CE2ED884CB2B}"/>
              </a:ext>
            </a:extLst>
          </p:cNvPr>
          <p:cNvCxnSpPr/>
          <p:nvPr/>
        </p:nvCxnSpPr>
        <p:spPr>
          <a:xfrm flipH="1" flipV="1">
            <a:off x="1586856" y="2569505"/>
            <a:ext cx="2054461" cy="7675"/>
          </a:xfrm>
          <a:prstGeom prst="straightConnector1">
            <a:avLst/>
          </a:prstGeom>
          <a:ln w="85725" cap="rnd">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67" name="Picture 566">
            <a:extLst>
              <a:ext uri="{FF2B5EF4-FFF2-40B4-BE49-F238E27FC236}">
                <a16:creationId xmlns:a16="http://schemas.microsoft.com/office/drawing/2014/main" id="{5C522BA9-BDC8-44F8-B87D-BF0742D21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1966" y="3266247"/>
            <a:ext cx="427867" cy="439539"/>
          </a:xfrm>
          <a:prstGeom prst="rect">
            <a:avLst/>
          </a:prstGeom>
          <a:noFill/>
          <a:ln>
            <a:noFill/>
          </a:ln>
        </p:spPr>
      </p:pic>
      <p:pic>
        <p:nvPicPr>
          <p:cNvPr id="568" name="Picture 2" descr="Related image">
            <a:extLst>
              <a:ext uri="{FF2B5EF4-FFF2-40B4-BE49-F238E27FC236}">
                <a16:creationId xmlns:a16="http://schemas.microsoft.com/office/drawing/2014/main" id="{68AF01F9-5E70-4F9E-B8C4-FEFDDE055393}"/>
              </a:ext>
            </a:extLst>
          </p:cNvPr>
          <p:cNvPicPr>
            <a:picLocks noChangeAspect="1" noChangeArrowheads="1"/>
          </p:cNvPicPr>
          <p:nvPr/>
        </p:nvPicPr>
        <p:blipFill>
          <a:blip r:embed="rId1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269436" y="3347305"/>
            <a:ext cx="785570" cy="78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041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39" grpId="0"/>
      <p:bldP spid="302" grpId="0"/>
      <p:bldP spid="3" grpId="0" animBg="1"/>
      <p:bldP spid="277" grpId="0" animBg="1"/>
      <p:bldP spid="278" grpId="0" animBg="1"/>
      <p:bldP spid="2" grpId="0"/>
      <p:bldP spid="284" grpId="0" animBg="1"/>
      <p:bldP spid="533" grpId="0" animBg="1"/>
      <p:bldP spid="534" grpId="0"/>
      <p:bldP spid="535" grpId="0"/>
      <p:bldP spid="536" grpId="0"/>
      <p:bldP spid="53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Title 1"/>
          <p:cNvSpPr txBox="1">
            <a:spLocks/>
          </p:cNvSpPr>
          <p:nvPr/>
        </p:nvSpPr>
        <p:spPr>
          <a:xfrm>
            <a:off x="337111" y="2040113"/>
            <a:ext cx="5905991" cy="149579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Access Pattern 1: </a:t>
            </a:r>
            <a:br>
              <a:rPr kumimoji="0" lang="en-US" sz="3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br>
            <a:r>
              <a:rPr kumimoji="0" lang="en-US" sz="3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Securing VNet access to Azure Services</a:t>
            </a:r>
          </a:p>
        </p:txBody>
      </p:sp>
      <p:sp>
        <p:nvSpPr>
          <p:cNvPr id="7" name="Text Placeholder 2">
            <a:extLst>
              <a:ext uri="{FF2B5EF4-FFF2-40B4-BE49-F238E27FC236}">
                <a16:creationId xmlns:a16="http://schemas.microsoft.com/office/drawing/2014/main" id="{77D17A30-E68F-426C-A6EC-17D78F101300}"/>
              </a:ext>
            </a:extLst>
          </p:cNvPr>
          <p:cNvSpPr txBox="1">
            <a:spLocks/>
          </p:cNvSpPr>
          <p:nvPr/>
        </p:nvSpPr>
        <p:spPr>
          <a:xfrm>
            <a:off x="294374" y="1297984"/>
            <a:ext cx="11897456" cy="1981721"/>
          </a:xfrm>
          <a:prstGeom prst="rect">
            <a:avLst/>
          </a:prstGeom>
        </p:spPr>
        <p:txBody>
          <a:bodyPr vert="horz" wrap="square" lIns="143428" tIns="89642" rIns="143428" bIns="89642"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337"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337"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137"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a:p>
            <a:pPr marL="988866" marR="0" lvl="2" indent="-560241"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329"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13987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899665"/>
          </a:xfrm>
        </p:spPr>
        <p:txBody>
          <a:bodyPr/>
          <a:lstStyle/>
          <a:p>
            <a:r>
              <a:rPr lang="en-US" sz="4000">
                <a:solidFill>
                  <a:schemeClr val="bg1"/>
                </a:solidFill>
              </a:rPr>
              <a:t>Regional Networks</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172126"/>
            <a:ext cx="3224212" cy="411805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High Availability Design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Regional network gateway</a:t>
            </a: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14300" marR="0" lvl="1"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Massively parallel, hyper scale​</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14300" marR="0" lvl="1"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interconnect​ (up to 1.6 Pb/s)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14300" marR="0" lvl="1"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14300" marR="0" lvl="1"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Space and power protected</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1200"/>
              </a:spcBef>
              <a:spcAft>
                <a:spcPts val="0"/>
              </a:spcAft>
              <a:buClr>
                <a:srgbClr val="353535"/>
              </a:buClr>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RNG data centers​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1430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T-shirt sized (S,M, L, XL)​</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1430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1430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Contains server racks, DC NW​</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1430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1430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RNGs are sized to support growing the region by adding data centers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p:txBody>
      </p:sp>
      <p:sp>
        <p:nvSpPr>
          <p:cNvPr id="746" name="Rectangle 745">
            <a:extLst>
              <a:ext uri="{FF2B5EF4-FFF2-40B4-BE49-F238E27FC236}">
                <a16:creationId xmlns:a16="http://schemas.microsoft.com/office/drawing/2014/main" id="{14EB45A4-043F-4DF6-84E1-393E3AA4D31A}"/>
              </a:ext>
            </a:extLst>
          </p:cNvPr>
          <p:cNvSpPr/>
          <p:nvPr/>
        </p:nvSpPr>
        <p:spPr bwMode="auto">
          <a:xfrm>
            <a:off x="5216178" y="3519039"/>
            <a:ext cx="5229145" cy="2869699"/>
          </a:xfrm>
          <a:prstGeom prst="rect">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a:ln>
                  <a:noFill/>
                </a:ln>
                <a:gradFill>
                  <a:gsLst>
                    <a:gs pos="26549">
                      <a:srgbClr val="353535"/>
                    </a:gs>
                    <a:gs pos="100000">
                      <a:srgbClr val="353535"/>
                    </a:gs>
                  </a:gsLst>
                  <a:lin ang="5400000" scaled="0"/>
                </a:gradFill>
                <a:effectLst/>
                <a:uLnTx/>
                <a:uFillTx/>
                <a:latin typeface="Segoe UI"/>
                <a:ea typeface="MS PGothic" pitchFamily="34" charset="-128"/>
                <a:cs typeface="Segoe UI Semibold" panose="020B0702040204020203" pitchFamily="34" charset="0"/>
              </a:rPr>
              <a:t> </a:t>
            </a:r>
            <a:endParaRPr kumimoji="0" lang="en-US" altLang="en-US" sz="1400" b="1" i="0" u="none" strike="noStrike" kern="0" cap="none" spc="0" normalizeH="0" baseline="0" noProof="0">
              <a:ln>
                <a:noFill/>
              </a:ln>
              <a:gradFill>
                <a:gsLst>
                  <a:gs pos="26549">
                    <a:srgbClr val="353535"/>
                  </a:gs>
                  <a:gs pos="100000">
                    <a:srgbClr val="353535"/>
                  </a:gs>
                </a:gsLst>
                <a:lin ang="5400000" scaled="0"/>
              </a:gradFill>
              <a:effectLst/>
              <a:uLnTx/>
              <a:uFillTx/>
              <a:latin typeface="Segoe UI"/>
              <a:ea typeface="MS PGothic" pitchFamily="34" charset="-128"/>
              <a:cs typeface="Segoe UI Semibold" panose="020B0702040204020203" pitchFamily="34" charset="0"/>
            </a:endParaRPr>
          </a:p>
        </p:txBody>
      </p:sp>
      <p:sp>
        <p:nvSpPr>
          <p:cNvPr id="747" name="Rectangle 746">
            <a:extLst>
              <a:ext uri="{FF2B5EF4-FFF2-40B4-BE49-F238E27FC236}">
                <a16:creationId xmlns:a16="http://schemas.microsoft.com/office/drawing/2014/main" id="{029A0F92-AA7B-436F-A503-A53DA22C30B7}"/>
              </a:ext>
            </a:extLst>
          </p:cNvPr>
          <p:cNvSpPr/>
          <p:nvPr/>
        </p:nvSpPr>
        <p:spPr bwMode="auto">
          <a:xfrm>
            <a:off x="7026071" y="5268531"/>
            <a:ext cx="1609360" cy="994422"/>
          </a:xfrm>
          <a:prstGeom prst="rect">
            <a:avLst/>
          </a:prstGeom>
          <a:solidFill>
            <a:schemeClr val="bg1">
              <a:lumMod val="75000"/>
            </a:schemeClr>
          </a:solidFill>
          <a:ln w="635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b"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gradFill>
                  <a:gsLst>
                    <a:gs pos="2917">
                      <a:srgbClr val="0078D7"/>
                    </a:gs>
                    <a:gs pos="30000">
                      <a:srgbClr val="0078D7"/>
                    </a:gs>
                  </a:gsLst>
                  <a:lin ang="5400000" scaled="0"/>
                </a:gradFill>
                <a:effectLst/>
                <a:uLnTx/>
                <a:uFillTx/>
                <a:latin typeface="Segoe UI"/>
                <a:ea typeface="+mn-ea"/>
                <a:cs typeface="Segoe UI Semibold" panose="020B0702040204020203" pitchFamily="34" charset="0"/>
              </a:rPr>
              <a:t>AZ-2</a:t>
            </a:r>
          </a:p>
        </p:txBody>
      </p:sp>
      <p:sp>
        <p:nvSpPr>
          <p:cNvPr id="748" name="Rectangle 747">
            <a:extLst>
              <a:ext uri="{FF2B5EF4-FFF2-40B4-BE49-F238E27FC236}">
                <a16:creationId xmlns:a16="http://schemas.microsoft.com/office/drawing/2014/main" id="{0BBF483F-EC13-43E8-BAF3-2D170CC31BD7}"/>
              </a:ext>
            </a:extLst>
          </p:cNvPr>
          <p:cNvSpPr/>
          <p:nvPr/>
        </p:nvSpPr>
        <p:spPr bwMode="auto">
          <a:xfrm>
            <a:off x="8707817" y="4903461"/>
            <a:ext cx="1609360" cy="994422"/>
          </a:xfrm>
          <a:prstGeom prst="rect">
            <a:avLst/>
          </a:prstGeom>
          <a:solidFill>
            <a:schemeClr val="bg1">
              <a:lumMod val="75000"/>
            </a:schemeClr>
          </a:solidFill>
          <a:ln w="635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b"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gradFill>
                  <a:gsLst>
                    <a:gs pos="2917">
                      <a:srgbClr val="0078D7"/>
                    </a:gs>
                    <a:gs pos="30000">
                      <a:srgbClr val="0078D7"/>
                    </a:gs>
                  </a:gsLst>
                  <a:lin ang="5400000" scaled="0"/>
                </a:gradFill>
                <a:effectLst/>
                <a:uLnTx/>
                <a:uFillTx/>
                <a:latin typeface="Segoe UI"/>
                <a:ea typeface="+mn-ea"/>
                <a:cs typeface="Segoe UI Semibold" panose="020B0702040204020203" pitchFamily="34" charset="0"/>
              </a:rPr>
              <a:t>AZ-3</a:t>
            </a:r>
          </a:p>
        </p:txBody>
      </p:sp>
      <p:sp>
        <p:nvSpPr>
          <p:cNvPr id="749" name="Rectangle 748">
            <a:extLst>
              <a:ext uri="{FF2B5EF4-FFF2-40B4-BE49-F238E27FC236}">
                <a16:creationId xmlns:a16="http://schemas.microsoft.com/office/drawing/2014/main" id="{AABF87EF-A442-4CF8-B4B6-F7B088992E70}"/>
              </a:ext>
            </a:extLst>
          </p:cNvPr>
          <p:cNvSpPr/>
          <p:nvPr/>
        </p:nvSpPr>
        <p:spPr bwMode="auto">
          <a:xfrm>
            <a:off x="5344324" y="4933070"/>
            <a:ext cx="1609360" cy="994422"/>
          </a:xfrm>
          <a:prstGeom prst="rect">
            <a:avLst/>
          </a:prstGeom>
          <a:solidFill>
            <a:schemeClr val="bg1">
              <a:lumMod val="75000"/>
            </a:schemeClr>
          </a:solidFill>
          <a:ln w="635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b"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gradFill>
                  <a:gsLst>
                    <a:gs pos="2917">
                      <a:srgbClr val="0078D7"/>
                    </a:gs>
                    <a:gs pos="30000">
                      <a:srgbClr val="0078D7"/>
                    </a:gs>
                  </a:gsLst>
                  <a:lin ang="5400000" scaled="0"/>
                </a:gradFill>
                <a:effectLst/>
                <a:uLnTx/>
                <a:uFillTx/>
                <a:latin typeface="Segoe UI"/>
                <a:ea typeface="+mn-ea"/>
                <a:cs typeface="Segoe UI Semibold" panose="020B0702040204020203" pitchFamily="34" charset="0"/>
              </a:rPr>
              <a:t>AZ-1</a:t>
            </a:r>
          </a:p>
        </p:txBody>
      </p:sp>
      <p:grpSp>
        <p:nvGrpSpPr>
          <p:cNvPr id="750" name="Group 749">
            <a:extLst>
              <a:ext uri="{FF2B5EF4-FFF2-40B4-BE49-F238E27FC236}">
                <a16:creationId xmlns:a16="http://schemas.microsoft.com/office/drawing/2014/main" id="{8A2AEFD6-E098-4259-9451-B564632D77AF}"/>
              </a:ext>
            </a:extLst>
          </p:cNvPr>
          <p:cNvGrpSpPr/>
          <p:nvPr/>
        </p:nvGrpSpPr>
        <p:grpSpPr>
          <a:xfrm>
            <a:off x="6920454" y="4065969"/>
            <a:ext cx="1820604" cy="347491"/>
            <a:chOff x="9109075" y="3924301"/>
            <a:chExt cx="1857373" cy="451586"/>
          </a:xfrm>
          <a:solidFill>
            <a:schemeClr val="accent1"/>
          </a:solidFill>
        </p:grpSpPr>
        <p:sp>
          <p:nvSpPr>
            <p:cNvPr id="751" name="Rectangle: Rounded Corners 17">
              <a:extLst>
                <a:ext uri="{FF2B5EF4-FFF2-40B4-BE49-F238E27FC236}">
                  <a16:creationId xmlns:a16="http://schemas.microsoft.com/office/drawing/2014/main" id="{EDD6D85B-402F-4B9D-80BD-8B110F9ED1DA}"/>
                </a:ext>
              </a:extLst>
            </p:cNvPr>
            <p:cNvSpPr/>
            <p:nvPr/>
          </p:nvSpPr>
          <p:spPr bwMode="auto">
            <a:xfrm>
              <a:off x="9109075" y="3924301"/>
              <a:ext cx="844549" cy="45158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6549">
                        <a:srgbClr val="FFFFFF"/>
                      </a:gs>
                      <a:gs pos="37000">
                        <a:srgbClr val="FFFFFF"/>
                      </a:gs>
                    </a:gsLst>
                    <a:lin ang="5400000" scaled="1"/>
                  </a:gradFill>
                  <a:effectLst/>
                  <a:uLnTx/>
                  <a:uFillTx/>
                  <a:latin typeface="Segoe UI"/>
                  <a:ea typeface="+mn-ea"/>
                  <a:cs typeface="Segoe UI Semibold" panose="020B0702040204020203" pitchFamily="34" charset="0"/>
                </a:rPr>
                <a:t>RN</a:t>
              </a:r>
            </a:p>
          </p:txBody>
        </p:sp>
        <p:sp>
          <p:nvSpPr>
            <p:cNvPr id="752" name="Rectangle: Rounded Corners 18">
              <a:extLst>
                <a:ext uri="{FF2B5EF4-FFF2-40B4-BE49-F238E27FC236}">
                  <a16:creationId xmlns:a16="http://schemas.microsoft.com/office/drawing/2014/main" id="{CB7840D9-A388-41F3-B002-8802727D83B6}"/>
                </a:ext>
              </a:extLst>
            </p:cNvPr>
            <p:cNvSpPr/>
            <p:nvPr/>
          </p:nvSpPr>
          <p:spPr bwMode="auto">
            <a:xfrm>
              <a:off x="10121899" y="3924301"/>
              <a:ext cx="844549" cy="45158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6549">
                        <a:srgbClr val="FFFFFF"/>
                      </a:gs>
                      <a:gs pos="37000">
                        <a:srgbClr val="FFFFFF"/>
                      </a:gs>
                    </a:gsLst>
                    <a:lin ang="5400000" scaled="1"/>
                  </a:gradFill>
                  <a:effectLst/>
                  <a:uLnTx/>
                  <a:uFillTx/>
                  <a:latin typeface="Segoe UI"/>
                  <a:ea typeface="+mn-ea"/>
                  <a:cs typeface="Segoe UI Semibold" panose="020B0702040204020203" pitchFamily="34" charset="0"/>
                </a:rPr>
                <a:t>RN</a:t>
              </a:r>
            </a:p>
          </p:txBody>
        </p:sp>
      </p:grpSp>
      <p:sp>
        <p:nvSpPr>
          <p:cNvPr id="753" name="Rectangle 752">
            <a:extLst>
              <a:ext uri="{FF2B5EF4-FFF2-40B4-BE49-F238E27FC236}">
                <a16:creationId xmlns:a16="http://schemas.microsoft.com/office/drawing/2014/main" id="{B1090E44-844E-43C7-9F57-7A47C519D061}"/>
              </a:ext>
            </a:extLst>
          </p:cNvPr>
          <p:cNvSpPr/>
          <p:nvPr/>
        </p:nvSpPr>
        <p:spPr bwMode="auto">
          <a:xfrm>
            <a:off x="5587043" y="5095252"/>
            <a:ext cx="529266" cy="35099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6549">
                      <a:srgbClr val="FFFFFF"/>
                    </a:gs>
                    <a:gs pos="37000">
                      <a:srgbClr val="FFFFFF"/>
                    </a:gs>
                  </a:gsLst>
                  <a:lin ang="5400000" scaled="1"/>
                </a:gradFill>
                <a:effectLst/>
                <a:uLnTx/>
                <a:uFillTx/>
                <a:latin typeface="Segoe UI"/>
                <a:ea typeface="+mn-ea"/>
                <a:cs typeface="Segoe UI Semibold" panose="020B0702040204020203" pitchFamily="34" charset="0"/>
              </a:rPr>
              <a:t>DC</a:t>
            </a:r>
          </a:p>
        </p:txBody>
      </p:sp>
      <p:sp>
        <p:nvSpPr>
          <p:cNvPr id="754" name="Rectangle 753">
            <a:extLst>
              <a:ext uri="{FF2B5EF4-FFF2-40B4-BE49-F238E27FC236}">
                <a16:creationId xmlns:a16="http://schemas.microsoft.com/office/drawing/2014/main" id="{5DED35E9-8768-4012-B923-0BC83FB01BC8}"/>
              </a:ext>
            </a:extLst>
          </p:cNvPr>
          <p:cNvSpPr/>
          <p:nvPr/>
        </p:nvSpPr>
        <p:spPr bwMode="auto">
          <a:xfrm>
            <a:off x="6221851" y="5095252"/>
            <a:ext cx="529266" cy="35099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6549">
                      <a:srgbClr val="FFFFFF"/>
                    </a:gs>
                    <a:gs pos="37000">
                      <a:srgbClr val="FFFFFF"/>
                    </a:gs>
                  </a:gsLst>
                  <a:lin ang="5400000" scaled="1"/>
                </a:gradFill>
                <a:effectLst/>
                <a:uLnTx/>
                <a:uFillTx/>
                <a:latin typeface="Segoe UI"/>
                <a:ea typeface="+mn-ea"/>
                <a:cs typeface="Segoe UI Semibold" panose="020B0702040204020203" pitchFamily="34" charset="0"/>
              </a:rPr>
              <a:t>DC</a:t>
            </a:r>
          </a:p>
        </p:txBody>
      </p:sp>
      <p:sp>
        <p:nvSpPr>
          <p:cNvPr id="755" name="Rectangle 754">
            <a:extLst>
              <a:ext uri="{FF2B5EF4-FFF2-40B4-BE49-F238E27FC236}">
                <a16:creationId xmlns:a16="http://schemas.microsoft.com/office/drawing/2014/main" id="{97B9A26B-0401-486E-AD53-5C6C4775D915}"/>
              </a:ext>
            </a:extLst>
          </p:cNvPr>
          <p:cNvSpPr/>
          <p:nvPr/>
        </p:nvSpPr>
        <p:spPr bwMode="auto">
          <a:xfrm>
            <a:off x="6970339" y="2413923"/>
            <a:ext cx="795950" cy="3509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6549">
                      <a:srgbClr val="FFFFFF"/>
                    </a:gs>
                    <a:gs pos="37000">
                      <a:srgbClr val="FFFFFF"/>
                    </a:gs>
                  </a:gsLst>
                  <a:lin ang="5400000" scaled="1"/>
                </a:gradFill>
                <a:effectLst/>
                <a:uLnTx/>
                <a:uFillTx/>
                <a:latin typeface="Segoe UI"/>
                <a:ea typeface="+mn-ea"/>
                <a:cs typeface="Segoe UI Semibold" panose="020B0702040204020203" pitchFamily="34" charset="0"/>
              </a:rPr>
              <a:t>Edge</a:t>
            </a:r>
          </a:p>
        </p:txBody>
      </p:sp>
      <p:sp>
        <p:nvSpPr>
          <p:cNvPr id="756" name="Rectangle: Rounded Corners 24">
            <a:extLst>
              <a:ext uri="{FF2B5EF4-FFF2-40B4-BE49-F238E27FC236}">
                <a16:creationId xmlns:a16="http://schemas.microsoft.com/office/drawing/2014/main" id="{DD0AC916-AA43-465E-9A81-6A6744BE289A}"/>
              </a:ext>
            </a:extLst>
          </p:cNvPr>
          <p:cNvSpPr/>
          <p:nvPr/>
        </p:nvSpPr>
        <p:spPr bwMode="auto">
          <a:xfrm>
            <a:off x="8953530" y="5060391"/>
            <a:ext cx="529266" cy="35099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6549">
                      <a:srgbClr val="FFFFFF"/>
                    </a:gs>
                    <a:gs pos="37000">
                      <a:srgbClr val="FFFFFF"/>
                    </a:gs>
                  </a:gsLst>
                  <a:lin ang="5400000" scaled="1"/>
                </a:gradFill>
                <a:effectLst/>
                <a:uLnTx/>
                <a:uFillTx/>
                <a:latin typeface="Segoe UI"/>
                <a:ea typeface="+mn-ea"/>
                <a:cs typeface="Segoe UI Semibold" panose="020B0702040204020203" pitchFamily="34" charset="0"/>
              </a:rPr>
              <a:t>DC</a:t>
            </a:r>
          </a:p>
        </p:txBody>
      </p:sp>
      <p:sp>
        <p:nvSpPr>
          <p:cNvPr id="757" name="Rectangle: Rounded Corners 25">
            <a:extLst>
              <a:ext uri="{FF2B5EF4-FFF2-40B4-BE49-F238E27FC236}">
                <a16:creationId xmlns:a16="http://schemas.microsoft.com/office/drawing/2014/main" id="{5806C325-A5FF-4199-9E65-26792584E0B5}"/>
              </a:ext>
            </a:extLst>
          </p:cNvPr>
          <p:cNvSpPr/>
          <p:nvPr/>
        </p:nvSpPr>
        <p:spPr bwMode="auto">
          <a:xfrm>
            <a:off x="9588337" y="5060391"/>
            <a:ext cx="529266" cy="35099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6549">
                      <a:srgbClr val="FFFFFF"/>
                    </a:gs>
                    <a:gs pos="37000">
                      <a:srgbClr val="FFFFFF"/>
                    </a:gs>
                  </a:gsLst>
                  <a:lin ang="5400000" scaled="1"/>
                </a:gradFill>
                <a:effectLst/>
                <a:uLnTx/>
                <a:uFillTx/>
                <a:latin typeface="Segoe UI"/>
                <a:ea typeface="+mn-ea"/>
                <a:cs typeface="Segoe UI Semibold" panose="020B0702040204020203" pitchFamily="34" charset="0"/>
              </a:rPr>
              <a:t>DC</a:t>
            </a:r>
          </a:p>
        </p:txBody>
      </p:sp>
      <p:grpSp>
        <p:nvGrpSpPr>
          <p:cNvPr id="758" name="Group 757">
            <a:extLst>
              <a:ext uri="{FF2B5EF4-FFF2-40B4-BE49-F238E27FC236}">
                <a16:creationId xmlns:a16="http://schemas.microsoft.com/office/drawing/2014/main" id="{CFBF8CC1-BB5D-4392-9B3B-3A5FDD25FAE6}"/>
              </a:ext>
            </a:extLst>
          </p:cNvPr>
          <p:cNvGrpSpPr/>
          <p:nvPr/>
        </p:nvGrpSpPr>
        <p:grpSpPr>
          <a:xfrm>
            <a:off x="7248713" y="5476454"/>
            <a:ext cx="1164074" cy="350997"/>
            <a:chOff x="9278390" y="5353395"/>
            <a:chExt cx="1187584" cy="358086"/>
          </a:xfrm>
          <a:solidFill>
            <a:schemeClr val="tx2"/>
          </a:solidFill>
        </p:grpSpPr>
        <p:sp>
          <p:nvSpPr>
            <p:cNvPr id="759" name="Rectangle: Rounded Corners 27">
              <a:extLst>
                <a:ext uri="{FF2B5EF4-FFF2-40B4-BE49-F238E27FC236}">
                  <a16:creationId xmlns:a16="http://schemas.microsoft.com/office/drawing/2014/main" id="{BF9BCD18-B9F3-460E-A1B6-72BD80386B13}"/>
                </a:ext>
              </a:extLst>
            </p:cNvPr>
            <p:cNvSpPr/>
            <p:nvPr/>
          </p:nvSpPr>
          <p:spPr bwMode="auto">
            <a:xfrm>
              <a:off x="9278390" y="5353395"/>
              <a:ext cx="539955" cy="35808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6549">
                        <a:srgbClr val="FFFFFF"/>
                      </a:gs>
                      <a:gs pos="37000">
                        <a:srgbClr val="FFFFFF"/>
                      </a:gs>
                    </a:gsLst>
                    <a:lin ang="5400000" scaled="1"/>
                  </a:gradFill>
                  <a:effectLst/>
                  <a:uLnTx/>
                  <a:uFillTx/>
                  <a:latin typeface="Segoe UI"/>
                  <a:ea typeface="+mn-ea"/>
                  <a:cs typeface="Segoe UI Semibold" panose="020B0702040204020203" pitchFamily="34" charset="0"/>
                </a:rPr>
                <a:t>DC</a:t>
              </a:r>
            </a:p>
          </p:txBody>
        </p:sp>
        <p:sp>
          <p:nvSpPr>
            <p:cNvPr id="760" name="Rectangle: Rounded Corners 28">
              <a:extLst>
                <a:ext uri="{FF2B5EF4-FFF2-40B4-BE49-F238E27FC236}">
                  <a16:creationId xmlns:a16="http://schemas.microsoft.com/office/drawing/2014/main" id="{1A911571-1211-4378-9C99-E0999D8466D7}"/>
                </a:ext>
              </a:extLst>
            </p:cNvPr>
            <p:cNvSpPr/>
            <p:nvPr/>
          </p:nvSpPr>
          <p:spPr bwMode="auto">
            <a:xfrm>
              <a:off x="9926019" y="5353395"/>
              <a:ext cx="539955" cy="358086"/>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6549">
                        <a:srgbClr val="FFFFFF"/>
                      </a:gs>
                      <a:gs pos="37000">
                        <a:srgbClr val="FFFFFF"/>
                      </a:gs>
                    </a:gsLst>
                    <a:lin ang="5400000" scaled="1"/>
                  </a:gradFill>
                  <a:effectLst/>
                  <a:uLnTx/>
                  <a:uFillTx/>
                  <a:latin typeface="Segoe UI"/>
                  <a:ea typeface="+mn-ea"/>
                  <a:cs typeface="Segoe UI Semibold" panose="020B0702040204020203" pitchFamily="34" charset="0"/>
                </a:rPr>
                <a:t>DC</a:t>
              </a:r>
            </a:p>
          </p:txBody>
        </p:sp>
      </p:grpSp>
      <p:cxnSp>
        <p:nvCxnSpPr>
          <p:cNvPr id="761" name="Straight Connector 760">
            <a:extLst>
              <a:ext uri="{FF2B5EF4-FFF2-40B4-BE49-F238E27FC236}">
                <a16:creationId xmlns:a16="http://schemas.microsoft.com/office/drawing/2014/main" id="{93D196D4-98F4-4558-B50C-CACFB75EF6A9}"/>
              </a:ext>
            </a:extLst>
          </p:cNvPr>
          <p:cNvCxnSpPr>
            <a:cxnSpLocks/>
          </p:cNvCxnSpPr>
          <p:nvPr/>
        </p:nvCxnSpPr>
        <p:spPr>
          <a:xfrm flipH="1">
            <a:off x="7334364" y="2764920"/>
            <a:ext cx="33950" cy="1301048"/>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B87EAA64-5A2A-496F-A370-DB2DA36CD737}"/>
              </a:ext>
            </a:extLst>
          </p:cNvPr>
          <p:cNvCxnSpPr>
            <a:cxnSpLocks/>
          </p:cNvCxnSpPr>
          <p:nvPr/>
        </p:nvCxnSpPr>
        <p:spPr>
          <a:xfrm>
            <a:off x="7368314" y="2764920"/>
            <a:ext cx="958824" cy="1301048"/>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25674464-A0E5-4F1D-B9B4-1A706F1420AC}"/>
              </a:ext>
            </a:extLst>
          </p:cNvPr>
          <p:cNvCxnSpPr>
            <a:cxnSpLocks/>
          </p:cNvCxnSpPr>
          <p:nvPr/>
        </p:nvCxnSpPr>
        <p:spPr>
          <a:xfrm flipH="1">
            <a:off x="7334364" y="2766089"/>
            <a:ext cx="1039347" cy="129988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120F56DF-2350-4199-91BB-B8EEFF4EF91D}"/>
              </a:ext>
            </a:extLst>
          </p:cNvPr>
          <p:cNvCxnSpPr>
            <a:cxnSpLocks/>
          </p:cNvCxnSpPr>
          <p:nvPr/>
        </p:nvCxnSpPr>
        <p:spPr>
          <a:xfrm flipH="1">
            <a:off x="8327138" y="2766089"/>
            <a:ext cx="46573" cy="129988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B929880F-4F0D-495A-BFF7-E67FC78013C7}"/>
              </a:ext>
            </a:extLst>
          </p:cNvPr>
          <p:cNvCxnSpPr>
            <a:cxnSpLocks/>
            <a:endCxn id="753" idx="0"/>
          </p:cNvCxnSpPr>
          <p:nvPr/>
        </p:nvCxnSpPr>
        <p:spPr>
          <a:xfrm flipH="1">
            <a:off x="5851676" y="4413459"/>
            <a:ext cx="1482688" cy="681793"/>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3E4BE123-77D7-4161-B176-4C5BAE9E456D}"/>
              </a:ext>
            </a:extLst>
          </p:cNvPr>
          <p:cNvCxnSpPr>
            <a:cxnSpLocks/>
            <a:endCxn id="754" idx="0"/>
          </p:cNvCxnSpPr>
          <p:nvPr/>
        </p:nvCxnSpPr>
        <p:spPr>
          <a:xfrm flipH="1">
            <a:off x="6486485" y="4413459"/>
            <a:ext cx="847879" cy="681793"/>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F7057C6E-4016-4669-B4A9-BCD47568BE63}"/>
              </a:ext>
            </a:extLst>
          </p:cNvPr>
          <p:cNvCxnSpPr>
            <a:cxnSpLocks/>
          </p:cNvCxnSpPr>
          <p:nvPr/>
        </p:nvCxnSpPr>
        <p:spPr>
          <a:xfrm>
            <a:off x="7334364" y="4413459"/>
            <a:ext cx="178983" cy="106299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78115A8C-5C90-4891-A0DB-7D68A6E0AAB2}"/>
              </a:ext>
            </a:extLst>
          </p:cNvPr>
          <p:cNvCxnSpPr>
            <a:cxnSpLocks/>
          </p:cNvCxnSpPr>
          <p:nvPr/>
        </p:nvCxnSpPr>
        <p:spPr>
          <a:xfrm>
            <a:off x="7334364" y="4413459"/>
            <a:ext cx="813791" cy="106299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11DAAB4D-E4B4-4327-B649-E6A33AFE6040}"/>
              </a:ext>
            </a:extLst>
          </p:cNvPr>
          <p:cNvCxnSpPr>
            <a:cxnSpLocks/>
            <a:endCxn id="756" idx="0"/>
          </p:cNvCxnSpPr>
          <p:nvPr/>
        </p:nvCxnSpPr>
        <p:spPr>
          <a:xfrm>
            <a:off x="7334364" y="4416965"/>
            <a:ext cx="1883799" cy="643426"/>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5CE79AF4-8765-4D77-AC0B-AF805A7F3E59}"/>
              </a:ext>
            </a:extLst>
          </p:cNvPr>
          <p:cNvCxnSpPr>
            <a:cxnSpLocks/>
            <a:endCxn id="757" idx="0"/>
          </p:cNvCxnSpPr>
          <p:nvPr/>
        </p:nvCxnSpPr>
        <p:spPr>
          <a:xfrm>
            <a:off x="7334363" y="4413459"/>
            <a:ext cx="2518607" cy="646932"/>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1B11E649-A197-4A16-9A14-EBC4592C5022}"/>
              </a:ext>
            </a:extLst>
          </p:cNvPr>
          <p:cNvCxnSpPr>
            <a:cxnSpLocks/>
            <a:endCxn id="757" idx="0"/>
          </p:cNvCxnSpPr>
          <p:nvPr/>
        </p:nvCxnSpPr>
        <p:spPr>
          <a:xfrm>
            <a:off x="8327138" y="4413459"/>
            <a:ext cx="1525833" cy="646932"/>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id="{60492E66-5138-4346-9D95-67CA16A3275D}"/>
              </a:ext>
            </a:extLst>
          </p:cNvPr>
          <p:cNvCxnSpPr>
            <a:cxnSpLocks/>
            <a:endCxn id="756" idx="0"/>
          </p:cNvCxnSpPr>
          <p:nvPr/>
        </p:nvCxnSpPr>
        <p:spPr>
          <a:xfrm>
            <a:off x="8327137" y="4413459"/>
            <a:ext cx="891025" cy="646932"/>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3" name="Straight Connector 772">
            <a:extLst>
              <a:ext uri="{FF2B5EF4-FFF2-40B4-BE49-F238E27FC236}">
                <a16:creationId xmlns:a16="http://schemas.microsoft.com/office/drawing/2014/main" id="{D72269CC-6109-4F55-A642-0001D0C40FA7}"/>
              </a:ext>
            </a:extLst>
          </p:cNvPr>
          <p:cNvCxnSpPr>
            <a:cxnSpLocks/>
          </p:cNvCxnSpPr>
          <p:nvPr/>
        </p:nvCxnSpPr>
        <p:spPr>
          <a:xfrm flipH="1">
            <a:off x="8148154" y="4413459"/>
            <a:ext cx="178983" cy="106299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4" name="Straight Connector 773">
            <a:extLst>
              <a:ext uri="{FF2B5EF4-FFF2-40B4-BE49-F238E27FC236}">
                <a16:creationId xmlns:a16="http://schemas.microsoft.com/office/drawing/2014/main" id="{10D6C137-6CFD-4E87-9721-012C2FBA1B75}"/>
              </a:ext>
            </a:extLst>
          </p:cNvPr>
          <p:cNvCxnSpPr>
            <a:cxnSpLocks/>
          </p:cNvCxnSpPr>
          <p:nvPr/>
        </p:nvCxnSpPr>
        <p:spPr>
          <a:xfrm flipH="1">
            <a:off x="7513347" y="4409891"/>
            <a:ext cx="813791" cy="1066563"/>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5" name="Straight Connector 774">
            <a:extLst>
              <a:ext uri="{FF2B5EF4-FFF2-40B4-BE49-F238E27FC236}">
                <a16:creationId xmlns:a16="http://schemas.microsoft.com/office/drawing/2014/main" id="{65ADD2C8-677E-4A89-A071-3965A09D3F0A}"/>
              </a:ext>
            </a:extLst>
          </p:cNvPr>
          <p:cNvCxnSpPr>
            <a:cxnSpLocks/>
            <a:endCxn id="754" idx="0"/>
          </p:cNvCxnSpPr>
          <p:nvPr/>
        </p:nvCxnSpPr>
        <p:spPr>
          <a:xfrm flipH="1">
            <a:off x="6486484" y="4413459"/>
            <a:ext cx="1840653" cy="681793"/>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6" name="Straight Connector 775">
            <a:extLst>
              <a:ext uri="{FF2B5EF4-FFF2-40B4-BE49-F238E27FC236}">
                <a16:creationId xmlns:a16="http://schemas.microsoft.com/office/drawing/2014/main" id="{CE8E1BF0-B5D8-48A4-874E-26521EC16DDB}"/>
              </a:ext>
            </a:extLst>
          </p:cNvPr>
          <p:cNvCxnSpPr>
            <a:cxnSpLocks/>
            <a:endCxn id="753" idx="0"/>
          </p:cNvCxnSpPr>
          <p:nvPr/>
        </p:nvCxnSpPr>
        <p:spPr>
          <a:xfrm flipH="1">
            <a:off x="5851675" y="4413459"/>
            <a:ext cx="2475462" cy="681793"/>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7" name="Rectangle 776">
            <a:extLst>
              <a:ext uri="{FF2B5EF4-FFF2-40B4-BE49-F238E27FC236}">
                <a16:creationId xmlns:a16="http://schemas.microsoft.com/office/drawing/2014/main" id="{7DD80FEF-234D-4392-BDA7-1A6490379B45}"/>
              </a:ext>
            </a:extLst>
          </p:cNvPr>
          <p:cNvSpPr/>
          <p:nvPr/>
        </p:nvSpPr>
        <p:spPr bwMode="auto">
          <a:xfrm>
            <a:off x="7975736" y="2415092"/>
            <a:ext cx="795950" cy="35099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6549">
                      <a:srgbClr val="FFFFFF"/>
                    </a:gs>
                    <a:gs pos="37000">
                      <a:srgbClr val="FFFFFF"/>
                    </a:gs>
                  </a:gsLst>
                  <a:lin ang="5400000" scaled="1"/>
                </a:gradFill>
                <a:effectLst/>
                <a:uLnTx/>
                <a:uFillTx/>
                <a:latin typeface="Segoe UI"/>
                <a:ea typeface="+mn-ea"/>
                <a:cs typeface="Segoe UI Semibold" panose="020B0702040204020203" pitchFamily="34" charset="0"/>
              </a:rPr>
              <a:t>Edge</a:t>
            </a:r>
          </a:p>
        </p:txBody>
      </p:sp>
      <p:cxnSp>
        <p:nvCxnSpPr>
          <p:cNvPr id="778" name="Straight Connector 777">
            <a:extLst>
              <a:ext uri="{FF2B5EF4-FFF2-40B4-BE49-F238E27FC236}">
                <a16:creationId xmlns:a16="http://schemas.microsoft.com/office/drawing/2014/main" id="{C93CB32E-C9B5-43C1-86D0-96791750A89D}"/>
              </a:ext>
            </a:extLst>
          </p:cNvPr>
          <p:cNvCxnSpPr>
            <a:cxnSpLocks/>
          </p:cNvCxnSpPr>
          <p:nvPr/>
        </p:nvCxnSpPr>
        <p:spPr>
          <a:xfrm>
            <a:off x="6605148" y="3174156"/>
            <a:ext cx="729216" cy="89181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7D4D190D-73F6-4A41-9475-EDC4306C0BDE}"/>
              </a:ext>
            </a:extLst>
          </p:cNvPr>
          <p:cNvCxnSpPr>
            <a:cxnSpLocks/>
          </p:cNvCxnSpPr>
          <p:nvPr/>
        </p:nvCxnSpPr>
        <p:spPr>
          <a:xfrm flipH="1">
            <a:off x="8327137" y="3174156"/>
            <a:ext cx="891025" cy="891812"/>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0" name="Straight Connector 779">
            <a:extLst>
              <a:ext uri="{FF2B5EF4-FFF2-40B4-BE49-F238E27FC236}">
                <a16:creationId xmlns:a16="http://schemas.microsoft.com/office/drawing/2014/main" id="{3F05EA33-8207-43A0-86AA-652FC35230EB}"/>
              </a:ext>
            </a:extLst>
          </p:cNvPr>
          <p:cNvCxnSpPr>
            <a:cxnSpLocks/>
          </p:cNvCxnSpPr>
          <p:nvPr/>
        </p:nvCxnSpPr>
        <p:spPr>
          <a:xfrm>
            <a:off x="7129996" y="2064487"/>
            <a:ext cx="238318" cy="349436"/>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1" name="Straight Connector 780">
            <a:extLst>
              <a:ext uri="{FF2B5EF4-FFF2-40B4-BE49-F238E27FC236}">
                <a16:creationId xmlns:a16="http://schemas.microsoft.com/office/drawing/2014/main" id="{67BF9888-ABDD-4E51-BCD9-B1487F9F6B3B}"/>
              </a:ext>
            </a:extLst>
          </p:cNvPr>
          <p:cNvCxnSpPr>
            <a:cxnSpLocks/>
          </p:cNvCxnSpPr>
          <p:nvPr/>
        </p:nvCxnSpPr>
        <p:spPr>
          <a:xfrm flipH="1">
            <a:off x="7368314" y="2078381"/>
            <a:ext cx="1203781" cy="335543"/>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id="{453FCB21-13C6-4C90-94D3-DC162554379F}"/>
              </a:ext>
            </a:extLst>
          </p:cNvPr>
          <p:cNvCxnSpPr>
            <a:cxnSpLocks/>
          </p:cNvCxnSpPr>
          <p:nvPr/>
        </p:nvCxnSpPr>
        <p:spPr>
          <a:xfrm flipV="1">
            <a:off x="8373711" y="2078381"/>
            <a:ext cx="157795" cy="336711"/>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8EC35366-33BF-4102-A5E9-4812799C7388}"/>
              </a:ext>
            </a:extLst>
          </p:cNvPr>
          <p:cNvCxnSpPr>
            <a:cxnSpLocks/>
          </p:cNvCxnSpPr>
          <p:nvPr/>
        </p:nvCxnSpPr>
        <p:spPr>
          <a:xfrm>
            <a:off x="7089407" y="2071046"/>
            <a:ext cx="1284304" cy="344045"/>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4" name="Oval 783">
            <a:extLst>
              <a:ext uri="{FF2B5EF4-FFF2-40B4-BE49-F238E27FC236}">
                <a16:creationId xmlns:a16="http://schemas.microsoft.com/office/drawing/2014/main" id="{DF4C025C-8009-4E89-9DEA-27864593C33B}"/>
              </a:ext>
            </a:extLst>
          </p:cNvPr>
          <p:cNvSpPr/>
          <p:nvPr/>
        </p:nvSpPr>
        <p:spPr bwMode="auto">
          <a:xfrm>
            <a:off x="6605148" y="4595737"/>
            <a:ext cx="2664499" cy="99677"/>
          </a:xfrm>
          <a:prstGeom prst="ellipse">
            <a:avLst/>
          </a:prstGeom>
          <a:solidFill>
            <a:schemeClr val="accent2">
              <a:alpha val="20000"/>
            </a:schemeClr>
          </a:solidFill>
          <a:ln w="19050">
            <a:solidFill>
              <a:schemeClr val="accent2">
                <a:alpha val="5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85" name="Rectangle 784">
            <a:extLst>
              <a:ext uri="{FF2B5EF4-FFF2-40B4-BE49-F238E27FC236}">
                <a16:creationId xmlns:a16="http://schemas.microsoft.com/office/drawing/2014/main" id="{50CF96E9-8BD5-4BF9-9FBC-DC335485F2F3}"/>
              </a:ext>
            </a:extLst>
          </p:cNvPr>
          <p:cNvSpPr/>
          <p:nvPr/>
        </p:nvSpPr>
        <p:spPr>
          <a:xfrm>
            <a:off x="5607700" y="4409890"/>
            <a:ext cx="817853"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6549">
                      <a:srgbClr val="353535"/>
                    </a:gs>
                    <a:gs pos="100000">
                      <a:srgbClr val="353535"/>
                    </a:gs>
                  </a:gsLst>
                  <a:lin ang="5400000" scaled="0"/>
                </a:gradFill>
                <a:effectLst/>
                <a:uLnTx/>
                <a:uFillTx/>
                <a:latin typeface="Segoe UI"/>
                <a:ea typeface="+mn-ea"/>
                <a:cs typeface="Segoe UI Semibold" panose="020B0702040204020203" pitchFamily="34" charset="0"/>
              </a:rPr>
              <a:t>1.6Pb/s</a:t>
            </a:r>
          </a:p>
        </p:txBody>
      </p:sp>
      <p:sp>
        <p:nvSpPr>
          <p:cNvPr id="786" name="Block Arc 785">
            <a:extLst>
              <a:ext uri="{FF2B5EF4-FFF2-40B4-BE49-F238E27FC236}">
                <a16:creationId xmlns:a16="http://schemas.microsoft.com/office/drawing/2014/main" id="{D2DF416B-4B19-4E4C-BE25-2F4612F52BC6}"/>
              </a:ext>
            </a:extLst>
          </p:cNvPr>
          <p:cNvSpPr/>
          <p:nvPr/>
        </p:nvSpPr>
        <p:spPr bwMode="auto">
          <a:xfrm>
            <a:off x="5011134" y="3071224"/>
            <a:ext cx="5710635" cy="505224"/>
          </a:xfrm>
          <a:prstGeom prst="blockArc">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7" name="TextBox 786">
            <a:extLst>
              <a:ext uri="{FF2B5EF4-FFF2-40B4-BE49-F238E27FC236}">
                <a16:creationId xmlns:a16="http://schemas.microsoft.com/office/drawing/2014/main" id="{3EAC8E31-AB34-42E2-B8E5-1C840BF00C21}"/>
              </a:ext>
            </a:extLst>
          </p:cNvPr>
          <p:cNvSpPr txBox="1"/>
          <p:nvPr/>
        </p:nvSpPr>
        <p:spPr>
          <a:xfrm>
            <a:off x="10055029" y="2690500"/>
            <a:ext cx="1205957" cy="5112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6549">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 WAN</a:t>
            </a:r>
          </a:p>
        </p:txBody>
      </p:sp>
      <p:sp>
        <p:nvSpPr>
          <p:cNvPr id="788" name="TextBox 787">
            <a:extLst>
              <a:ext uri="{FF2B5EF4-FFF2-40B4-BE49-F238E27FC236}">
                <a16:creationId xmlns:a16="http://schemas.microsoft.com/office/drawing/2014/main" id="{184480AE-0A4C-4986-B971-8DCD6A511C06}"/>
              </a:ext>
            </a:extLst>
          </p:cNvPr>
          <p:cNvSpPr txBox="1"/>
          <p:nvPr/>
        </p:nvSpPr>
        <p:spPr>
          <a:xfrm>
            <a:off x="4556268" y="2690500"/>
            <a:ext cx="1205957" cy="5112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6549">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 WAN</a:t>
            </a:r>
          </a:p>
        </p:txBody>
      </p:sp>
      <p:cxnSp>
        <p:nvCxnSpPr>
          <p:cNvPr id="4" name="Straight Connector 3">
            <a:extLst>
              <a:ext uri="{FF2B5EF4-FFF2-40B4-BE49-F238E27FC236}">
                <a16:creationId xmlns:a16="http://schemas.microsoft.com/office/drawing/2014/main" id="{C1275841-A97F-4BAB-A809-D5AEF645D642}"/>
              </a:ext>
            </a:extLst>
          </p:cNvPr>
          <p:cNvCxnSpPr>
            <a:cxnSpLocks/>
          </p:cNvCxnSpPr>
          <p:nvPr/>
        </p:nvCxnSpPr>
        <p:spPr>
          <a:xfrm>
            <a:off x="7748279" y="4239715"/>
            <a:ext cx="164943"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7C5CAF5-E721-4B2A-931F-A6F8D4F475F7}"/>
              </a:ext>
            </a:extLst>
          </p:cNvPr>
          <p:cNvCxnSpPr>
            <a:cxnSpLocks/>
            <a:endCxn id="11" idx="2"/>
          </p:cNvCxnSpPr>
          <p:nvPr/>
        </p:nvCxnSpPr>
        <p:spPr>
          <a:xfrm flipV="1">
            <a:off x="8879273" y="1205606"/>
            <a:ext cx="532341" cy="29290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CC6FE69-0360-4B71-8940-BB1A10305660}"/>
              </a:ext>
            </a:extLst>
          </p:cNvPr>
          <p:cNvCxnSpPr>
            <a:cxnSpLocks/>
          </p:cNvCxnSpPr>
          <p:nvPr/>
        </p:nvCxnSpPr>
        <p:spPr>
          <a:xfrm flipV="1">
            <a:off x="9156995" y="1094999"/>
            <a:ext cx="1443739" cy="690467"/>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6D83401-FA31-4A6A-9537-F8D14A19323C}"/>
              </a:ext>
            </a:extLst>
          </p:cNvPr>
          <p:cNvSpPr/>
          <p:nvPr/>
        </p:nvSpPr>
        <p:spPr>
          <a:xfrm>
            <a:off x="9021250" y="682386"/>
            <a:ext cx="78072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gradFill>
                  <a:gsLst>
                    <a:gs pos="26549">
                      <a:srgbClr val="353535"/>
                    </a:gs>
                    <a:gs pos="100000">
                      <a:srgbClr val="353535"/>
                    </a:gs>
                  </a:gsLst>
                  <a:lin ang="5400000" scaled="1"/>
                </a:gradFill>
                <a:effectLst/>
                <a:uLnTx/>
                <a:uFillTx/>
                <a:latin typeface="Segoe UI"/>
                <a:ea typeface="+mn-ea"/>
                <a:cs typeface="Segoe UI Semibold" panose="020B0702040204020203" pitchFamily="34" charset="0"/>
              </a:rPr>
              <a:t>Public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6549">
                      <a:srgbClr val="353535"/>
                    </a:gs>
                    <a:gs pos="100000">
                      <a:srgbClr val="353535"/>
                    </a:gs>
                  </a:gsLst>
                  <a:lin ang="5400000" scaled="1"/>
                </a:gradFill>
                <a:effectLst/>
                <a:uLnTx/>
                <a:uFillTx/>
                <a:latin typeface="Segoe UI"/>
                <a:ea typeface="+mn-ea"/>
                <a:cs typeface="Segoe UI Semibold" panose="020B0702040204020203" pitchFamily="34" charset="0"/>
              </a:rPr>
              <a:t>Peering</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455DDD21-0001-4E5C-825B-D175EBDBD557}"/>
              </a:ext>
            </a:extLst>
          </p:cNvPr>
          <p:cNvSpPr/>
          <p:nvPr/>
        </p:nvSpPr>
        <p:spPr>
          <a:xfrm>
            <a:off x="7383611" y="3576013"/>
            <a:ext cx="943528" cy="369332"/>
          </a:xfrm>
          <a:prstGeom prst="rect">
            <a:avLst/>
          </a:prstGeom>
          <a:solidFill>
            <a:schemeClr val="bg1">
              <a:lumMod val="85000"/>
              <a:alpha val="48000"/>
            </a:schemeClr>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gradFill>
                  <a:gsLst>
                    <a:gs pos="26549">
                      <a:srgbClr val="353535"/>
                    </a:gs>
                    <a:gs pos="100000">
                      <a:srgbClr val="353535"/>
                    </a:gs>
                  </a:gsLst>
                  <a:lin ang="5400000" scaled="1"/>
                </a:gradFill>
                <a:effectLst/>
                <a:uLnTx/>
                <a:uFillTx/>
                <a:latin typeface="Segoe UI"/>
                <a:ea typeface="+mn-ea"/>
                <a:cs typeface="Segoe UI Semibold" panose="020B0702040204020203" pitchFamily="34" charset="0"/>
              </a:rPr>
              <a:t>Region</a:t>
            </a:r>
            <a:endParaRPr kumimoji="0" lang="en-US" sz="1800" b="1" i="0" u="none" strike="noStrike" kern="1200" cap="none" spc="0" normalizeH="0" baseline="0" noProof="0">
              <a:ln>
                <a:noFill/>
              </a:ln>
              <a:solidFill>
                <a:srgbClr val="2F2F2F"/>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D9C221F7-AD33-471A-A775-666D75BF46E5}"/>
              </a:ext>
            </a:extLst>
          </p:cNvPr>
          <p:cNvSpPr/>
          <p:nvPr/>
        </p:nvSpPr>
        <p:spPr>
          <a:xfrm>
            <a:off x="10386050" y="777716"/>
            <a:ext cx="468398"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gradFill>
                  <a:gsLst>
                    <a:gs pos="26549">
                      <a:srgbClr val="353535"/>
                    </a:gs>
                    <a:gs pos="100000">
                      <a:srgbClr val="353535"/>
                    </a:gs>
                  </a:gsLst>
                  <a:lin ang="5400000" scaled="1"/>
                </a:gradFill>
                <a:effectLst/>
                <a:uLnTx/>
                <a:uFillTx/>
                <a:latin typeface="Segoe UI"/>
                <a:ea typeface="+mn-ea"/>
                <a:cs typeface="Segoe UI Semibold" panose="020B0702040204020203" pitchFamily="34" charset="0"/>
              </a:rPr>
              <a:t>PNI</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1E3A6A9A-79FA-44E2-A350-E001E56553D2}"/>
              </a:ext>
            </a:extLst>
          </p:cNvPr>
          <p:cNvCxnSpPr>
            <a:cxnSpLocks/>
          </p:cNvCxnSpPr>
          <p:nvPr/>
        </p:nvCxnSpPr>
        <p:spPr>
          <a:xfrm flipH="1" flipV="1">
            <a:off x="6401152" y="1177638"/>
            <a:ext cx="428673" cy="2851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D85A77E4-BB21-4E40-98AB-972E072262B2}"/>
              </a:ext>
            </a:extLst>
          </p:cNvPr>
          <p:cNvSpPr/>
          <p:nvPr/>
        </p:nvSpPr>
        <p:spPr>
          <a:xfrm>
            <a:off x="5927114" y="670802"/>
            <a:ext cx="78072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gradFill>
                  <a:gsLst>
                    <a:gs pos="26549">
                      <a:srgbClr val="353535"/>
                    </a:gs>
                    <a:gs pos="100000">
                      <a:srgbClr val="353535"/>
                    </a:gs>
                  </a:gsLst>
                  <a:lin ang="5400000" scaled="1"/>
                </a:gradFill>
                <a:effectLst/>
                <a:uLnTx/>
                <a:uFillTx/>
                <a:latin typeface="Segoe UI"/>
                <a:ea typeface="+mn-ea"/>
                <a:cs typeface="Segoe UI Semibold" panose="020B0702040204020203" pitchFamily="34" charset="0"/>
              </a:rPr>
              <a:t>Private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6549">
                      <a:srgbClr val="353535"/>
                    </a:gs>
                    <a:gs pos="100000">
                      <a:srgbClr val="353535"/>
                    </a:gs>
                  </a:gsLst>
                  <a:lin ang="5400000" scaled="1"/>
                </a:gradFill>
                <a:effectLst/>
                <a:uLnTx/>
                <a:uFillTx/>
                <a:latin typeface="Segoe UI"/>
                <a:ea typeface="+mn-ea"/>
                <a:cs typeface="Segoe UI Semibold" panose="020B0702040204020203" pitchFamily="34" charset="0"/>
              </a:rPr>
              <a:t>Peering</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789" name="Group 788">
            <a:extLst>
              <a:ext uri="{FF2B5EF4-FFF2-40B4-BE49-F238E27FC236}">
                <a16:creationId xmlns:a16="http://schemas.microsoft.com/office/drawing/2014/main" id="{F160EB9B-660A-44E1-B1E6-8DCD4C29DEC5}"/>
              </a:ext>
            </a:extLst>
          </p:cNvPr>
          <p:cNvGrpSpPr/>
          <p:nvPr/>
        </p:nvGrpSpPr>
        <p:grpSpPr>
          <a:xfrm>
            <a:off x="6504506" y="1350917"/>
            <a:ext cx="2652489" cy="718961"/>
            <a:chOff x="2935420" y="1376261"/>
            <a:chExt cx="2705677" cy="733378"/>
          </a:xfrm>
        </p:grpSpPr>
        <p:sp>
          <p:nvSpPr>
            <p:cNvPr id="790" name="Freeform 128">
              <a:extLst>
                <a:ext uri="{FF2B5EF4-FFF2-40B4-BE49-F238E27FC236}">
                  <a16:creationId xmlns:a16="http://schemas.microsoft.com/office/drawing/2014/main" id="{59F1775F-C425-412A-8EAB-B7C831B9652A}"/>
                </a:ext>
              </a:extLst>
            </p:cNvPr>
            <p:cNvSpPr>
              <a:spLocks noChangeAspect="1"/>
            </p:cNvSpPr>
            <p:nvPr/>
          </p:nvSpPr>
          <p:spPr bwMode="black">
            <a:xfrm>
              <a:off x="2935420" y="1376261"/>
              <a:ext cx="1276064" cy="72787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9618" tIns="44809" rIns="89618" bIns="44809" numCol="1" anchor="b" anchorCtr="0" compatLnSpc="1">
              <a:prstTxWarp prst="textNoShape">
                <a:avLst/>
              </a:prstTxWarp>
            </a:bodyPr>
            <a:lstStyle/>
            <a:p>
              <a:pPr marL="0" marR="0" lvl="0" indent="0" algn="ctr" defTabSz="896214" rtl="0" eaLnBrk="0" fontAlgn="base" latinLnBrk="0" hangingPunct="0">
                <a:lnSpc>
                  <a:spcPct val="90000"/>
                </a:lnSpc>
                <a:spcBef>
                  <a:spcPct val="0"/>
                </a:spcBef>
                <a:spcAft>
                  <a:spcPct val="0"/>
                </a:spcAft>
                <a:buClrTx/>
                <a:buSzTx/>
                <a:buFontTx/>
                <a:buNone/>
                <a:tabLst/>
                <a:defRPr/>
              </a:pPr>
              <a:r>
                <a:rPr kumimoji="0" lang="en-US" altLang="en-US" sz="1400" b="0" i="0" u="none" strike="noStrike" kern="1200" cap="none" spc="0" normalizeH="0" baseline="0" noProof="0">
                  <a:ln>
                    <a:noFill/>
                  </a:ln>
                  <a:gradFill>
                    <a:gsLst>
                      <a:gs pos="26549">
                        <a:srgbClr val="353535"/>
                      </a:gs>
                      <a:gs pos="100000">
                        <a:srgbClr val="353535"/>
                      </a:gs>
                    </a:gsLst>
                    <a:lin ang="5400000" scaled="1"/>
                  </a:gradFill>
                  <a:effectLst/>
                  <a:uLnTx/>
                  <a:uFillTx/>
                  <a:latin typeface="Segoe UI"/>
                  <a:ea typeface="+mn-ea"/>
                  <a:cs typeface="Segoe UI Semibold" panose="020B0702040204020203" pitchFamily="34" charset="0"/>
                </a:rPr>
                <a:t>Express</a:t>
              </a:r>
            </a:p>
            <a:p>
              <a:pPr marL="0" marR="0" lvl="0" indent="0" algn="ctr" defTabSz="896214" rtl="0" eaLnBrk="0" fontAlgn="base" latinLnBrk="0" hangingPunct="0">
                <a:lnSpc>
                  <a:spcPct val="90000"/>
                </a:lnSpc>
                <a:spcBef>
                  <a:spcPct val="0"/>
                </a:spcBef>
                <a:spcAft>
                  <a:spcPct val="0"/>
                </a:spcAft>
                <a:buClrTx/>
                <a:buSzTx/>
                <a:buFontTx/>
                <a:buNone/>
                <a:tabLst/>
                <a:defRPr/>
              </a:pPr>
              <a:r>
                <a:rPr kumimoji="0" lang="en-US" altLang="en-US" sz="1400" b="0" i="0" u="none" strike="noStrike" kern="1200" cap="none" spc="0" normalizeH="0" baseline="0" noProof="0">
                  <a:ln>
                    <a:noFill/>
                  </a:ln>
                  <a:gradFill>
                    <a:gsLst>
                      <a:gs pos="26549">
                        <a:srgbClr val="353535"/>
                      </a:gs>
                      <a:gs pos="100000">
                        <a:srgbClr val="353535"/>
                      </a:gs>
                    </a:gsLst>
                    <a:lin ang="5400000" scaled="1"/>
                  </a:gradFill>
                  <a:effectLst/>
                  <a:uLnTx/>
                  <a:uFillTx/>
                  <a:latin typeface="Segoe UI"/>
                  <a:ea typeface="+mn-ea"/>
                  <a:cs typeface="Segoe UI Semibold" panose="020B0702040204020203" pitchFamily="34" charset="0"/>
                </a:rPr>
                <a:t>Route</a:t>
              </a:r>
            </a:p>
          </p:txBody>
        </p:sp>
        <p:sp>
          <p:nvSpPr>
            <p:cNvPr id="791" name="Freeform 128">
              <a:extLst>
                <a:ext uri="{FF2B5EF4-FFF2-40B4-BE49-F238E27FC236}">
                  <a16:creationId xmlns:a16="http://schemas.microsoft.com/office/drawing/2014/main" id="{99A8A9B2-CF9B-49BB-AA30-9AF7057C084F}"/>
                </a:ext>
              </a:extLst>
            </p:cNvPr>
            <p:cNvSpPr>
              <a:spLocks noChangeAspect="1"/>
            </p:cNvSpPr>
            <p:nvPr/>
          </p:nvSpPr>
          <p:spPr bwMode="black">
            <a:xfrm>
              <a:off x="4365033" y="1381760"/>
              <a:ext cx="1276064" cy="72787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9618" tIns="44809" rIns="89618" bIns="44809" numCol="1" anchor="b" anchorCtr="0" compatLnSpc="1">
              <a:prstTxWarp prst="textNoShape">
                <a:avLst/>
              </a:prstTxWarp>
            </a:bodyPr>
            <a:lstStyle/>
            <a:p>
              <a:pPr marL="0" marR="0" lvl="0" indent="0" algn="ctr" defTabSz="896214" rtl="0" eaLnBrk="0" fontAlgn="base" latinLnBrk="0" hangingPunct="0">
                <a:lnSpc>
                  <a:spcPct val="90000"/>
                </a:lnSpc>
                <a:spcBef>
                  <a:spcPct val="0"/>
                </a:spcBef>
                <a:spcAft>
                  <a:spcPct val="0"/>
                </a:spcAft>
                <a:buClrTx/>
                <a:buSzTx/>
                <a:buFontTx/>
                <a:buNone/>
                <a:tabLst/>
                <a:defRPr/>
              </a:pPr>
              <a:r>
                <a:rPr kumimoji="0" lang="en-US" altLang="en-US" sz="1400" b="0" i="0" u="none" strike="noStrike" kern="1200" cap="none" spc="0" normalizeH="0" baseline="0" noProof="0">
                  <a:ln>
                    <a:noFill/>
                  </a:ln>
                  <a:gradFill>
                    <a:gsLst>
                      <a:gs pos="26549">
                        <a:srgbClr val="353535"/>
                      </a:gs>
                      <a:gs pos="100000">
                        <a:srgbClr val="353535"/>
                      </a:gs>
                    </a:gsLst>
                    <a:lin ang="5400000" scaled="1"/>
                  </a:gradFill>
                  <a:effectLst/>
                  <a:uLnTx/>
                  <a:uFillTx/>
                  <a:latin typeface="Segoe UI"/>
                  <a:ea typeface="+mn-ea"/>
                  <a:cs typeface="Segoe UI Semibold" panose="020B0702040204020203" pitchFamily="34" charset="0"/>
                </a:rPr>
                <a:t>Internet</a:t>
              </a:r>
              <a:br>
                <a:rPr kumimoji="0" lang="en-US" altLang="en-US" sz="1400" b="0" i="0" u="none" strike="noStrike" kern="1200" cap="none" spc="0" normalizeH="0" baseline="0" noProof="0">
                  <a:ln>
                    <a:noFill/>
                  </a:ln>
                  <a:gradFill>
                    <a:gsLst>
                      <a:gs pos="26549">
                        <a:srgbClr val="353535"/>
                      </a:gs>
                      <a:gs pos="100000">
                        <a:srgbClr val="353535"/>
                      </a:gs>
                    </a:gsLst>
                    <a:lin ang="5400000" scaled="1"/>
                  </a:gradFill>
                  <a:effectLst/>
                  <a:uLnTx/>
                  <a:uFillTx/>
                  <a:latin typeface="Segoe UI"/>
                  <a:ea typeface="+mn-ea"/>
                  <a:cs typeface="Segoe UI Semibold" panose="020B0702040204020203" pitchFamily="34" charset="0"/>
                </a:rPr>
              </a:br>
              <a:r>
                <a:rPr kumimoji="0" lang="en-US" altLang="en-US" sz="1400" b="0" i="0" u="none" strike="noStrike" kern="1200" cap="none" spc="0" normalizeH="0" baseline="0" noProof="0">
                  <a:ln>
                    <a:noFill/>
                  </a:ln>
                  <a:gradFill>
                    <a:gsLst>
                      <a:gs pos="26549">
                        <a:srgbClr val="353535"/>
                      </a:gs>
                      <a:gs pos="100000">
                        <a:srgbClr val="353535"/>
                      </a:gs>
                    </a:gsLst>
                    <a:lin ang="5400000" scaled="1"/>
                  </a:gradFill>
                  <a:effectLst/>
                  <a:uLnTx/>
                  <a:uFillTx/>
                  <a:latin typeface="Segoe UI"/>
                  <a:ea typeface="+mn-ea"/>
                  <a:cs typeface="Segoe UI Semibold" panose="020B0702040204020203" pitchFamily="34" charset="0"/>
                </a:rPr>
                <a:t>Peers</a:t>
              </a:r>
            </a:p>
          </p:txBody>
        </p:sp>
      </p:grpSp>
    </p:spTree>
    <p:extLst>
      <p:ext uri="{BB962C8B-B14F-4D97-AF65-F5344CB8AC3E}">
        <p14:creationId xmlns:p14="http://schemas.microsoft.com/office/powerpoint/2010/main" val="174944078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2"/>
          <p:cNvSpPr txBox="1">
            <a:spLocks/>
          </p:cNvSpPr>
          <p:nvPr/>
        </p:nvSpPr>
        <p:spPr>
          <a:xfrm>
            <a:off x="417705" y="110573"/>
            <a:ext cx="836300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Security with Azure services</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370" name="Rectangle 369">
            <a:extLst>
              <a:ext uri="{FF2B5EF4-FFF2-40B4-BE49-F238E27FC236}">
                <a16:creationId xmlns:a16="http://schemas.microsoft.com/office/drawing/2014/main" id="{1FD44460-5DA8-4A48-8B81-5D937A4B8327}"/>
              </a:ext>
            </a:extLst>
          </p:cNvPr>
          <p:cNvSpPr/>
          <p:nvPr/>
        </p:nvSpPr>
        <p:spPr>
          <a:xfrm>
            <a:off x="0" y="6180004"/>
            <a:ext cx="12192000" cy="526811"/>
          </a:xfrm>
          <a:prstGeom prst="rect">
            <a:avLst/>
          </a:prstGeom>
          <a:solidFill>
            <a:schemeClr val="tx1"/>
          </a:solidFill>
          <a:ln w="3175">
            <a:solidFill>
              <a:schemeClr val="accent6">
                <a:lumMod val="20000"/>
                <a:lumOff val="80000"/>
              </a:schemeClr>
            </a:solidFill>
            <a:prstDash val="solid"/>
          </a:ln>
        </p:spPr>
        <p:txBody>
          <a:bodyPr wrap="square">
            <a:spAutoFit/>
          </a:bodyPr>
          <a:lstStyle/>
          <a:p>
            <a:pPr marL="0" marR="0" lvl="1" indent="0" algn="l" defTabSz="914367" rtl="0" eaLnBrk="1" fontAlgn="auto" latinLnBrk="0" hangingPunct="1">
              <a:lnSpc>
                <a:spcPct val="90000"/>
              </a:lnSpc>
              <a:spcBef>
                <a:spcPts val="1000"/>
              </a:spcBef>
              <a:spcAft>
                <a:spcPts val="0"/>
              </a:spcAft>
              <a:buClrTx/>
              <a:buSzPct val="90000"/>
              <a:buFontTx/>
              <a:buNone/>
              <a:tabLst/>
              <a:defRPr/>
            </a:pPr>
            <a:r>
              <a:rPr kumimoji="0" lang="en-US" sz="3137" b="0" i="0" u="none" strike="noStrike" kern="1200" cap="none" spc="0" normalizeH="0" baseline="0" noProof="0" dirty="0">
                <a:ln>
                  <a:noFill/>
                </a:ln>
                <a:solidFill>
                  <a:srgbClr val="353535"/>
                </a:solidFill>
                <a:effectLst/>
                <a:uLnTx/>
                <a:uFillTx/>
                <a:latin typeface="Segoe UI Semilight"/>
                <a:ea typeface="+mn-ea"/>
                <a:cs typeface="+mn-cs"/>
              </a:rPr>
              <a:t>      Private connectivity for services: Critical for network security</a:t>
            </a:r>
          </a:p>
        </p:txBody>
      </p:sp>
      <p:sp>
        <p:nvSpPr>
          <p:cNvPr id="371" name="Rectangle 370">
            <a:extLst>
              <a:ext uri="{FF2B5EF4-FFF2-40B4-BE49-F238E27FC236}">
                <a16:creationId xmlns:a16="http://schemas.microsoft.com/office/drawing/2014/main" id="{70586919-384D-46D1-A4F0-B0F718431E50}"/>
              </a:ext>
            </a:extLst>
          </p:cNvPr>
          <p:cNvSpPr/>
          <p:nvPr/>
        </p:nvSpPr>
        <p:spPr>
          <a:xfrm>
            <a:off x="601150" y="1879886"/>
            <a:ext cx="6192658" cy="3656386"/>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Azure service IPs reachable from anywhere!</a:t>
            </a:r>
          </a:p>
          <a:p>
            <a:pPr marL="448193" marR="0" lvl="0" indent="-448193"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Firewalls open to “Internet”</a:t>
            </a:r>
          </a:p>
          <a:p>
            <a:pPr marL="448193" marR="0" lvl="0" indent="-448193"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Application security not enough</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to prevent data leakage</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t>
            </a:r>
          </a:p>
        </p:txBody>
      </p:sp>
      <p:grpSp>
        <p:nvGrpSpPr>
          <p:cNvPr id="2" name="Group 1">
            <a:extLst>
              <a:ext uri="{FF2B5EF4-FFF2-40B4-BE49-F238E27FC236}">
                <a16:creationId xmlns:a16="http://schemas.microsoft.com/office/drawing/2014/main" id="{705975CE-3918-4959-B8F9-3065A991AF8D}"/>
              </a:ext>
            </a:extLst>
          </p:cNvPr>
          <p:cNvGrpSpPr/>
          <p:nvPr/>
        </p:nvGrpSpPr>
        <p:grpSpPr>
          <a:xfrm>
            <a:off x="8817848" y="1318294"/>
            <a:ext cx="2942839" cy="4582990"/>
            <a:chOff x="8817848" y="1318294"/>
            <a:chExt cx="2942839" cy="4582990"/>
          </a:xfrm>
        </p:grpSpPr>
        <p:sp>
          <p:nvSpPr>
            <p:cNvPr id="246" name="Rectangle 245">
              <a:extLst>
                <a:ext uri="{FF2B5EF4-FFF2-40B4-BE49-F238E27FC236}">
                  <a16:creationId xmlns:a16="http://schemas.microsoft.com/office/drawing/2014/main" id="{650F4D98-8A35-423C-977B-934060462B1C}"/>
                </a:ext>
              </a:extLst>
            </p:cNvPr>
            <p:cNvSpPr/>
            <p:nvPr/>
          </p:nvSpPr>
          <p:spPr bwMode="auto">
            <a:xfrm>
              <a:off x="8817848" y="1329636"/>
              <a:ext cx="2942839" cy="457164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6418" y="3834601"/>
              <a:ext cx="514512" cy="430837"/>
            </a:xfrm>
            <a:prstGeom prst="rect">
              <a:avLst/>
            </a:prstGeom>
          </p:spPr>
        </p:pic>
        <p:sp>
          <p:nvSpPr>
            <p:cNvPr id="10" name="Up-Down Arrow 167"/>
            <p:cNvSpPr/>
            <p:nvPr/>
          </p:nvSpPr>
          <p:spPr bwMode="auto">
            <a:xfrm>
              <a:off x="10541638" y="3553222"/>
              <a:ext cx="390660" cy="1034708"/>
            </a:xfrm>
            <a:prstGeom prst="upDownArrow">
              <a:avLst>
                <a:gd name="adj1" fmla="val 48203"/>
                <a:gd name="adj2" fmla="val 59506"/>
              </a:avLst>
            </a:prstGeom>
            <a:solidFill>
              <a:schemeClr val="accent5">
                <a:lumMod val="90000"/>
              </a:schemeClr>
            </a:solidFill>
            <a:ln w="635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93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pic>
          <p:nvPicPr>
            <p:cNvPr id="348" name="Picture 347">
              <a:extLst>
                <a:ext uri="{FF2B5EF4-FFF2-40B4-BE49-F238E27FC236}">
                  <a16:creationId xmlns:a16="http://schemas.microsoft.com/office/drawing/2014/main" id="{19027C8F-0524-4E57-B2EF-40B62A260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7267" y="2788759"/>
              <a:ext cx="739582" cy="872856"/>
            </a:xfrm>
            <a:prstGeom prst="rect">
              <a:avLst/>
            </a:prstGeom>
            <a:noFill/>
            <a:ln>
              <a:noFill/>
            </a:ln>
          </p:spPr>
        </p:pic>
        <p:sp>
          <p:nvSpPr>
            <p:cNvPr id="247" name="TextBox 246">
              <a:extLst>
                <a:ext uri="{FF2B5EF4-FFF2-40B4-BE49-F238E27FC236}">
                  <a16:creationId xmlns:a16="http://schemas.microsoft.com/office/drawing/2014/main" id="{762E9055-C599-48BB-B391-981CA8DE6933}"/>
                </a:ext>
              </a:extLst>
            </p:cNvPr>
            <p:cNvSpPr txBox="1"/>
            <p:nvPr/>
          </p:nvSpPr>
          <p:spPr>
            <a:xfrm>
              <a:off x="9067389" y="1318294"/>
              <a:ext cx="2653638"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Private Network</a:t>
              </a:r>
            </a:p>
          </p:txBody>
        </p:sp>
        <p:pic>
          <p:nvPicPr>
            <p:cNvPr id="375" name="Picture 374">
              <a:extLst>
                <a:ext uri="{FF2B5EF4-FFF2-40B4-BE49-F238E27FC236}">
                  <a16:creationId xmlns:a16="http://schemas.microsoft.com/office/drawing/2014/main" id="{9B030F09-8F63-4C88-B6B4-4C44A48E376E}"/>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098821" y="4671944"/>
              <a:ext cx="1312500" cy="839656"/>
            </a:xfrm>
            <a:prstGeom prst="rect">
              <a:avLst/>
            </a:prstGeom>
          </p:spPr>
        </p:pic>
        <p:sp>
          <p:nvSpPr>
            <p:cNvPr id="376" name="TextBox 375">
              <a:extLst>
                <a:ext uri="{FF2B5EF4-FFF2-40B4-BE49-F238E27FC236}">
                  <a16:creationId xmlns:a16="http://schemas.microsoft.com/office/drawing/2014/main" id="{3C1A67E7-C84B-4B82-9A23-F2C24B10EAF2}"/>
                </a:ext>
              </a:extLst>
            </p:cNvPr>
            <p:cNvSpPr txBox="1"/>
            <p:nvPr/>
          </p:nvSpPr>
          <p:spPr>
            <a:xfrm>
              <a:off x="10072721" y="5511600"/>
              <a:ext cx="1494116"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light"/>
                  <a:ea typeface="+mn-ea"/>
                  <a:cs typeface="+mn-cs"/>
                </a:rPr>
                <a:t>On-premises</a:t>
              </a:r>
            </a:p>
          </p:txBody>
        </p:sp>
        <p:sp>
          <p:nvSpPr>
            <p:cNvPr id="383" name="TextBox 382">
              <a:extLst>
                <a:ext uri="{FF2B5EF4-FFF2-40B4-BE49-F238E27FC236}">
                  <a16:creationId xmlns:a16="http://schemas.microsoft.com/office/drawing/2014/main" id="{92B68B5E-69AF-4645-B54E-256323410B0C}"/>
                </a:ext>
              </a:extLst>
            </p:cNvPr>
            <p:cNvSpPr txBox="1"/>
            <p:nvPr/>
          </p:nvSpPr>
          <p:spPr>
            <a:xfrm>
              <a:off x="10124406" y="2500567"/>
              <a:ext cx="1494116"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light"/>
                  <a:ea typeface="+mn-ea"/>
                  <a:cs typeface="+mn-cs"/>
                </a:rPr>
                <a:t>Your VNet</a:t>
              </a:r>
            </a:p>
          </p:txBody>
        </p:sp>
      </p:grpSp>
      <p:sp>
        <p:nvSpPr>
          <p:cNvPr id="47" name="TextBox 46">
            <a:extLst>
              <a:ext uri="{FF2B5EF4-FFF2-40B4-BE49-F238E27FC236}">
                <a16:creationId xmlns:a16="http://schemas.microsoft.com/office/drawing/2014/main" id="{14486986-34C8-4F5D-B32E-D08C3443D694}"/>
              </a:ext>
            </a:extLst>
          </p:cNvPr>
          <p:cNvSpPr txBox="1"/>
          <p:nvPr/>
        </p:nvSpPr>
        <p:spPr>
          <a:xfrm>
            <a:off x="9174846" y="2176374"/>
            <a:ext cx="2305861" cy="313932"/>
          </a:xfrm>
          <a:prstGeom prst="rect">
            <a:avLst/>
          </a:prstGeom>
        </p:spPr>
        <p:txBody>
          <a:bodyPr wrap="square"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Your Virtual Network</a:t>
            </a:r>
          </a:p>
        </p:txBody>
      </p:sp>
      <p:sp>
        <p:nvSpPr>
          <p:cNvPr id="48" name="TextBox 47">
            <a:extLst>
              <a:ext uri="{FF2B5EF4-FFF2-40B4-BE49-F238E27FC236}">
                <a16:creationId xmlns:a16="http://schemas.microsoft.com/office/drawing/2014/main" id="{B0148BB4-29EC-4728-8922-104BE1D2DB73}"/>
              </a:ext>
            </a:extLst>
          </p:cNvPr>
          <p:cNvSpPr txBox="1"/>
          <p:nvPr/>
        </p:nvSpPr>
        <p:spPr>
          <a:xfrm>
            <a:off x="9978378" y="3603849"/>
            <a:ext cx="671422" cy="164453"/>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Mid-tier</a:t>
            </a:r>
          </a:p>
        </p:txBody>
      </p:sp>
      <p:sp>
        <p:nvSpPr>
          <p:cNvPr id="49" name="Rectangle 48">
            <a:extLst>
              <a:ext uri="{FF2B5EF4-FFF2-40B4-BE49-F238E27FC236}">
                <a16:creationId xmlns:a16="http://schemas.microsoft.com/office/drawing/2014/main" id="{3C383EC6-5F97-4893-9807-D4AB2243716E}"/>
              </a:ext>
            </a:extLst>
          </p:cNvPr>
          <p:cNvSpPr/>
          <p:nvPr/>
        </p:nvSpPr>
        <p:spPr bwMode="auto">
          <a:xfrm>
            <a:off x="7592793" y="925694"/>
            <a:ext cx="3990400" cy="49195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0" name="Group 49">
            <a:extLst>
              <a:ext uri="{FF2B5EF4-FFF2-40B4-BE49-F238E27FC236}">
                <a16:creationId xmlns:a16="http://schemas.microsoft.com/office/drawing/2014/main" id="{A2BD5013-7A2A-4354-B984-5239EEF8EB69}"/>
              </a:ext>
            </a:extLst>
          </p:cNvPr>
          <p:cNvGrpSpPr/>
          <p:nvPr/>
        </p:nvGrpSpPr>
        <p:grpSpPr>
          <a:xfrm>
            <a:off x="6363154" y="4318803"/>
            <a:ext cx="2238568" cy="1392014"/>
            <a:chOff x="13323690" y="6867676"/>
            <a:chExt cx="1883209" cy="1111615"/>
          </a:xfrm>
        </p:grpSpPr>
        <p:sp>
          <p:nvSpPr>
            <p:cNvPr id="51" name="Freeform 5">
              <a:extLst>
                <a:ext uri="{FF2B5EF4-FFF2-40B4-BE49-F238E27FC236}">
                  <a16:creationId xmlns:a16="http://schemas.microsoft.com/office/drawing/2014/main" id="{0BA979A7-F3C2-4A79-BF1C-F764EBAAC53E}"/>
                </a:ext>
              </a:extLst>
            </p:cNvPr>
            <p:cNvSpPr>
              <a:spLocks/>
            </p:cNvSpPr>
            <p:nvPr/>
          </p:nvSpPr>
          <p:spPr bwMode="auto">
            <a:xfrm>
              <a:off x="13323690" y="6867676"/>
              <a:ext cx="1883209" cy="1111615"/>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solidFill>
                <a:schemeClr val="tx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DD73A774-3978-4912-8D77-17D307988467}"/>
                </a:ext>
              </a:extLst>
            </p:cNvPr>
            <p:cNvGrpSpPr/>
            <p:nvPr/>
          </p:nvGrpSpPr>
          <p:grpSpPr>
            <a:xfrm>
              <a:off x="13591191" y="7135460"/>
              <a:ext cx="1298367" cy="788563"/>
              <a:chOff x="13590072" y="7008530"/>
              <a:chExt cx="1298367" cy="788563"/>
            </a:xfrm>
          </p:grpSpPr>
          <p:pic>
            <p:nvPicPr>
              <p:cNvPr id="53" name="Picture 52">
                <a:extLst>
                  <a:ext uri="{FF2B5EF4-FFF2-40B4-BE49-F238E27FC236}">
                    <a16:creationId xmlns:a16="http://schemas.microsoft.com/office/drawing/2014/main" id="{ACC026AB-A574-428F-8F36-DD9DBF6B5A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3240" y="7522240"/>
                <a:ext cx="235199" cy="236033"/>
              </a:xfrm>
              <a:prstGeom prst="rect">
                <a:avLst/>
              </a:prstGeom>
            </p:spPr>
          </p:pic>
          <p:pic>
            <p:nvPicPr>
              <p:cNvPr id="54" name="Picture 53">
                <a:extLst>
                  <a:ext uri="{FF2B5EF4-FFF2-40B4-BE49-F238E27FC236}">
                    <a16:creationId xmlns:a16="http://schemas.microsoft.com/office/drawing/2014/main" id="{950E9B25-77DD-4C72-A8BA-39E876BFFA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83608" y="7008530"/>
                <a:ext cx="235199" cy="236033"/>
              </a:xfrm>
              <a:prstGeom prst="rect">
                <a:avLst/>
              </a:prstGeom>
            </p:spPr>
          </p:pic>
          <p:pic>
            <p:nvPicPr>
              <p:cNvPr id="56" name="Picture 55">
                <a:extLst>
                  <a:ext uri="{FF2B5EF4-FFF2-40B4-BE49-F238E27FC236}">
                    <a16:creationId xmlns:a16="http://schemas.microsoft.com/office/drawing/2014/main" id="{EACBDDB7-E7F6-4926-9DA4-7DDB5942CD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27728" y="7262556"/>
                <a:ext cx="235199" cy="236033"/>
              </a:xfrm>
              <a:prstGeom prst="rect">
                <a:avLst/>
              </a:prstGeom>
            </p:spPr>
          </p:pic>
          <p:pic>
            <p:nvPicPr>
              <p:cNvPr id="86" name="Picture 85">
                <a:extLst>
                  <a:ext uri="{FF2B5EF4-FFF2-40B4-BE49-F238E27FC236}">
                    <a16:creationId xmlns:a16="http://schemas.microsoft.com/office/drawing/2014/main" id="{E9EC91B4-C56C-43DF-870C-FF3A421397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11210" y="7561060"/>
                <a:ext cx="235199" cy="236033"/>
              </a:xfrm>
              <a:prstGeom prst="rect">
                <a:avLst/>
              </a:prstGeom>
            </p:spPr>
          </p:pic>
          <p:pic>
            <p:nvPicPr>
              <p:cNvPr id="87" name="Picture 86">
                <a:extLst>
                  <a:ext uri="{FF2B5EF4-FFF2-40B4-BE49-F238E27FC236}">
                    <a16:creationId xmlns:a16="http://schemas.microsoft.com/office/drawing/2014/main" id="{0E33ABAE-2D82-4485-BCE7-A5DD1E25D5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093611" y="7008530"/>
                <a:ext cx="235199" cy="236033"/>
              </a:xfrm>
              <a:prstGeom prst="rect">
                <a:avLst/>
              </a:prstGeom>
            </p:spPr>
          </p:pic>
          <p:pic>
            <p:nvPicPr>
              <p:cNvPr id="88" name="Picture 87">
                <a:extLst>
                  <a:ext uri="{FF2B5EF4-FFF2-40B4-BE49-F238E27FC236}">
                    <a16:creationId xmlns:a16="http://schemas.microsoft.com/office/drawing/2014/main" id="{2C232167-EC1F-4A5D-B4C1-A0C1F34267D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590072" y="7511908"/>
                <a:ext cx="235199" cy="236033"/>
              </a:xfrm>
              <a:prstGeom prst="rect">
                <a:avLst/>
              </a:prstGeom>
            </p:spPr>
          </p:pic>
          <p:pic>
            <p:nvPicPr>
              <p:cNvPr id="89" name="Picture 88">
                <a:extLst>
                  <a:ext uri="{FF2B5EF4-FFF2-40B4-BE49-F238E27FC236}">
                    <a16:creationId xmlns:a16="http://schemas.microsoft.com/office/drawing/2014/main" id="{D89CF60B-892A-4BD7-9F15-243BA858D4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831621" y="7515773"/>
                <a:ext cx="235199" cy="236033"/>
              </a:xfrm>
              <a:prstGeom prst="rect">
                <a:avLst/>
              </a:prstGeom>
            </p:spPr>
          </p:pic>
          <p:pic>
            <p:nvPicPr>
              <p:cNvPr id="90" name="Picture 89">
                <a:extLst>
                  <a:ext uri="{FF2B5EF4-FFF2-40B4-BE49-F238E27FC236}">
                    <a16:creationId xmlns:a16="http://schemas.microsoft.com/office/drawing/2014/main" id="{37A4CD0F-C6A9-4A47-82E7-E4F5D739C8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179674" y="7288596"/>
                <a:ext cx="235199" cy="236033"/>
              </a:xfrm>
              <a:prstGeom prst="rect">
                <a:avLst/>
              </a:prstGeom>
            </p:spPr>
          </p:pic>
          <p:pic>
            <p:nvPicPr>
              <p:cNvPr id="91" name="Picture 90">
                <a:extLst>
                  <a:ext uri="{FF2B5EF4-FFF2-40B4-BE49-F238E27FC236}">
                    <a16:creationId xmlns:a16="http://schemas.microsoft.com/office/drawing/2014/main" id="{9DBF8554-8207-4CC4-A477-9889BD6E914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875806" y="7215978"/>
                <a:ext cx="235199" cy="236033"/>
              </a:xfrm>
              <a:prstGeom prst="rect">
                <a:avLst/>
              </a:prstGeom>
            </p:spPr>
          </p:pic>
        </p:grpSp>
      </p:grpSp>
      <p:pic>
        <p:nvPicPr>
          <p:cNvPr id="92" name="Picture 91">
            <a:extLst>
              <a:ext uri="{FF2B5EF4-FFF2-40B4-BE49-F238E27FC236}">
                <a16:creationId xmlns:a16="http://schemas.microsoft.com/office/drawing/2014/main" id="{79FDFC2B-1B44-41BC-9127-1F2C1DEBDD3A}"/>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9847806" y="4671988"/>
            <a:ext cx="574215" cy="553786"/>
          </a:xfrm>
          <a:prstGeom prst="rect">
            <a:avLst/>
          </a:prstGeom>
        </p:spPr>
      </p:pic>
      <p:sp>
        <p:nvSpPr>
          <p:cNvPr id="93" name="TextBox 92">
            <a:extLst>
              <a:ext uri="{FF2B5EF4-FFF2-40B4-BE49-F238E27FC236}">
                <a16:creationId xmlns:a16="http://schemas.microsoft.com/office/drawing/2014/main" id="{54624256-9434-40EF-B40B-F7B0B4244535}"/>
              </a:ext>
            </a:extLst>
          </p:cNvPr>
          <p:cNvSpPr txBox="1"/>
          <p:nvPr/>
        </p:nvSpPr>
        <p:spPr>
          <a:xfrm>
            <a:off x="9100829" y="3907527"/>
            <a:ext cx="940024" cy="725776"/>
          </a:xfrm>
          <a:prstGeom prst="rect">
            <a:avLst/>
          </a:prstGeom>
          <a:noFill/>
          <a:ln>
            <a:solidFill>
              <a:schemeClr val="accent3"/>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 Firewall: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 Allow “Internet”</a:t>
            </a:r>
          </a:p>
        </p:txBody>
      </p:sp>
      <p:sp>
        <p:nvSpPr>
          <p:cNvPr id="94" name="Oval 93">
            <a:extLst>
              <a:ext uri="{FF2B5EF4-FFF2-40B4-BE49-F238E27FC236}">
                <a16:creationId xmlns:a16="http://schemas.microsoft.com/office/drawing/2014/main" id="{9A6DEDA2-1948-4932-BFB8-483405284C98}"/>
              </a:ext>
            </a:extLst>
          </p:cNvPr>
          <p:cNvSpPr/>
          <p:nvPr/>
        </p:nvSpPr>
        <p:spPr bwMode="auto">
          <a:xfrm>
            <a:off x="8988570" y="4489490"/>
            <a:ext cx="305306" cy="2461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pic>
        <p:nvPicPr>
          <p:cNvPr id="95" name="Picture 94">
            <a:extLst>
              <a:ext uri="{FF2B5EF4-FFF2-40B4-BE49-F238E27FC236}">
                <a16:creationId xmlns:a16="http://schemas.microsoft.com/office/drawing/2014/main" id="{22525184-788C-4F7B-8E15-D34D94F69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59567" y="1801006"/>
            <a:ext cx="504329" cy="486386"/>
          </a:xfrm>
          <a:prstGeom prst="rect">
            <a:avLst/>
          </a:prstGeom>
        </p:spPr>
      </p:pic>
      <p:pic>
        <p:nvPicPr>
          <p:cNvPr id="96" name="Picture 95">
            <a:extLst>
              <a:ext uri="{FF2B5EF4-FFF2-40B4-BE49-F238E27FC236}">
                <a16:creationId xmlns:a16="http://schemas.microsoft.com/office/drawing/2014/main" id="{A558723E-2317-4A92-8A97-33115104E97F}"/>
              </a:ext>
            </a:extLst>
          </p:cNvPr>
          <p:cNvPicPr>
            <a:picLocks noChangeAspect="1"/>
          </p:cNvPicPr>
          <p:nvPr/>
        </p:nvPicPr>
        <p:blipFill>
          <a:blip r:embed="rId18" cstate="print">
            <a:lum bright="70000" contrast="-70000"/>
            <a:extLst>
              <a:ext uri="{28A0092B-C50C-407E-A947-70E740481C1C}">
                <a14:useLocalDpi xmlns:a14="http://schemas.microsoft.com/office/drawing/2010/main" val="0"/>
              </a:ext>
            </a:extLst>
          </a:blip>
          <a:stretch>
            <a:fillRect/>
          </a:stretch>
        </p:blipFill>
        <p:spPr>
          <a:xfrm>
            <a:off x="7770616" y="1239410"/>
            <a:ext cx="527822" cy="510808"/>
          </a:xfrm>
          <a:prstGeom prst="rect">
            <a:avLst/>
          </a:prstGeom>
        </p:spPr>
      </p:pic>
      <p:sp>
        <p:nvSpPr>
          <p:cNvPr id="97" name="TextBox 96">
            <a:extLst>
              <a:ext uri="{FF2B5EF4-FFF2-40B4-BE49-F238E27FC236}">
                <a16:creationId xmlns:a16="http://schemas.microsoft.com/office/drawing/2014/main" id="{FCBD7E43-B13C-4B35-BCA8-1635F29BFE38}"/>
              </a:ext>
            </a:extLst>
          </p:cNvPr>
          <p:cNvSpPr txBox="1"/>
          <p:nvPr/>
        </p:nvSpPr>
        <p:spPr>
          <a:xfrm>
            <a:off x="6690840" y="1272438"/>
            <a:ext cx="1370910" cy="51964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D2D2D2"/>
                </a:solidFill>
                <a:effectLst/>
                <a:uLnTx/>
                <a:uFillTx/>
                <a:latin typeface="Segoe UI Semilight"/>
                <a:ea typeface="+mn-ea"/>
                <a:cs typeface="+mn-cs"/>
              </a:rPr>
              <a:t> Anyone with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D2D2D2"/>
                </a:solidFill>
                <a:effectLst/>
                <a:uLnTx/>
                <a:uFillTx/>
                <a:latin typeface="Segoe UI Semilight"/>
                <a:ea typeface="+mn-ea"/>
                <a:cs typeface="+mn-cs"/>
              </a:rPr>
              <a:t>   credentials</a:t>
            </a:r>
          </a:p>
        </p:txBody>
      </p:sp>
      <p:sp>
        <p:nvSpPr>
          <p:cNvPr id="98" name="TextBox 97">
            <a:extLst>
              <a:ext uri="{FF2B5EF4-FFF2-40B4-BE49-F238E27FC236}">
                <a16:creationId xmlns:a16="http://schemas.microsoft.com/office/drawing/2014/main" id="{EAE33148-37FF-4ABD-A1E1-0C8772020D3A}"/>
              </a:ext>
            </a:extLst>
          </p:cNvPr>
          <p:cNvSpPr txBox="1"/>
          <p:nvPr/>
        </p:nvSpPr>
        <p:spPr>
          <a:xfrm>
            <a:off x="9090320" y="2332770"/>
            <a:ext cx="917789" cy="725776"/>
          </a:xfrm>
          <a:prstGeom prst="rect">
            <a:avLst/>
          </a:prstGeom>
          <a:noFill/>
          <a:ln>
            <a:solidFill>
              <a:schemeClr val="accent3"/>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FFFFFF"/>
                </a:solidFill>
                <a:effectLst/>
                <a:uLnTx/>
                <a:uFillTx/>
                <a:latin typeface="Segoe UI Semilight"/>
                <a:ea typeface="+mn-ea"/>
                <a:cs typeface="+mn-cs"/>
              </a:rPr>
              <a:t>NSG: Allow “Internet”</a:t>
            </a:r>
          </a:p>
        </p:txBody>
      </p:sp>
      <p:sp>
        <p:nvSpPr>
          <p:cNvPr id="99" name="Oval 98">
            <a:extLst>
              <a:ext uri="{FF2B5EF4-FFF2-40B4-BE49-F238E27FC236}">
                <a16:creationId xmlns:a16="http://schemas.microsoft.com/office/drawing/2014/main" id="{59B6B562-4DCF-4EAA-B2D6-382A1A929C7F}"/>
              </a:ext>
            </a:extLst>
          </p:cNvPr>
          <p:cNvSpPr/>
          <p:nvPr/>
        </p:nvSpPr>
        <p:spPr bwMode="auto">
          <a:xfrm>
            <a:off x="8899827" y="2883648"/>
            <a:ext cx="302963" cy="2457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a:t>
            </a:r>
          </a:p>
        </p:txBody>
      </p:sp>
      <p:pic>
        <p:nvPicPr>
          <p:cNvPr id="100" name="Picture 99">
            <a:extLst>
              <a:ext uri="{FF2B5EF4-FFF2-40B4-BE49-F238E27FC236}">
                <a16:creationId xmlns:a16="http://schemas.microsoft.com/office/drawing/2014/main" id="{71C7FD33-196E-446D-A93B-8DD9DBFDF62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5400000">
            <a:off x="7530737" y="3715833"/>
            <a:ext cx="657660" cy="518664"/>
          </a:xfrm>
          <a:prstGeom prst="rect">
            <a:avLst/>
          </a:prstGeom>
        </p:spPr>
      </p:pic>
      <p:sp>
        <p:nvSpPr>
          <p:cNvPr id="101" name="TextBox 100">
            <a:extLst>
              <a:ext uri="{FF2B5EF4-FFF2-40B4-BE49-F238E27FC236}">
                <a16:creationId xmlns:a16="http://schemas.microsoft.com/office/drawing/2014/main" id="{7AD30016-CCAD-419E-B880-4FA6016EF478}"/>
              </a:ext>
            </a:extLst>
          </p:cNvPr>
          <p:cNvSpPr txBox="1"/>
          <p:nvPr/>
        </p:nvSpPr>
        <p:spPr>
          <a:xfrm>
            <a:off x="6677638" y="3146566"/>
            <a:ext cx="1707958" cy="400110"/>
          </a:xfrm>
          <a:prstGeom prst="rect">
            <a:avLst/>
          </a:prstGeom>
          <a:solidFill>
            <a:schemeClr val="accent2"/>
          </a:solidFill>
        </p:spPr>
        <p:txBody>
          <a:bodyPr wrap="square" rtlCol="0">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   Public IPs</a:t>
            </a:r>
          </a:p>
        </p:txBody>
      </p:sp>
      <p:sp>
        <p:nvSpPr>
          <p:cNvPr id="102" name="TextBox 101">
            <a:extLst>
              <a:ext uri="{FF2B5EF4-FFF2-40B4-BE49-F238E27FC236}">
                <a16:creationId xmlns:a16="http://schemas.microsoft.com/office/drawing/2014/main" id="{15672439-CD61-4743-9C00-2AF160B45855}"/>
              </a:ext>
            </a:extLst>
          </p:cNvPr>
          <p:cNvSpPr txBox="1"/>
          <p:nvPr/>
        </p:nvSpPr>
        <p:spPr>
          <a:xfrm>
            <a:off x="6645334" y="2333340"/>
            <a:ext cx="1126419" cy="514628"/>
          </a:xfrm>
          <a:prstGeom prst="rect">
            <a:avLst/>
          </a:prstGeom>
          <a:noFill/>
          <a:ln>
            <a:solidFill>
              <a:srgbClr val="FFC00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Access from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Anywhere!</a:t>
            </a:r>
          </a:p>
        </p:txBody>
      </p:sp>
      <p:pic>
        <p:nvPicPr>
          <p:cNvPr id="103" name="Picture 102">
            <a:extLst>
              <a:ext uri="{FF2B5EF4-FFF2-40B4-BE49-F238E27FC236}">
                <a16:creationId xmlns:a16="http://schemas.microsoft.com/office/drawing/2014/main" id="{37AD2E44-6E0D-4123-94E2-50DF767A4DAF}"/>
              </a:ext>
            </a:extLst>
          </p:cNvPr>
          <p:cNvPicPr>
            <a:picLocks noChangeAspect="1"/>
          </p:cNvPicPr>
          <p:nvPr/>
        </p:nvPicPr>
        <p:blipFill>
          <a:blip r:embed="rId18" cstate="print">
            <a:lum bright="70000" contrast="-70000"/>
            <a:extLst>
              <a:ext uri="{28A0092B-C50C-407E-A947-70E740481C1C}">
                <a14:useLocalDpi xmlns:a14="http://schemas.microsoft.com/office/drawing/2010/main" val="0"/>
              </a:ext>
            </a:extLst>
          </a:blip>
          <a:stretch>
            <a:fillRect/>
          </a:stretch>
        </p:blipFill>
        <p:spPr>
          <a:xfrm>
            <a:off x="8223339" y="1365127"/>
            <a:ext cx="504329" cy="488073"/>
          </a:xfrm>
          <a:prstGeom prst="rect">
            <a:avLst/>
          </a:prstGeom>
        </p:spPr>
      </p:pic>
      <p:cxnSp>
        <p:nvCxnSpPr>
          <p:cNvPr id="104" name="Straight Arrow Connector 103">
            <a:extLst>
              <a:ext uri="{FF2B5EF4-FFF2-40B4-BE49-F238E27FC236}">
                <a16:creationId xmlns:a16="http://schemas.microsoft.com/office/drawing/2014/main" id="{E98E5B62-4A8C-4DEF-ABF3-C582622B9107}"/>
              </a:ext>
            </a:extLst>
          </p:cNvPr>
          <p:cNvCxnSpPr>
            <a:cxnSpLocks/>
          </p:cNvCxnSpPr>
          <p:nvPr/>
        </p:nvCxnSpPr>
        <p:spPr>
          <a:xfrm flipH="1">
            <a:off x="8076869" y="2305016"/>
            <a:ext cx="15042" cy="765365"/>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59F18F11-938E-4F9C-9A2D-292AE6B8CCE5}"/>
              </a:ext>
            </a:extLst>
          </p:cNvPr>
          <p:cNvPicPr>
            <a:picLocks noChangeAspect="1"/>
          </p:cNvPicPr>
          <p:nvPr/>
        </p:nvPicPr>
        <p:blipFill>
          <a:blip r:embed="rId20"/>
          <a:stretch>
            <a:fillRect/>
          </a:stretch>
        </p:blipFill>
        <p:spPr>
          <a:xfrm>
            <a:off x="9847806" y="3059716"/>
            <a:ext cx="606348" cy="491752"/>
          </a:xfrm>
          <a:prstGeom prst="rect">
            <a:avLst/>
          </a:prstGeom>
        </p:spPr>
      </p:pic>
      <p:cxnSp>
        <p:nvCxnSpPr>
          <p:cNvPr id="106" name="Straight Arrow Connector 105">
            <a:extLst>
              <a:ext uri="{FF2B5EF4-FFF2-40B4-BE49-F238E27FC236}">
                <a16:creationId xmlns:a16="http://schemas.microsoft.com/office/drawing/2014/main" id="{B0AE23DE-4A17-4FD3-9502-EF507FF3CD37}"/>
              </a:ext>
            </a:extLst>
          </p:cNvPr>
          <p:cNvCxnSpPr>
            <a:cxnSpLocks/>
            <a:stCxn id="105" idx="1"/>
          </p:cNvCxnSpPr>
          <p:nvPr/>
        </p:nvCxnSpPr>
        <p:spPr>
          <a:xfrm flipH="1">
            <a:off x="8481759" y="3305592"/>
            <a:ext cx="1366047" cy="4182"/>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F2175649-F89B-4586-A3AA-1668555D49AC}"/>
              </a:ext>
            </a:extLst>
          </p:cNvPr>
          <p:cNvSpPr/>
          <p:nvPr/>
        </p:nvSpPr>
        <p:spPr bwMode="auto">
          <a:xfrm>
            <a:off x="7657419" y="2585990"/>
            <a:ext cx="276606" cy="2646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3</a:t>
            </a:r>
          </a:p>
        </p:txBody>
      </p:sp>
      <p:cxnSp>
        <p:nvCxnSpPr>
          <p:cNvPr id="108" name="Connector: Elbow 107">
            <a:extLst>
              <a:ext uri="{FF2B5EF4-FFF2-40B4-BE49-F238E27FC236}">
                <a16:creationId xmlns:a16="http://schemas.microsoft.com/office/drawing/2014/main" id="{0EF6EC2A-8461-422C-813A-E042C56C46B4}"/>
              </a:ext>
            </a:extLst>
          </p:cNvPr>
          <p:cNvCxnSpPr>
            <a:cxnSpLocks/>
            <a:endCxn id="93" idx="1"/>
          </p:cNvCxnSpPr>
          <p:nvPr/>
        </p:nvCxnSpPr>
        <p:spPr>
          <a:xfrm>
            <a:off x="8061750" y="3553222"/>
            <a:ext cx="1039079" cy="717193"/>
          </a:xfrm>
          <a:prstGeom prst="bentConnector3">
            <a:avLst>
              <a:gd name="adj1" fmla="val 408"/>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9" name="Picture 2" descr="Related image">
            <a:extLst>
              <a:ext uri="{FF2B5EF4-FFF2-40B4-BE49-F238E27FC236}">
                <a16:creationId xmlns:a16="http://schemas.microsoft.com/office/drawing/2014/main" id="{91A6644D-D795-4A50-9FD7-C60A4A8C3CF6}"/>
              </a:ext>
            </a:extLst>
          </p:cNvPr>
          <p:cNvPicPr>
            <a:picLocks noChangeAspect="1" noChangeArrowheads="1"/>
          </p:cNvPicPr>
          <p:nvPr/>
        </p:nvPicPr>
        <p:blipFill>
          <a:blip r:embed="rId2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47405" y="4521125"/>
            <a:ext cx="785570" cy="78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8104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71" grpId="0"/>
      <p:bldP spid="47" grpId="0"/>
      <p:bldP spid="48" grpId="0"/>
      <p:bldP spid="49" grpId="0"/>
      <p:bldP spid="93" grpId="0" animBg="1"/>
      <p:bldP spid="94" grpId="0" animBg="1"/>
      <p:bldP spid="97" grpId="0"/>
      <p:bldP spid="98" grpId="0" animBg="1"/>
      <p:bldP spid="99" grpId="0" animBg="1"/>
      <p:bldP spid="101" grpId="0" animBg="1"/>
      <p:bldP spid="102" grpId="0" animBg="1"/>
      <p:bldP spid="10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661D-221D-4375-B19C-DD68339E8ECA}"/>
              </a:ext>
            </a:extLst>
          </p:cNvPr>
          <p:cNvSpPr>
            <a:spLocks noGrp="1"/>
          </p:cNvSpPr>
          <p:nvPr>
            <p:ph type="title"/>
          </p:nvPr>
        </p:nvSpPr>
        <p:spPr>
          <a:xfrm>
            <a:off x="536160" y="255714"/>
            <a:ext cx="11655840" cy="899665"/>
          </a:xfrm>
        </p:spPr>
        <p:txBody>
          <a:bodyPr/>
          <a:lstStyle/>
          <a:p>
            <a:r>
              <a:rPr lang="en-US" dirty="0"/>
              <a:t>VNet-Azure Service Integration : Patterns</a:t>
            </a:r>
          </a:p>
        </p:txBody>
      </p:sp>
      <p:sp>
        <p:nvSpPr>
          <p:cNvPr id="291" name="TextBox 290">
            <a:extLst>
              <a:ext uri="{FF2B5EF4-FFF2-40B4-BE49-F238E27FC236}">
                <a16:creationId xmlns:a16="http://schemas.microsoft.com/office/drawing/2014/main" id="{41BF86F9-D6DB-45A4-A959-A60DCB43CA34}"/>
              </a:ext>
            </a:extLst>
          </p:cNvPr>
          <p:cNvSpPr txBox="1"/>
          <p:nvPr/>
        </p:nvSpPr>
        <p:spPr>
          <a:xfrm>
            <a:off x="2356625" y="1443166"/>
            <a:ext cx="2167160"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D83B01"/>
                </a:solidFill>
                <a:effectLst/>
                <a:uLnTx/>
                <a:uFillTx/>
                <a:latin typeface="Segoe UI Semilight" panose="020B0402040204020203" pitchFamily="34" charset="0"/>
                <a:ea typeface="+mn-ea"/>
                <a:cs typeface="Segoe UI Semilight" panose="020B0402040204020203" pitchFamily="34" charset="0"/>
              </a:rPr>
              <a:t>Pattern 1</a:t>
            </a:r>
          </a:p>
        </p:txBody>
      </p:sp>
      <p:sp>
        <p:nvSpPr>
          <p:cNvPr id="292" name="Rectangle 291">
            <a:extLst>
              <a:ext uri="{FF2B5EF4-FFF2-40B4-BE49-F238E27FC236}">
                <a16:creationId xmlns:a16="http://schemas.microsoft.com/office/drawing/2014/main" id="{23051E38-3083-4AF3-BEB4-48FA6D338E67}"/>
              </a:ext>
            </a:extLst>
          </p:cNvPr>
          <p:cNvSpPr/>
          <p:nvPr/>
        </p:nvSpPr>
        <p:spPr>
          <a:xfrm>
            <a:off x="979282" y="2495181"/>
            <a:ext cx="6123817" cy="46166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Dedicated service instances in VNets</a:t>
            </a:r>
            <a:endParaRPr kumimoji="0" lang="en-US" sz="2400" b="1" i="1"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AA508C6B-5C43-482F-9849-36ED0AC73867}"/>
              </a:ext>
            </a:extLst>
          </p:cNvPr>
          <p:cNvSpPr txBox="1"/>
          <p:nvPr/>
        </p:nvSpPr>
        <p:spPr>
          <a:xfrm>
            <a:off x="8128565" y="1421424"/>
            <a:ext cx="3448037"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D83B01"/>
                </a:solidFill>
                <a:effectLst/>
                <a:uLnTx/>
                <a:uFillTx/>
                <a:latin typeface="Segoe UI Semilight" panose="020B0402040204020203" pitchFamily="34" charset="0"/>
                <a:ea typeface="+mn-ea"/>
                <a:cs typeface="Segoe UI Semilight" panose="020B0402040204020203" pitchFamily="34" charset="0"/>
              </a:rPr>
              <a:t>Pattern2</a:t>
            </a:r>
          </a:p>
        </p:txBody>
      </p:sp>
      <p:sp>
        <p:nvSpPr>
          <p:cNvPr id="296" name="Rectangle 295">
            <a:extLst>
              <a:ext uri="{FF2B5EF4-FFF2-40B4-BE49-F238E27FC236}">
                <a16:creationId xmlns:a16="http://schemas.microsoft.com/office/drawing/2014/main" id="{8CF6DBA6-5C27-456C-9178-17DF3A20E87D}"/>
              </a:ext>
            </a:extLst>
          </p:cNvPr>
          <p:cNvSpPr/>
          <p:nvPr/>
        </p:nvSpPr>
        <p:spPr>
          <a:xfrm>
            <a:off x="7608307" y="2345230"/>
            <a:ext cx="32615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Extend VNets to shared,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multi-tenant services</a:t>
            </a:r>
          </a:p>
        </p:txBody>
      </p:sp>
      <p:sp>
        <p:nvSpPr>
          <p:cNvPr id="297" name="Rectangle 296">
            <a:extLst>
              <a:ext uri="{FF2B5EF4-FFF2-40B4-BE49-F238E27FC236}">
                <a16:creationId xmlns:a16="http://schemas.microsoft.com/office/drawing/2014/main" id="{7A9C8920-C2A1-4D51-AC42-4D88D9D0F0C0}"/>
              </a:ext>
            </a:extLst>
          </p:cNvPr>
          <p:cNvSpPr/>
          <p:nvPr/>
        </p:nvSpPr>
        <p:spPr bwMode="auto">
          <a:xfrm>
            <a:off x="2356625" y="3981451"/>
            <a:ext cx="2867835" cy="1541588"/>
          </a:xfrm>
          <a:prstGeom prst="rect">
            <a:avLst/>
          </a:prstGeom>
          <a:noFill/>
          <a:ln w="28575" cap="flat" cmpd="sng" algn="ctr">
            <a:solidFill>
              <a:schemeClr val="tx2">
                <a:lumMod val="60000"/>
                <a:lumOff val="40000"/>
              </a:schemeClr>
            </a:solidFill>
            <a:prstDash val="sysDot"/>
            <a:headEnd type="none" w="med" len="med"/>
            <a:tailEnd type="none" w="med" len="med"/>
          </a:ln>
          <a:effectLst>
            <a:softEdge rad="0"/>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98" name="Picture 297">
            <a:extLst>
              <a:ext uri="{FF2B5EF4-FFF2-40B4-BE49-F238E27FC236}">
                <a16:creationId xmlns:a16="http://schemas.microsoft.com/office/drawing/2014/main" id="{5D42FFA3-2476-4102-8273-B6095842EA7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97578" y="4349712"/>
            <a:ext cx="793000" cy="519436"/>
          </a:xfrm>
          <a:prstGeom prst="rect">
            <a:avLst/>
          </a:prstGeom>
        </p:spPr>
      </p:pic>
      <p:sp>
        <p:nvSpPr>
          <p:cNvPr id="299" name="TextBox 298">
            <a:extLst>
              <a:ext uri="{FF2B5EF4-FFF2-40B4-BE49-F238E27FC236}">
                <a16:creationId xmlns:a16="http://schemas.microsoft.com/office/drawing/2014/main" id="{F50DD8E2-3111-490F-9CA0-D03E994A91BA}"/>
              </a:ext>
            </a:extLst>
          </p:cNvPr>
          <p:cNvSpPr txBox="1"/>
          <p:nvPr/>
        </p:nvSpPr>
        <p:spPr>
          <a:xfrm>
            <a:off x="2694215" y="4928833"/>
            <a:ext cx="948278" cy="24892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FFFFFF"/>
                </a:solidFill>
                <a:effectLst/>
                <a:uLnTx/>
                <a:uFillTx/>
                <a:latin typeface="Segoe UI Semilight"/>
                <a:ea typeface="+mn-ea"/>
                <a:cs typeface="+mn-cs"/>
              </a:rPr>
              <a:t>HDInsight</a:t>
            </a:r>
          </a:p>
        </p:txBody>
      </p:sp>
      <p:pic>
        <p:nvPicPr>
          <p:cNvPr id="300" name="Picture 299">
            <a:extLst>
              <a:ext uri="{FF2B5EF4-FFF2-40B4-BE49-F238E27FC236}">
                <a16:creationId xmlns:a16="http://schemas.microsoft.com/office/drawing/2014/main" id="{AA983BC0-0B7C-4CD1-A95B-751952A0D25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21667" y="4349711"/>
            <a:ext cx="512706" cy="512706"/>
          </a:xfrm>
          <a:prstGeom prst="rect">
            <a:avLst/>
          </a:prstGeom>
        </p:spPr>
      </p:pic>
      <p:sp>
        <p:nvSpPr>
          <p:cNvPr id="301" name="TextBox 300">
            <a:extLst>
              <a:ext uri="{FF2B5EF4-FFF2-40B4-BE49-F238E27FC236}">
                <a16:creationId xmlns:a16="http://schemas.microsoft.com/office/drawing/2014/main" id="{D6E26106-89A5-4B09-B82B-FD35B5BBBFB6}"/>
              </a:ext>
            </a:extLst>
          </p:cNvPr>
          <p:cNvSpPr txBox="1"/>
          <p:nvPr/>
        </p:nvSpPr>
        <p:spPr>
          <a:xfrm>
            <a:off x="3586799" y="4881251"/>
            <a:ext cx="515532" cy="24892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FFFFFF"/>
                </a:solidFill>
                <a:effectLst/>
                <a:uLnTx/>
                <a:uFillTx/>
                <a:latin typeface="Segoe UI Semilight"/>
                <a:ea typeface="+mn-ea"/>
                <a:cs typeface="+mn-cs"/>
              </a:rPr>
              <a:t>ASE</a:t>
            </a:r>
          </a:p>
        </p:txBody>
      </p:sp>
      <p:sp>
        <p:nvSpPr>
          <p:cNvPr id="303" name="TextBox 302">
            <a:extLst>
              <a:ext uri="{FF2B5EF4-FFF2-40B4-BE49-F238E27FC236}">
                <a16:creationId xmlns:a16="http://schemas.microsoft.com/office/drawing/2014/main" id="{CCBA1DCF-A4F9-478B-A737-E15CCCDA204F}"/>
              </a:ext>
            </a:extLst>
          </p:cNvPr>
          <p:cNvSpPr txBox="1"/>
          <p:nvPr/>
        </p:nvSpPr>
        <p:spPr>
          <a:xfrm>
            <a:off x="4273837" y="4868225"/>
            <a:ext cx="600267" cy="24892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err="1">
                <a:ln>
                  <a:noFill/>
                </a:ln>
                <a:solidFill>
                  <a:srgbClr val="FFFFFF"/>
                </a:solidFill>
                <a:effectLst/>
                <a:uLnTx/>
                <a:uFillTx/>
                <a:latin typeface="Segoe UI Semilight"/>
                <a:ea typeface="+mn-ea"/>
                <a:cs typeface="+mn-cs"/>
              </a:rPr>
              <a:t>Redis</a:t>
            </a:r>
            <a:endParaRPr kumimoji="0" lang="en-US" sz="10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304" name="Rectangle: Rounded Corners 34">
            <a:extLst>
              <a:ext uri="{FF2B5EF4-FFF2-40B4-BE49-F238E27FC236}">
                <a16:creationId xmlns:a16="http://schemas.microsoft.com/office/drawing/2014/main" id="{2B79A456-5239-4095-B5E6-2407C7B51F2D}"/>
              </a:ext>
            </a:extLst>
          </p:cNvPr>
          <p:cNvSpPr/>
          <p:nvPr/>
        </p:nvSpPr>
        <p:spPr>
          <a:xfrm>
            <a:off x="979282" y="3994161"/>
            <a:ext cx="1032138" cy="620594"/>
          </a:xfrm>
          <a:prstGeom prst="roundRect">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Azure Service</a:t>
            </a:r>
          </a:p>
        </p:txBody>
      </p:sp>
      <p:pic>
        <p:nvPicPr>
          <p:cNvPr id="305" name="Picture 304">
            <a:extLst>
              <a:ext uri="{FF2B5EF4-FFF2-40B4-BE49-F238E27FC236}">
                <a16:creationId xmlns:a16="http://schemas.microsoft.com/office/drawing/2014/main" id="{19075C8E-F7F2-45C4-AA76-8B7D88C9477E}"/>
              </a:ext>
            </a:extLst>
          </p:cNvPr>
          <p:cNvPicPr>
            <a:picLocks noChangeAspect="1"/>
          </p:cNvPicPr>
          <p:nvPr/>
        </p:nvPicPr>
        <p:blipFill>
          <a:blip r:embed="rId5">
            <a:duotone>
              <a:schemeClr val="accent4">
                <a:shade val="45000"/>
                <a:satMod val="135000"/>
              </a:schemeClr>
              <a:prstClr val="white"/>
            </a:duotone>
          </a:blip>
          <a:stretch>
            <a:fillRect/>
          </a:stretch>
        </p:blipFill>
        <p:spPr>
          <a:xfrm>
            <a:off x="4422062" y="5005713"/>
            <a:ext cx="841556" cy="592975"/>
          </a:xfrm>
          <a:prstGeom prst="rect">
            <a:avLst/>
          </a:prstGeom>
        </p:spPr>
      </p:pic>
      <p:cxnSp>
        <p:nvCxnSpPr>
          <p:cNvPr id="306" name="Straight Connector 305">
            <a:extLst>
              <a:ext uri="{FF2B5EF4-FFF2-40B4-BE49-F238E27FC236}">
                <a16:creationId xmlns:a16="http://schemas.microsoft.com/office/drawing/2014/main" id="{D2878CA1-9B2C-4466-B854-E4243B450D44}"/>
              </a:ext>
            </a:extLst>
          </p:cNvPr>
          <p:cNvCxnSpPr>
            <a:cxnSpLocks/>
          </p:cNvCxnSpPr>
          <p:nvPr/>
        </p:nvCxnSpPr>
        <p:spPr>
          <a:xfrm>
            <a:off x="2065935" y="4183316"/>
            <a:ext cx="705561" cy="0"/>
          </a:xfrm>
          <a:prstGeom prst="line">
            <a:avLst/>
          </a:prstGeom>
          <a:ln>
            <a:tailEnd type="triangle"/>
          </a:ln>
        </p:spPr>
        <p:style>
          <a:lnRef idx="1">
            <a:schemeClr val="accent4"/>
          </a:lnRef>
          <a:fillRef idx="0">
            <a:schemeClr val="accent4"/>
          </a:fillRef>
          <a:effectRef idx="0">
            <a:schemeClr val="accent4"/>
          </a:effectRef>
          <a:fontRef idx="minor">
            <a:schemeClr val="tx1"/>
          </a:fontRef>
        </p:style>
      </p:cxnSp>
      <p:sp>
        <p:nvSpPr>
          <p:cNvPr id="316" name="Rectangle 315">
            <a:extLst>
              <a:ext uri="{FF2B5EF4-FFF2-40B4-BE49-F238E27FC236}">
                <a16:creationId xmlns:a16="http://schemas.microsoft.com/office/drawing/2014/main" id="{9E9F5D92-CA30-4949-9399-D88EBED67C18}"/>
              </a:ext>
            </a:extLst>
          </p:cNvPr>
          <p:cNvSpPr/>
          <p:nvPr/>
        </p:nvSpPr>
        <p:spPr bwMode="auto">
          <a:xfrm>
            <a:off x="8825728" y="4126719"/>
            <a:ext cx="2953472" cy="1429688"/>
          </a:xfrm>
          <a:prstGeom prst="rect">
            <a:avLst/>
          </a:prstGeom>
          <a:noFill/>
          <a:ln w="28575" cap="flat" cmpd="sng" algn="ctr">
            <a:solidFill>
              <a:schemeClr val="tx2">
                <a:lumMod val="60000"/>
                <a:lumOff val="40000"/>
              </a:schemeClr>
            </a:solidFill>
            <a:prstDash val="sysDot"/>
            <a:headEnd type="none" w="med" len="med"/>
            <a:tailEnd type="none" w="med" len="med"/>
          </a:ln>
          <a:effectLst>
            <a:softEdge rad="0"/>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18" name="Picture 317">
            <a:extLst>
              <a:ext uri="{FF2B5EF4-FFF2-40B4-BE49-F238E27FC236}">
                <a16:creationId xmlns:a16="http://schemas.microsoft.com/office/drawing/2014/main" id="{FF8407F2-2055-4272-88B2-50E35FD2CDA8}"/>
              </a:ext>
            </a:extLst>
          </p:cNvPr>
          <p:cNvPicPr>
            <a:picLocks noChangeAspect="1"/>
          </p:cNvPicPr>
          <p:nvPr/>
        </p:nvPicPr>
        <p:blipFill>
          <a:blip r:embed="rId6"/>
          <a:stretch>
            <a:fillRect/>
          </a:stretch>
        </p:blipFill>
        <p:spPr>
          <a:xfrm>
            <a:off x="9161281" y="4361423"/>
            <a:ext cx="466278" cy="599733"/>
          </a:xfrm>
          <a:prstGeom prst="rect">
            <a:avLst/>
          </a:prstGeom>
          <a:noFill/>
          <a:ln w="28575" cap="flat" cmpd="sng" algn="ctr">
            <a:solidFill>
              <a:schemeClr val="tx2">
                <a:lumMod val="60000"/>
                <a:lumOff val="40000"/>
              </a:schemeClr>
            </a:solidFill>
            <a:prstDash val="sysDot"/>
            <a:headEnd type="none" w="med" len="med"/>
            <a:tailEnd type="none" w="med" len="med"/>
          </a:ln>
          <a:effectLst>
            <a:softEdge rad="0"/>
          </a:effectLst>
        </p:spPr>
      </p:pic>
      <p:pic>
        <p:nvPicPr>
          <p:cNvPr id="319" name="Picture 318">
            <a:extLst>
              <a:ext uri="{FF2B5EF4-FFF2-40B4-BE49-F238E27FC236}">
                <a16:creationId xmlns:a16="http://schemas.microsoft.com/office/drawing/2014/main" id="{FAC2CCA5-6577-4CE0-B9E5-1576BC1476F7}"/>
              </a:ext>
            </a:extLst>
          </p:cNvPr>
          <p:cNvPicPr>
            <a:picLocks noChangeAspect="1"/>
          </p:cNvPicPr>
          <p:nvPr/>
        </p:nvPicPr>
        <p:blipFill>
          <a:blip r:embed="rId7"/>
          <a:stretch>
            <a:fillRect/>
          </a:stretch>
        </p:blipFill>
        <p:spPr>
          <a:xfrm>
            <a:off x="10331405" y="4364458"/>
            <a:ext cx="638227" cy="655899"/>
          </a:xfrm>
          <a:prstGeom prst="rect">
            <a:avLst/>
          </a:prstGeom>
          <a:noFill/>
          <a:ln w="28575" cap="flat" cmpd="sng" algn="ctr">
            <a:solidFill>
              <a:schemeClr val="tx2">
                <a:lumMod val="60000"/>
                <a:lumOff val="40000"/>
              </a:schemeClr>
            </a:solidFill>
            <a:prstDash val="sysDot"/>
            <a:headEnd type="none" w="med" len="med"/>
            <a:tailEnd type="none" w="med" len="med"/>
          </a:ln>
          <a:effectLst>
            <a:softEdge rad="0"/>
          </a:effectLst>
        </p:spPr>
      </p:pic>
      <p:sp>
        <p:nvSpPr>
          <p:cNvPr id="320" name="TextBox 319">
            <a:extLst>
              <a:ext uri="{FF2B5EF4-FFF2-40B4-BE49-F238E27FC236}">
                <a16:creationId xmlns:a16="http://schemas.microsoft.com/office/drawing/2014/main" id="{CAA31702-1DBE-4DC0-A268-0BCDB75ED4AA}"/>
              </a:ext>
            </a:extLst>
          </p:cNvPr>
          <p:cNvSpPr txBox="1"/>
          <p:nvPr/>
        </p:nvSpPr>
        <p:spPr>
          <a:xfrm>
            <a:off x="7127919" y="4062419"/>
            <a:ext cx="1492146" cy="51462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Azure Shared Service</a:t>
            </a:r>
          </a:p>
        </p:txBody>
      </p:sp>
      <p:sp>
        <p:nvSpPr>
          <p:cNvPr id="321" name="TextBox 320">
            <a:extLst>
              <a:ext uri="{FF2B5EF4-FFF2-40B4-BE49-F238E27FC236}">
                <a16:creationId xmlns:a16="http://schemas.microsoft.com/office/drawing/2014/main" id="{48B07D2E-3D23-4C8D-B6FE-6AE908989392}"/>
              </a:ext>
            </a:extLst>
          </p:cNvPr>
          <p:cNvSpPr txBox="1"/>
          <p:nvPr/>
        </p:nvSpPr>
        <p:spPr>
          <a:xfrm>
            <a:off x="9098236" y="4954423"/>
            <a:ext cx="956839"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Cloud Service</a:t>
            </a:r>
          </a:p>
        </p:txBody>
      </p:sp>
      <p:sp>
        <p:nvSpPr>
          <p:cNvPr id="322" name="TextBox 321">
            <a:extLst>
              <a:ext uri="{FF2B5EF4-FFF2-40B4-BE49-F238E27FC236}">
                <a16:creationId xmlns:a16="http://schemas.microsoft.com/office/drawing/2014/main" id="{A2448F5B-7293-44E5-866F-D6F3A23D6A98}"/>
              </a:ext>
            </a:extLst>
          </p:cNvPr>
          <p:cNvSpPr txBox="1"/>
          <p:nvPr/>
        </p:nvSpPr>
        <p:spPr>
          <a:xfrm>
            <a:off x="10133390" y="4969794"/>
            <a:ext cx="1206099" cy="25821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FFFFFF"/>
                </a:solidFill>
                <a:effectLst/>
                <a:uLnTx/>
                <a:uFillTx/>
                <a:latin typeface="Segoe UI Semilight"/>
                <a:ea typeface="+mn-ea"/>
                <a:cs typeface="+mn-cs"/>
              </a:rPr>
              <a:t>Virtual Machine</a:t>
            </a:r>
          </a:p>
        </p:txBody>
      </p:sp>
      <p:pic>
        <p:nvPicPr>
          <p:cNvPr id="323" name="Picture 322">
            <a:extLst>
              <a:ext uri="{FF2B5EF4-FFF2-40B4-BE49-F238E27FC236}">
                <a16:creationId xmlns:a16="http://schemas.microsoft.com/office/drawing/2014/main" id="{E5B222B9-D1B7-4109-BEAF-BC714AE47A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8750" y="4599742"/>
            <a:ext cx="426011" cy="430993"/>
          </a:xfrm>
          <a:prstGeom prst="rect">
            <a:avLst/>
          </a:prstGeom>
        </p:spPr>
      </p:pic>
      <p:pic>
        <p:nvPicPr>
          <p:cNvPr id="324" name="Picture 323">
            <a:extLst>
              <a:ext uri="{FF2B5EF4-FFF2-40B4-BE49-F238E27FC236}">
                <a16:creationId xmlns:a16="http://schemas.microsoft.com/office/drawing/2014/main" id="{67EE77B6-BDDD-43A3-B1CA-AB56441F2D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5845" y="4599742"/>
            <a:ext cx="426011" cy="430993"/>
          </a:xfrm>
          <a:prstGeom prst="rect">
            <a:avLst/>
          </a:prstGeom>
        </p:spPr>
      </p:pic>
      <p:cxnSp>
        <p:nvCxnSpPr>
          <p:cNvPr id="325" name="Straight Arrow Connector 324">
            <a:extLst>
              <a:ext uri="{FF2B5EF4-FFF2-40B4-BE49-F238E27FC236}">
                <a16:creationId xmlns:a16="http://schemas.microsoft.com/office/drawing/2014/main" id="{435D1CB6-B011-44FE-9B8F-65564F8DFFC3}"/>
              </a:ext>
            </a:extLst>
          </p:cNvPr>
          <p:cNvCxnSpPr>
            <a:cxnSpLocks/>
          </p:cNvCxnSpPr>
          <p:nvPr/>
        </p:nvCxnSpPr>
        <p:spPr>
          <a:xfrm flipH="1">
            <a:off x="8339222" y="4550027"/>
            <a:ext cx="728663"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27" name="TextBox 326">
            <a:extLst>
              <a:ext uri="{FF2B5EF4-FFF2-40B4-BE49-F238E27FC236}">
                <a16:creationId xmlns:a16="http://schemas.microsoft.com/office/drawing/2014/main" id="{FA51925F-1405-45EE-A45B-5C62700AB340}"/>
              </a:ext>
            </a:extLst>
          </p:cNvPr>
          <p:cNvSpPr txBox="1"/>
          <p:nvPr/>
        </p:nvSpPr>
        <p:spPr>
          <a:xfrm>
            <a:off x="7441755" y="3631159"/>
            <a:ext cx="1974047" cy="45422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Service </a:t>
            </a: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resources</a:t>
            </a: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 restricted to customer’s VNet</a:t>
            </a:r>
          </a:p>
        </p:txBody>
      </p:sp>
      <p:pic>
        <p:nvPicPr>
          <p:cNvPr id="331" name="Picture 330">
            <a:extLst>
              <a:ext uri="{FF2B5EF4-FFF2-40B4-BE49-F238E27FC236}">
                <a16:creationId xmlns:a16="http://schemas.microsoft.com/office/drawing/2014/main" id="{7316A5F0-3F1F-4924-9C8B-C450E95F60EA}"/>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1508" y="4323110"/>
            <a:ext cx="417813" cy="391570"/>
          </a:xfrm>
          <a:prstGeom prst="rect">
            <a:avLst/>
          </a:prstGeom>
        </p:spPr>
      </p:pic>
      <p:pic>
        <p:nvPicPr>
          <p:cNvPr id="333" name="Picture 332">
            <a:extLst>
              <a:ext uri="{FF2B5EF4-FFF2-40B4-BE49-F238E27FC236}">
                <a16:creationId xmlns:a16="http://schemas.microsoft.com/office/drawing/2014/main" id="{7B27E540-1408-4547-8A8B-8D663A017BDD}"/>
              </a:ext>
            </a:extLst>
          </p:cNvPr>
          <p:cNvPicPr>
            <a:picLocks noChangeAspect="1"/>
          </p:cNvPicPr>
          <p:nvPr/>
        </p:nvPicPr>
        <p:blipFill>
          <a:blip r:embed="rId5">
            <a:duotone>
              <a:schemeClr val="accent4">
                <a:shade val="45000"/>
                <a:satMod val="135000"/>
              </a:schemeClr>
              <a:prstClr val="white"/>
            </a:duotone>
          </a:blip>
          <a:stretch>
            <a:fillRect/>
          </a:stretch>
        </p:blipFill>
        <p:spPr>
          <a:xfrm>
            <a:off x="10969632" y="5033524"/>
            <a:ext cx="841556" cy="592975"/>
          </a:xfrm>
          <a:prstGeom prst="rect">
            <a:avLst/>
          </a:prstGeom>
        </p:spPr>
      </p:pic>
      <p:cxnSp>
        <p:nvCxnSpPr>
          <p:cNvPr id="335" name="Straight Connector 334">
            <a:extLst>
              <a:ext uri="{FF2B5EF4-FFF2-40B4-BE49-F238E27FC236}">
                <a16:creationId xmlns:a16="http://schemas.microsoft.com/office/drawing/2014/main" id="{E1B87A3D-7641-4558-AC21-01BFC19E2007}"/>
              </a:ext>
            </a:extLst>
          </p:cNvPr>
          <p:cNvCxnSpPr/>
          <p:nvPr/>
        </p:nvCxnSpPr>
        <p:spPr>
          <a:xfrm>
            <a:off x="6501600" y="1216800"/>
            <a:ext cx="0" cy="4946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B66AD442-AFC9-416F-8855-A9B698B1CBD9}"/>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4194424" y="4339299"/>
            <a:ext cx="547572" cy="502264"/>
          </a:xfrm>
          <a:prstGeom prst="rect">
            <a:avLst/>
          </a:prstGeom>
          <a:solidFill>
            <a:schemeClr val="tx1"/>
          </a:solidFill>
        </p:spPr>
      </p:pic>
    </p:spTree>
    <p:extLst>
      <p:ext uri="{BB962C8B-B14F-4D97-AF65-F5344CB8AC3E}">
        <p14:creationId xmlns:p14="http://schemas.microsoft.com/office/powerpoint/2010/main" val="295924393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4489" y="-13627"/>
            <a:ext cx="6799320" cy="68716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336145" marR="0" lvl="0" indent="-336145" algn="ctr"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336145" marR="0" lvl="0" indent="-336145" algn="ctr"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6" name="Straight Connector 45"/>
          <p:cNvCxnSpPr/>
          <p:nvPr/>
        </p:nvCxnSpPr>
        <p:spPr>
          <a:xfrm flipV="1">
            <a:off x="93905" y="1569361"/>
            <a:ext cx="6442611" cy="7056"/>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5515" y="677212"/>
            <a:ext cx="581937" cy="581937"/>
          </a:xfrm>
          <a:prstGeom prst="rect">
            <a:avLst/>
          </a:prstGeom>
        </p:spPr>
      </p:pic>
      <p:sp>
        <p:nvSpPr>
          <p:cNvPr id="6" name="TextBox 5"/>
          <p:cNvSpPr txBox="1"/>
          <p:nvPr/>
        </p:nvSpPr>
        <p:spPr>
          <a:xfrm>
            <a:off x="169297" y="1749453"/>
            <a:ext cx="6367219" cy="3331003"/>
          </a:xfrm>
          <a:prstGeom prst="rect">
            <a:avLst/>
          </a:prstGeom>
          <a:noFill/>
        </p:spPr>
        <p:txBody>
          <a:bodyPr wrap="square" lIns="179285" tIns="143428" rIns="179285" bIns="143428" rtlCol="0">
            <a:spAutoFit/>
          </a:bodyPr>
          <a:lstStyle/>
          <a:p>
            <a:pPr marL="448193" marR="0" lvl="0" indent="-448193" algn="l" defTabSz="914367"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US" sz="2745" b="0" i="0" u="none" strike="noStrike" kern="1200" cap="none" spc="-102"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Services in your VNet, managed by Azure!</a:t>
            </a:r>
          </a:p>
          <a:p>
            <a:pPr marL="448193" marR="0" lvl="0" indent="-448193" algn="l" defTabSz="914367" rtl="0" eaLnBrk="1" fontAlgn="auto" latinLnBrk="0" hangingPunct="1">
              <a:lnSpc>
                <a:spcPct val="9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102"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448193" marR="0" lvl="0" indent="-448193" algn="l" defTabSz="914367"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US" sz="2745" b="0" i="0" u="none" strike="noStrike" kern="1200" cap="none" spc="-102"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Private IPs for service resources</a:t>
            </a:r>
          </a:p>
          <a:p>
            <a:pPr marL="448193" marR="0" lvl="0" indent="-448193" algn="l" defTabSz="914367" rtl="0" eaLnBrk="1" fontAlgn="auto" latinLnBrk="0" hangingPunct="1">
              <a:lnSpc>
                <a:spcPct val="9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102"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448193" marR="0" lvl="0" indent="-448193" algn="l" defTabSz="914367"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US" sz="2745" b="0" i="0" u="none" strike="noStrike" kern="1200" cap="none" spc="-102"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On-premises through Site-to-Site or ER private peering</a:t>
            </a:r>
            <a:br>
              <a:rPr kumimoji="0" lang="en-US" sz="2745" b="0" i="0" u="none" strike="noStrike" kern="1200" cap="none" spc="-102"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endParaRPr kumimoji="0" lang="en-US" sz="274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7" name="TextBox 6"/>
          <p:cNvSpPr txBox="1"/>
          <p:nvPr/>
        </p:nvSpPr>
        <p:spPr>
          <a:xfrm>
            <a:off x="-24489" y="867890"/>
            <a:ext cx="6698409"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Deploy Azure services into VNet</a:t>
            </a:r>
          </a:p>
        </p:txBody>
      </p:sp>
      <p:grpSp>
        <p:nvGrpSpPr>
          <p:cNvPr id="66" name="Group 65"/>
          <p:cNvGrpSpPr/>
          <p:nvPr/>
        </p:nvGrpSpPr>
        <p:grpSpPr>
          <a:xfrm>
            <a:off x="392390" y="5051658"/>
            <a:ext cx="5707248" cy="1509348"/>
            <a:chOff x="433660" y="5576421"/>
            <a:chExt cx="5821690" cy="1539614"/>
          </a:xfrm>
        </p:grpSpPr>
        <p:sp>
          <p:nvSpPr>
            <p:cNvPr id="16" name="Rectangle 15"/>
            <p:cNvSpPr/>
            <p:nvPr/>
          </p:nvSpPr>
          <p:spPr bwMode="auto">
            <a:xfrm>
              <a:off x="433660" y="5576421"/>
              <a:ext cx="5786125" cy="1128865"/>
            </a:xfrm>
            <a:prstGeom prst="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965" y="5596002"/>
              <a:ext cx="746673" cy="684891"/>
            </a:xfrm>
            <a:prstGeom prst="rect">
              <a:avLst/>
            </a:prstGeom>
            <a:solidFill>
              <a:schemeClr val="tx1"/>
            </a:solidFill>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659" y="6499004"/>
              <a:ext cx="672691" cy="617031"/>
            </a:xfrm>
            <a:prstGeom prst="rect">
              <a:avLst/>
            </a:prstGeom>
            <a:solidFill>
              <a:schemeClr val="tx1"/>
            </a:solidFill>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9923" y="5647829"/>
              <a:ext cx="746673" cy="684891"/>
            </a:xfrm>
            <a:prstGeom prst="rect">
              <a:avLst/>
            </a:prstGeom>
            <a:solidFill>
              <a:schemeClr val="tx1"/>
            </a:solidFill>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6002" y="5656406"/>
              <a:ext cx="604458" cy="635274"/>
            </a:xfrm>
            <a:prstGeom prst="rect">
              <a:avLst/>
            </a:prstGeom>
            <a:solidFill>
              <a:schemeClr val="tx1"/>
            </a:solidFill>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9304" y="5631597"/>
              <a:ext cx="746673" cy="684891"/>
            </a:xfrm>
            <a:prstGeom prst="rect">
              <a:avLst/>
            </a:prstGeom>
            <a:solidFill>
              <a:schemeClr val="tx1"/>
            </a:solidFill>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2710" y="5647828"/>
              <a:ext cx="746673" cy="684891"/>
            </a:xfrm>
            <a:prstGeom prst="rect">
              <a:avLst/>
            </a:prstGeom>
            <a:solidFill>
              <a:schemeClr val="tx1"/>
            </a:solidFill>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34704" y="5641332"/>
              <a:ext cx="686666" cy="686666"/>
            </a:xfrm>
            <a:prstGeom prst="rect">
              <a:avLst/>
            </a:prstGeom>
          </p:spPr>
        </p:pic>
      </p:grpSp>
      <p:sp>
        <p:nvSpPr>
          <p:cNvPr id="15" name="Down Arrow 14"/>
          <p:cNvSpPr/>
          <p:nvPr/>
        </p:nvSpPr>
        <p:spPr bwMode="auto">
          <a:xfrm>
            <a:off x="11273036" y="1351048"/>
            <a:ext cx="373422" cy="1647411"/>
          </a:xfrm>
          <a:prstGeom prst="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TextBox 46"/>
          <p:cNvSpPr txBox="1"/>
          <p:nvPr/>
        </p:nvSpPr>
        <p:spPr>
          <a:xfrm>
            <a:off x="10233499" y="2174753"/>
            <a:ext cx="1192985" cy="39224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353535"/>
                </a:solidFill>
                <a:effectLst/>
                <a:uLnTx/>
                <a:uFillTx/>
                <a:latin typeface="Segoe UI Semilight"/>
                <a:ea typeface="+mn-ea"/>
                <a:cs typeface="+mn-cs"/>
              </a:rPr>
              <a:t>DEPLOY</a:t>
            </a:r>
          </a:p>
        </p:txBody>
      </p:sp>
      <p:pic>
        <p:nvPicPr>
          <p:cNvPr id="34" name="Picture 33"/>
          <p:cNvPicPr>
            <a:picLocks noChangeAspect="1"/>
          </p:cNvPicPr>
          <p:nvPr/>
        </p:nvPicPr>
        <p:blipFill>
          <a:blip r:embed="rId11"/>
          <a:stretch>
            <a:fillRect/>
          </a:stretch>
        </p:blipFill>
        <p:spPr>
          <a:xfrm>
            <a:off x="8344757" y="281709"/>
            <a:ext cx="2277523" cy="1709248"/>
          </a:xfrm>
          <a:prstGeom prst="rect">
            <a:avLst/>
          </a:prstGeom>
        </p:spPr>
      </p:pic>
      <p:sp>
        <p:nvSpPr>
          <p:cNvPr id="68" name="TextBox 67"/>
          <p:cNvSpPr txBox="1"/>
          <p:nvPr/>
        </p:nvSpPr>
        <p:spPr>
          <a:xfrm>
            <a:off x="6750456" y="329543"/>
            <a:ext cx="2576525" cy="57328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353535"/>
                </a:solidFill>
                <a:effectLst/>
                <a:uLnTx/>
                <a:uFillTx/>
                <a:latin typeface="Segoe UI Semilight"/>
                <a:ea typeface="+mn-ea"/>
                <a:cs typeface="+mn-cs"/>
              </a:rPr>
              <a:t>Azure Portal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353535"/>
                </a:solidFill>
                <a:effectLst/>
                <a:uLnTx/>
                <a:uFillTx/>
                <a:latin typeface="Segoe UI Semilight"/>
                <a:ea typeface="+mn-ea"/>
                <a:cs typeface="+mn-cs"/>
              </a:rPr>
              <a:t>Service workflow</a:t>
            </a:r>
          </a:p>
        </p:txBody>
      </p:sp>
      <p:grpSp>
        <p:nvGrpSpPr>
          <p:cNvPr id="2" name="Group 1"/>
          <p:cNvGrpSpPr/>
          <p:nvPr/>
        </p:nvGrpSpPr>
        <p:grpSpPr>
          <a:xfrm>
            <a:off x="6827400" y="2174752"/>
            <a:ext cx="4246292" cy="4504568"/>
            <a:chOff x="6950292" y="2182973"/>
            <a:chExt cx="4331439" cy="4594894"/>
          </a:xfrm>
        </p:grpSpPr>
        <p:grpSp>
          <p:nvGrpSpPr>
            <p:cNvPr id="48" name="Group 47"/>
            <p:cNvGrpSpPr/>
            <p:nvPr/>
          </p:nvGrpSpPr>
          <p:grpSpPr>
            <a:xfrm>
              <a:off x="6950292" y="2182973"/>
              <a:ext cx="4331439" cy="4594894"/>
              <a:chOff x="6950292" y="2182973"/>
              <a:chExt cx="4331439" cy="4594894"/>
            </a:xfrm>
          </p:grpSpPr>
          <p:sp>
            <p:nvSpPr>
              <p:cNvPr id="23" name="Rectangle 22"/>
              <p:cNvSpPr/>
              <p:nvPr/>
            </p:nvSpPr>
            <p:spPr bwMode="auto">
              <a:xfrm>
                <a:off x="6950292" y="2182973"/>
                <a:ext cx="3303431" cy="2934594"/>
              </a:xfrm>
              <a:prstGeom prst="rect">
                <a:avLst/>
              </a:prstGeom>
              <a:no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6945" y="3308703"/>
                <a:ext cx="322571" cy="322571"/>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2869" y="4487441"/>
                <a:ext cx="322571" cy="322571"/>
              </a:xfrm>
              <a:prstGeom prst="rect">
                <a:avLst/>
              </a:prstGeom>
            </p:spPr>
          </p:pic>
          <p:sp>
            <p:nvSpPr>
              <p:cNvPr id="30" name="TextBox 29"/>
              <p:cNvSpPr txBox="1"/>
              <p:nvPr/>
            </p:nvSpPr>
            <p:spPr>
              <a:xfrm>
                <a:off x="8607018" y="4351673"/>
                <a:ext cx="1216907"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ASE Subnet</a:t>
                </a:r>
              </a:p>
            </p:txBody>
          </p:sp>
          <p:sp>
            <p:nvSpPr>
              <p:cNvPr id="36" name="Rectangle 35"/>
              <p:cNvSpPr/>
              <p:nvPr/>
            </p:nvSpPr>
            <p:spPr bwMode="auto">
              <a:xfrm>
                <a:off x="8460614" y="2361267"/>
                <a:ext cx="1350540" cy="1146769"/>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36"/>
              <p:cNvSpPr/>
              <p:nvPr/>
            </p:nvSpPr>
            <p:spPr bwMode="auto">
              <a:xfrm>
                <a:off x="8460614" y="3668763"/>
                <a:ext cx="1350540" cy="988657"/>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7405" y="2587968"/>
                <a:ext cx="648991" cy="648991"/>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9201" y="3867692"/>
                <a:ext cx="455699" cy="455699"/>
              </a:xfrm>
              <a:prstGeom prst="rect">
                <a:avLst/>
              </a:prstGeom>
            </p:spPr>
          </p:pic>
          <p:pic>
            <p:nvPicPr>
              <p:cNvPr id="40" name="Picture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98019" y="3493752"/>
                <a:ext cx="625959" cy="625959"/>
              </a:xfrm>
              <a:prstGeom prst="rect">
                <a:avLst/>
              </a:prstGeom>
            </p:spPr>
          </p:pic>
          <p:sp>
            <p:nvSpPr>
              <p:cNvPr id="43" name="TextBox 42"/>
              <p:cNvSpPr txBox="1"/>
              <p:nvPr/>
            </p:nvSpPr>
            <p:spPr>
              <a:xfrm>
                <a:off x="8301638" y="4807576"/>
                <a:ext cx="1620418"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353535"/>
                    </a:solidFill>
                    <a:effectLst/>
                    <a:uLnTx/>
                    <a:uFillTx/>
                    <a:latin typeface="Segoe UI Semilight"/>
                    <a:ea typeface="+mn-ea"/>
                    <a:cs typeface="+mn-cs"/>
                  </a:rPr>
                  <a:t>Virtual Network</a:t>
                </a:r>
              </a:p>
            </p:txBody>
          </p:sp>
          <p:sp>
            <p:nvSpPr>
              <p:cNvPr id="50" name="Left Arrow 49"/>
              <p:cNvSpPr/>
              <p:nvPr/>
            </p:nvSpPr>
            <p:spPr bwMode="auto">
              <a:xfrm>
                <a:off x="9811742" y="3209512"/>
                <a:ext cx="1469989" cy="782063"/>
              </a:xfrm>
              <a:prstGeom prst="leftArrow">
                <a:avLst>
                  <a:gd name="adj1" fmla="val 50000"/>
                  <a:gd name="adj2" fmla="val 5288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MANAGE</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1" name="Picture 50"/>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227419" y="5741199"/>
                <a:ext cx="885682" cy="618805"/>
              </a:xfrm>
              <a:prstGeom prst="rect">
                <a:avLst/>
              </a:prstGeom>
            </p:spPr>
          </p:pic>
          <p:pic>
            <p:nvPicPr>
              <p:cNvPr id="52" name="Picture 51"/>
              <p:cNvPicPr>
                <a:picLocks noChangeAspect="1"/>
              </p:cNvPicPr>
              <p:nvPr/>
            </p:nvPicPr>
            <p:blipFill>
              <a:blip r:embed="rId14"/>
              <a:stretch>
                <a:fillRect/>
              </a:stretch>
            </p:blipFill>
            <p:spPr>
              <a:xfrm>
                <a:off x="7490100" y="4884382"/>
                <a:ext cx="466118" cy="444060"/>
              </a:xfrm>
              <a:prstGeom prst="rect">
                <a:avLst/>
              </a:prstGeom>
            </p:spPr>
          </p:pic>
          <p:cxnSp>
            <p:nvCxnSpPr>
              <p:cNvPr id="62" name="Elbow Connector 61"/>
              <p:cNvCxnSpPr/>
              <p:nvPr/>
            </p:nvCxnSpPr>
            <p:spPr>
              <a:xfrm rot="5400000" flipH="1" flipV="1">
                <a:off x="7723521" y="2993048"/>
                <a:ext cx="795489" cy="67869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16200000" flipV="1">
                <a:off x="6887252" y="4930492"/>
                <a:ext cx="1641596" cy="919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209277" y="3193304"/>
                <a:ext cx="1216907"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ILB</a:t>
                </a:r>
                <a:endParaRPr kumimoji="0" lang="en-US" sz="1961"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76" name="Straight Arrow Connector 75"/>
              <p:cNvCxnSpPr>
                <a:stCxn id="40" idx="3"/>
              </p:cNvCxnSpPr>
              <p:nvPr/>
            </p:nvCxnSpPr>
            <p:spPr>
              <a:xfrm flipV="1">
                <a:off x="8023978" y="3802198"/>
                <a:ext cx="371781" cy="45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118043" y="6439313"/>
                <a:ext cx="1620418" cy="338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353535"/>
                    </a:solidFill>
                    <a:effectLst/>
                    <a:uLnTx/>
                    <a:uFillTx/>
                    <a:latin typeface="Segoe UI Semilight"/>
                    <a:ea typeface="+mn-ea"/>
                    <a:cs typeface="+mn-cs"/>
                  </a:rPr>
                  <a:t>On-premises</a:t>
                </a:r>
              </a:p>
            </p:txBody>
          </p:sp>
          <p:pic>
            <p:nvPicPr>
              <p:cNvPr id="54" name="Picture 5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918762" y="5661890"/>
                <a:ext cx="515780" cy="515780"/>
              </a:xfrm>
              <a:prstGeom prst="rect">
                <a:avLst/>
              </a:prstGeom>
            </p:spPr>
          </p:pic>
          <p:sp>
            <p:nvSpPr>
              <p:cNvPr id="55" name="TextBox 54"/>
              <p:cNvSpPr txBox="1"/>
              <p:nvPr/>
            </p:nvSpPr>
            <p:spPr>
              <a:xfrm>
                <a:off x="8421217" y="5902429"/>
                <a:ext cx="2055085" cy="52322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Firewall- Outbound: Allow Azure VNet</a:t>
                </a:r>
              </a:p>
            </p:txBody>
          </p:sp>
          <p:sp>
            <p:nvSpPr>
              <p:cNvPr id="56" name="Freeform 6"/>
              <p:cNvSpPr>
                <a:spLocks/>
              </p:cNvSpPr>
              <p:nvPr/>
            </p:nvSpPr>
            <p:spPr bwMode="auto">
              <a:xfrm>
                <a:off x="8394617" y="5576421"/>
                <a:ext cx="432745" cy="390374"/>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57"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F403E9AD-F3D0-4DC6-8EDF-93CDC88C16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75636" y="2387622"/>
                <a:ext cx="356080" cy="35979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F403E9AD-F3D0-4DC6-8EDF-93CDC88C16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78396" y="3941383"/>
                <a:ext cx="364433" cy="36443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8530632" y="3197982"/>
                <a:ext cx="1186684"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HDI Subnet</a:t>
                </a:r>
              </a:p>
            </p:txBody>
          </p:sp>
          <p:sp>
            <p:nvSpPr>
              <p:cNvPr id="60" name="TextBox 59"/>
              <p:cNvSpPr txBox="1"/>
              <p:nvPr/>
            </p:nvSpPr>
            <p:spPr>
              <a:xfrm>
                <a:off x="7806407" y="2464763"/>
                <a:ext cx="1204408"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NSG</a:t>
                </a:r>
                <a:endParaRPr kumimoji="0" lang="en-US" sz="1568"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3" name="TextBox 62"/>
              <p:cNvSpPr txBox="1"/>
              <p:nvPr/>
            </p:nvSpPr>
            <p:spPr>
              <a:xfrm>
                <a:off x="7810407" y="4207479"/>
                <a:ext cx="1204408"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NSG</a:t>
                </a:r>
                <a:endParaRPr kumimoji="0" lang="en-US" sz="1568"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5" name="Freeform 6"/>
              <p:cNvSpPr>
                <a:spLocks/>
              </p:cNvSpPr>
              <p:nvPr/>
            </p:nvSpPr>
            <p:spPr bwMode="auto">
              <a:xfrm>
                <a:off x="8164127" y="2258840"/>
                <a:ext cx="374445" cy="292485"/>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1603" y="4873154"/>
              <a:ext cx="484410" cy="484410"/>
            </a:xfrm>
            <a:prstGeom prst="rect">
              <a:avLst/>
            </a:prstGeom>
          </p:spPr>
        </p:pic>
      </p:grpSp>
      <p:sp>
        <p:nvSpPr>
          <p:cNvPr id="73" name="TextBox 72"/>
          <p:cNvSpPr txBox="1"/>
          <p:nvPr/>
        </p:nvSpPr>
        <p:spPr>
          <a:xfrm>
            <a:off x="11137767" y="3793357"/>
            <a:ext cx="1707632" cy="57328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353535"/>
                </a:solidFill>
                <a:effectLst/>
                <a:uLnTx/>
                <a:uFillTx/>
                <a:latin typeface="Segoe UI Semilight"/>
                <a:ea typeface="+mn-ea"/>
                <a:cs typeface="+mn-cs"/>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353535"/>
                </a:solidFill>
                <a:effectLst/>
                <a:uLnTx/>
                <a:uFillTx/>
                <a:latin typeface="Segoe UI Semilight"/>
                <a:ea typeface="+mn-ea"/>
                <a:cs typeface="+mn-cs"/>
              </a:rPr>
              <a:t>Services</a:t>
            </a:r>
          </a:p>
        </p:txBody>
      </p:sp>
      <p:sp>
        <p:nvSpPr>
          <p:cNvPr id="4" name="TextBox 3"/>
          <p:cNvSpPr txBox="1"/>
          <p:nvPr/>
        </p:nvSpPr>
        <p:spPr>
          <a:xfrm>
            <a:off x="444538" y="5644926"/>
            <a:ext cx="1115714" cy="45259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E6E6E6">
                    <a:lumMod val="75000"/>
                  </a:srgbClr>
                </a:solidFill>
                <a:effectLst/>
                <a:uLnTx/>
                <a:uFillTx/>
                <a:latin typeface="Segoe UI Semilight"/>
                <a:ea typeface="+mn-ea"/>
                <a:cs typeface="+mn-cs"/>
              </a:rPr>
              <a:t>HDInsight</a:t>
            </a:r>
          </a:p>
        </p:txBody>
      </p:sp>
      <p:sp>
        <p:nvSpPr>
          <p:cNvPr id="74" name="TextBox 73"/>
          <p:cNvSpPr txBox="1"/>
          <p:nvPr/>
        </p:nvSpPr>
        <p:spPr>
          <a:xfrm>
            <a:off x="1278377" y="5656173"/>
            <a:ext cx="1559991" cy="45259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E6E6E6">
                    <a:lumMod val="75000"/>
                  </a:srgbClr>
                </a:solidFill>
                <a:effectLst/>
                <a:uLnTx/>
                <a:uFillTx/>
                <a:latin typeface="Segoe UI Semilight"/>
                <a:ea typeface="+mn-ea"/>
                <a:cs typeface="+mn-cs"/>
              </a:rPr>
              <a:t>App Service Env</a:t>
            </a:r>
          </a:p>
        </p:txBody>
      </p:sp>
      <p:sp>
        <p:nvSpPr>
          <p:cNvPr id="75" name="TextBox 74"/>
          <p:cNvSpPr txBox="1"/>
          <p:nvPr/>
        </p:nvSpPr>
        <p:spPr>
          <a:xfrm>
            <a:off x="2585857" y="5665488"/>
            <a:ext cx="1559991" cy="45259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E6E6E6">
                    <a:lumMod val="75000"/>
                  </a:srgbClr>
                </a:solidFill>
                <a:effectLst/>
                <a:uLnTx/>
                <a:uFillTx/>
                <a:latin typeface="Segoe UI Semilight"/>
                <a:ea typeface="+mn-ea"/>
                <a:cs typeface="+mn-cs"/>
              </a:rPr>
              <a:t>Batch</a:t>
            </a:r>
          </a:p>
        </p:txBody>
      </p:sp>
      <p:sp>
        <p:nvSpPr>
          <p:cNvPr id="77" name="TextBox 76"/>
          <p:cNvSpPr txBox="1"/>
          <p:nvPr/>
        </p:nvSpPr>
        <p:spPr>
          <a:xfrm>
            <a:off x="3441983" y="5679400"/>
            <a:ext cx="1559991" cy="45259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E6E6E6">
                    <a:lumMod val="75000"/>
                  </a:srgbClr>
                </a:solidFill>
                <a:effectLst/>
                <a:uLnTx/>
                <a:uFillTx/>
                <a:latin typeface="Segoe UI Semilight"/>
                <a:ea typeface="+mn-ea"/>
                <a:cs typeface="+mn-cs"/>
              </a:rPr>
              <a:t>APIM</a:t>
            </a:r>
          </a:p>
        </p:txBody>
      </p:sp>
      <p:sp>
        <p:nvSpPr>
          <p:cNvPr id="78" name="TextBox 77"/>
          <p:cNvSpPr txBox="1"/>
          <p:nvPr/>
        </p:nvSpPr>
        <p:spPr>
          <a:xfrm>
            <a:off x="4237588" y="5713451"/>
            <a:ext cx="1559991" cy="45259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E6E6E6">
                    <a:lumMod val="75000"/>
                  </a:srgbClr>
                </a:solidFill>
                <a:effectLst/>
                <a:uLnTx/>
                <a:uFillTx/>
                <a:latin typeface="Segoe UI Semilight"/>
                <a:ea typeface="+mn-ea"/>
                <a:cs typeface="+mn-cs"/>
              </a:rPr>
              <a:t>RedisCache</a:t>
            </a:r>
          </a:p>
        </p:txBody>
      </p:sp>
      <p:sp>
        <p:nvSpPr>
          <p:cNvPr id="79" name="TextBox 78"/>
          <p:cNvSpPr txBox="1"/>
          <p:nvPr/>
        </p:nvSpPr>
        <p:spPr>
          <a:xfrm>
            <a:off x="5268403" y="5652488"/>
            <a:ext cx="1559991" cy="45259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E6E6E6">
                    <a:lumMod val="75000"/>
                  </a:srgbClr>
                </a:solidFill>
                <a:effectLst/>
                <a:uLnTx/>
                <a:uFillTx/>
                <a:latin typeface="Segoe UI Semilight"/>
                <a:ea typeface="+mn-ea"/>
                <a:cs typeface="+mn-cs"/>
              </a:rPr>
              <a:t>AD DS</a:t>
            </a:r>
          </a:p>
        </p:txBody>
      </p:sp>
      <p:pic>
        <p:nvPicPr>
          <p:cNvPr id="71" name="Picture 70">
            <a:extLst>
              <a:ext uri="{FF2B5EF4-FFF2-40B4-BE49-F238E27FC236}">
                <a16:creationId xmlns:a16="http://schemas.microsoft.com/office/drawing/2014/main" id="{5E91C660-75ED-44A3-80EF-C2247C51BD0F}"/>
              </a:ext>
            </a:extLst>
          </p:cNvPr>
          <p:cNvPicPr>
            <a:picLocks noChangeAspect="1"/>
          </p:cNvPicPr>
          <p:nvPr/>
        </p:nvPicPr>
        <p:blipFill>
          <a:blip r:embed="rId17">
            <a:duotone>
              <a:schemeClr val="accent2">
                <a:shade val="45000"/>
                <a:satMod val="135000"/>
              </a:schemeClr>
              <a:prstClr val="white"/>
            </a:duotone>
          </a:blip>
          <a:stretch>
            <a:fillRect/>
          </a:stretch>
        </p:blipFill>
        <p:spPr>
          <a:xfrm>
            <a:off x="11135515" y="3092035"/>
            <a:ext cx="763127" cy="781134"/>
          </a:xfrm>
          <a:prstGeom prst="rect">
            <a:avLst/>
          </a:prstGeom>
        </p:spPr>
      </p:pic>
      <p:sp>
        <p:nvSpPr>
          <p:cNvPr id="80" name="TextBox 79">
            <a:extLst>
              <a:ext uri="{FF2B5EF4-FFF2-40B4-BE49-F238E27FC236}">
                <a16:creationId xmlns:a16="http://schemas.microsoft.com/office/drawing/2014/main" id="{F688E9D4-5F8C-4962-9479-4A3CC5ECB491}"/>
              </a:ext>
            </a:extLst>
          </p:cNvPr>
          <p:cNvSpPr txBox="1"/>
          <p:nvPr/>
        </p:nvSpPr>
        <p:spPr>
          <a:xfrm>
            <a:off x="60837" y="303420"/>
            <a:ext cx="2191414" cy="64633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D83B01"/>
                </a:solidFill>
                <a:effectLst/>
                <a:uLnTx/>
                <a:uFillTx/>
                <a:latin typeface="Segoe UI Semilight" panose="020B0402040204020203" pitchFamily="34" charset="0"/>
                <a:ea typeface="+mn-ea"/>
                <a:cs typeface="Segoe UI Semilight" panose="020B0402040204020203" pitchFamily="34" charset="0"/>
              </a:rPr>
              <a:t>Pattern1</a:t>
            </a:r>
          </a:p>
        </p:txBody>
      </p:sp>
    </p:spTree>
    <p:extLst>
      <p:ext uri="{BB962C8B-B14F-4D97-AF65-F5344CB8AC3E}">
        <p14:creationId xmlns:p14="http://schemas.microsoft.com/office/powerpoint/2010/main" val="398388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D061-86B0-48DE-BE8F-191009BEB880}"/>
              </a:ext>
            </a:extLst>
          </p:cNvPr>
          <p:cNvSpPr>
            <a:spLocks noGrp="1"/>
          </p:cNvSpPr>
          <p:nvPr>
            <p:ph type="title"/>
          </p:nvPr>
        </p:nvSpPr>
        <p:spPr>
          <a:xfrm>
            <a:off x="42509" y="160720"/>
            <a:ext cx="5933492" cy="1125707"/>
          </a:xfrm>
        </p:spPr>
        <p:txBody>
          <a:bodyPr/>
          <a:lstStyle/>
          <a:p>
            <a:r>
              <a:rPr lang="en-US" sz="3600" dirty="0"/>
              <a:t>Securing Azure service traffic deployed in VNet</a:t>
            </a:r>
          </a:p>
        </p:txBody>
      </p:sp>
      <p:sp>
        <p:nvSpPr>
          <p:cNvPr id="3" name="Text Placeholder 2">
            <a:extLst>
              <a:ext uri="{FF2B5EF4-FFF2-40B4-BE49-F238E27FC236}">
                <a16:creationId xmlns:a16="http://schemas.microsoft.com/office/drawing/2014/main" id="{673D315E-4275-4035-9655-A63D9C7C841F}"/>
              </a:ext>
            </a:extLst>
          </p:cNvPr>
          <p:cNvSpPr>
            <a:spLocks noGrp="1"/>
          </p:cNvSpPr>
          <p:nvPr>
            <p:ph type="body" sz="quarter" idx="10"/>
          </p:nvPr>
        </p:nvSpPr>
        <p:spPr>
          <a:xfrm>
            <a:off x="52100" y="1723597"/>
            <a:ext cx="6060373" cy="6362767"/>
          </a:xfrm>
        </p:spPr>
        <p:txBody>
          <a:bodyPr/>
          <a:lstStyle/>
          <a:p>
            <a:pPr lvl="2"/>
            <a:r>
              <a:rPr lang="en-US" sz="2800" dirty="0"/>
              <a:t>Inbound or outbound IPs + ports open for management traffic</a:t>
            </a:r>
          </a:p>
          <a:p>
            <a:pPr marL="448193" lvl="2" indent="0">
              <a:buNone/>
            </a:pPr>
            <a:endParaRPr lang="en-US" sz="2800" dirty="0"/>
          </a:p>
          <a:p>
            <a:pPr lvl="2"/>
            <a:r>
              <a:rPr lang="en-US" sz="2800" dirty="0"/>
              <a:t>Some services do not support force-tunneling or filtering via NVAs</a:t>
            </a:r>
          </a:p>
          <a:p>
            <a:pPr lvl="2"/>
            <a:endParaRPr lang="en-US" sz="2800" dirty="0"/>
          </a:p>
          <a:p>
            <a:pPr lvl="2"/>
            <a:r>
              <a:rPr lang="en-US" sz="2800" dirty="0"/>
              <a:t>Services need outbound access to other Azure services for infra needs</a:t>
            </a:r>
          </a:p>
          <a:p>
            <a:pPr lvl="2"/>
            <a:endParaRPr lang="en-US" sz="2000" dirty="0"/>
          </a:p>
          <a:p>
            <a:pPr marL="0" indent="0">
              <a:buNone/>
            </a:pPr>
            <a:r>
              <a:rPr lang="en-US" sz="2976" dirty="0"/>
              <a:t> </a:t>
            </a:r>
          </a:p>
          <a:p>
            <a:endParaRPr lang="en-US" sz="3600" dirty="0"/>
          </a:p>
          <a:p>
            <a:endParaRPr lang="en-US" sz="2976" dirty="0"/>
          </a:p>
        </p:txBody>
      </p:sp>
      <p:sp>
        <p:nvSpPr>
          <p:cNvPr id="4" name="Rectangle 3">
            <a:extLst>
              <a:ext uri="{FF2B5EF4-FFF2-40B4-BE49-F238E27FC236}">
                <a16:creationId xmlns:a16="http://schemas.microsoft.com/office/drawing/2014/main" id="{1FF297EC-FCC9-4CCE-B378-CE09F4E594C0}"/>
              </a:ext>
            </a:extLst>
          </p:cNvPr>
          <p:cNvSpPr/>
          <p:nvPr/>
        </p:nvSpPr>
        <p:spPr bwMode="auto">
          <a:xfrm>
            <a:off x="6502955" y="-29698"/>
            <a:ext cx="5724832" cy="6887698"/>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Picture 8">
            <a:extLst>
              <a:ext uri="{FF2B5EF4-FFF2-40B4-BE49-F238E27FC236}">
                <a16:creationId xmlns:a16="http://schemas.microsoft.com/office/drawing/2014/main" id="{0C24D076-F481-40A2-BB8F-6C8E02E143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5838" y="3771366"/>
            <a:ext cx="409355" cy="399067"/>
          </a:xfrm>
          <a:prstGeom prst="rect">
            <a:avLst/>
          </a:prstGeom>
        </p:spPr>
      </p:pic>
      <p:sp>
        <p:nvSpPr>
          <p:cNvPr id="18" name="Left Arrow 49">
            <a:extLst>
              <a:ext uri="{FF2B5EF4-FFF2-40B4-BE49-F238E27FC236}">
                <a16:creationId xmlns:a16="http://schemas.microsoft.com/office/drawing/2014/main" id="{F6F39E78-0F6E-4B6B-BA85-9A18FBE8B926}"/>
              </a:ext>
            </a:extLst>
          </p:cNvPr>
          <p:cNvSpPr/>
          <p:nvPr/>
        </p:nvSpPr>
        <p:spPr bwMode="auto">
          <a:xfrm>
            <a:off x="8734202" y="2265508"/>
            <a:ext cx="2223770" cy="752439"/>
          </a:xfrm>
          <a:prstGeom prst="leftArrow">
            <a:avLst>
              <a:gd name="adj1" fmla="val 50000"/>
              <a:gd name="adj2" fmla="val 5288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Manage</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1" name="Elbow Connector 61">
            <a:extLst>
              <a:ext uri="{FF2B5EF4-FFF2-40B4-BE49-F238E27FC236}">
                <a16:creationId xmlns:a16="http://schemas.microsoft.com/office/drawing/2014/main" id="{99C3C479-51F6-412C-B370-C219524EC2B3}"/>
              </a:ext>
            </a:extLst>
          </p:cNvPr>
          <p:cNvCxnSpPr/>
          <p:nvPr/>
        </p:nvCxnSpPr>
        <p:spPr>
          <a:xfrm rot="5400000" flipH="1" flipV="1">
            <a:off x="7939356" y="3679334"/>
            <a:ext cx="765357" cy="66982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66">
            <a:extLst>
              <a:ext uri="{FF2B5EF4-FFF2-40B4-BE49-F238E27FC236}">
                <a16:creationId xmlns:a16="http://schemas.microsoft.com/office/drawing/2014/main" id="{E9D4C777-D13B-4B07-AB8A-C151A2E766A4}"/>
              </a:ext>
            </a:extLst>
          </p:cNvPr>
          <p:cNvCxnSpPr/>
          <p:nvPr/>
        </p:nvCxnSpPr>
        <p:spPr>
          <a:xfrm rot="16200000" flipV="1">
            <a:off x="7124515" y="5551693"/>
            <a:ext cx="1579415" cy="907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91EC813-B5C8-4763-A151-52AB811CAA00}"/>
              </a:ext>
            </a:extLst>
          </p:cNvPr>
          <p:cNvCxnSpPr>
            <a:cxnSpLocks/>
          </p:cNvCxnSpPr>
          <p:nvPr/>
        </p:nvCxnSpPr>
        <p:spPr>
          <a:xfrm flipV="1">
            <a:off x="8226020" y="4466250"/>
            <a:ext cx="366920" cy="43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298E3D5-6A16-43FC-B8DF-5CC9BEBD9B0B}"/>
              </a:ext>
            </a:extLst>
          </p:cNvPr>
          <p:cNvSpPr/>
          <p:nvPr/>
        </p:nvSpPr>
        <p:spPr bwMode="auto">
          <a:xfrm>
            <a:off x="6796811" y="2323377"/>
            <a:ext cx="2104466" cy="1827752"/>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7"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67172055-BC72-4071-89FA-767FD888D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725" y="3662016"/>
            <a:ext cx="611391" cy="61776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36047B66-78BE-4547-B089-3E4E4DBC0BCC}"/>
              </a:ext>
            </a:extLst>
          </p:cNvPr>
          <p:cNvSpPr txBox="1"/>
          <p:nvPr/>
        </p:nvSpPr>
        <p:spPr>
          <a:xfrm>
            <a:off x="7050794" y="3334464"/>
            <a:ext cx="1834386"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Azure service subnet </a:t>
            </a:r>
          </a:p>
        </p:txBody>
      </p:sp>
      <p:pic>
        <p:nvPicPr>
          <p:cNvPr id="41" name="Picture 40">
            <a:extLst>
              <a:ext uri="{FF2B5EF4-FFF2-40B4-BE49-F238E27FC236}">
                <a16:creationId xmlns:a16="http://schemas.microsoft.com/office/drawing/2014/main" id="{66B5C44E-F772-40EB-A26D-648939BBB7BD}"/>
              </a:ext>
            </a:extLst>
          </p:cNvPr>
          <p:cNvPicPr>
            <a:picLocks noChangeAspect="1"/>
          </p:cNvPicPr>
          <p:nvPr/>
        </p:nvPicPr>
        <p:blipFill>
          <a:blip r:embed="rId5">
            <a:duotone>
              <a:schemeClr val="accent2">
                <a:shade val="45000"/>
                <a:satMod val="135000"/>
              </a:schemeClr>
              <a:prstClr val="white"/>
            </a:duotone>
          </a:blip>
          <a:stretch>
            <a:fillRect/>
          </a:stretch>
        </p:blipFill>
        <p:spPr>
          <a:xfrm>
            <a:off x="7463519" y="2697467"/>
            <a:ext cx="742844" cy="760372"/>
          </a:xfrm>
          <a:prstGeom prst="rect">
            <a:avLst/>
          </a:prstGeom>
        </p:spPr>
      </p:pic>
      <p:graphicFrame>
        <p:nvGraphicFramePr>
          <p:cNvPr id="42" name="Table 41">
            <a:extLst>
              <a:ext uri="{FF2B5EF4-FFF2-40B4-BE49-F238E27FC236}">
                <a16:creationId xmlns:a16="http://schemas.microsoft.com/office/drawing/2014/main" id="{FEF42DA3-8F26-4175-A327-F6B3666F7291}"/>
              </a:ext>
            </a:extLst>
          </p:cNvPr>
          <p:cNvGraphicFramePr>
            <a:graphicFrameLocks noGrp="1"/>
          </p:cNvGraphicFramePr>
          <p:nvPr/>
        </p:nvGraphicFramePr>
        <p:xfrm>
          <a:off x="6687385" y="4311516"/>
          <a:ext cx="5470417" cy="1469617"/>
        </p:xfrm>
        <a:graphic>
          <a:graphicData uri="http://schemas.openxmlformats.org/drawingml/2006/table">
            <a:tbl>
              <a:tblPr/>
              <a:tblGrid>
                <a:gridCol w="486113">
                  <a:extLst>
                    <a:ext uri="{9D8B030D-6E8A-4147-A177-3AD203B41FA5}">
                      <a16:colId xmlns:a16="http://schemas.microsoft.com/office/drawing/2014/main" val="878956919"/>
                    </a:ext>
                  </a:extLst>
                </a:gridCol>
                <a:gridCol w="697719">
                  <a:extLst>
                    <a:ext uri="{9D8B030D-6E8A-4147-A177-3AD203B41FA5}">
                      <a16:colId xmlns:a16="http://schemas.microsoft.com/office/drawing/2014/main" val="2021927125"/>
                    </a:ext>
                  </a:extLst>
                </a:gridCol>
                <a:gridCol w="1343832">
                  <a:extLst>
                    <a:ext uri="{9D8B030D-6E8A-4147-A177-3AD203B41FA5}">
                      <a16:colId xmlns:a16="http://schemas.microsoft.com/office/drawing/2014/main" val="2491188742"/>
                    </a:ext>
                  </a:extLst>
                </a:gridCol>
                <a:gridCol w="1514403">
                  <a:extLst>
                    <a:ext uri="{9D8B030D-6E8A-4147-A177-3AD203B41FA5}">
                      <a16:colId xmlns:a16="http://schemas.microsoft.com/office/drawing/2014/main" val="414589496"/>
                    </a:ext>
                  </a:extLst>
                </a:gridCol>
                <a:gridCol w="1428350">
                  <a:extLst>
                    <a:ext uri="{9D8B030D-6E8A-4147-A177-3AD203B41FA5}">
                      <a16:colId xmlns:a16="http://schemas.microsoft.com/office/drawing/2014/main" val="2357878694"/>
                    </a:ext>
                  </a:extLst>
                </a:gridCol>
              </a:tblGrid>
              <a:tr h="317041">
                <a:tc gridSpan="5">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algn="ctr" fontAlgn="t">
                        <a:spcBef>
                          <a:spcPts val="0"/>
                        </a:spcBef>
                        <a:spcAft>
                          <a:spcPts val="0"/>
                        </a:spcAft>
                      </a:pPr>
                      <a:r>
                        <a:rPr kumimoji="0" lang="en-US" sz="1100" b="1" i="0" u="none" strike="noStrike" kern="1200" cap="none" spc="0" normalizeH="0" baseline="0" noProof="0" dirty="0">
                          <a:ln>
                            <a:noFill/>
                          </a:ln>
                          <a:solidFill>
                            <a:srgbClr val="2F2F2F"/>
                          </a:solidFill>
                          <a:effectLst/>
                          <a:uLnTx/>
                          <a:uFillTx/>
                          <a:latin typeface="Segoe UI"/>
                          <a:ea typeface="+mn-ea"/>
                          <a:cs typeface="+mn-cs"/>
                        </a:rPr>
                        <a:t>Network Security Group</a:t>
                      </a:r>
                      <a:endParaRPr lang="en-US" sz="1100" b="1" dirty="0">
                        <a:solidFill>
                          <a:srgbClr val="222222"/>
                        </a:solidFill>
                        <a:effectLst/>
                        <a:latin typeface="+mn-lt"/>
                      </a:endParaRPr>
                    </a:p>
                  </a:txBody>
                  <a:tcPr marL="48822" marR="48822" marT="48822" marB="48822">
                    <a:lnL w="12700" cmpd="sng">
                      <a:solidFill>
                        <a:srgbClr val="00BCF2"/>
                      </a:solidFill>
                    </a:lnL>
                    <a:lnR w="12700" cap="flat" cmpd="sng" algn="ctr">
                      <a:solidFill>
                        <a:srgbClr val="00BCF2"/>
                      </a:solidFill>
                      <a:prstDash val="solid"/>
                      <a:round/>
                      <a:headEnd type="none" w="med" len="med"/>
                      <a:tailEnd type="none" w="med" len="med"/>
                    </a:lnR>
                    <a:lnT w="12700" cmpd="sng">
                      <a:solidFill>
                        <a:srgbClr val="00BCF2"/>
                      </a:solidFill>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BCF2">
                        <a:lumMod val="40000"/>
                        <a:lumOff val="60000"/>
                      </a:srgb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endParaRPr lang="en-US"/>
                    </a:p>
                  </a:txBody>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algn="ctr" fontAlgn="t">
                        <a:spcBef>
                          <a:spcPts val="0"/>
                        </a:spcBef>
                        <a:spcAft>
                          <a:spcPts val="0"/>
                        </a:spcAft>
                      </a:pPr>
                      <a:endParaRPr lang="en-US" sz="1100" b="1" dirty="0">
                        <a:solidFill>
                          <a:srgbClr val="222222"/>
                        </a:solidFill>
                        <a:effectLst/>
                        <a:latin typeface="+mn-lt"/>
                      </a:endParaRPr>
                    </a:p>
                  </a:txBody>
                  <a:tcPr marL="48822" marR="48822" marT="48822" marB="48822">
                    <a:lnL w="12700" cmpd="sng">
                      <a:solidFill>
                        <a:srgbClr val="00BCF2"/>
                      </a:solidFill>
                    </a:lnL>
                    <a:lnR w="12700" cmpd="sng">
                      <a:solidFill>
                        <a:srgbClr val="00BCF2"/>
                      </a:solidFill>
                    </a:lnR>
                    <a:lnT w="12700" cmpd="sng">
                      <a:solidFill>
                        <a:srgbClr val="00BCF2"/>
                      </a:solidFill>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BCF2">
                        <a:lumMod val="40000"/>
                        <a:lumOff val="60000"/>
                      </a:srgbClr>
                    </a:solidFill>
                  </a:tcPr>
                </a:tc>
                <a:extLst>
                  <a:ext uri="{0D108BD9-81ED-4DB2-BD59-A6C34878D82A}">
                    <a16:rowId xmlns:a16="http://schemas.microsoft.com/office/drawing/2014/main" val="399366424"/>
                  </a:ext>
                </a:extLst>
              </a:tr>
              <a:tr h="172556">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100" b="1" dirty="0">
                          <a:effectLst/>
                          <a:latin typeface="+mn-lt"/>
                        </a:rPr>
                        <a:t>Action</a:t>
                      </a:r>
                      <a:endParaRPr lang="en-US" sz="1100" b="1" dirty="0">
                        <a:solidFill>
                          <a:srgbClr val="222222"/>
                        </a:solidFill>
                        <a:effectLst/>
                        <a:latin typeface="+mn-lt"/>
                      </a:endParaRPr>
                    </a:p>
                  </a:txBody>
                  <a:tcPr marL="48822" marR="48822" marT="48822" marB="48822">
                    <a:lnL w="12700" cmpd="sng">
                      <a:solidFill>
                        <a:srgbClr val="00BCF2"/>
                      </a:solid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solidFill>
                      <a:srgbClr val="00BCF2">
                        <a:lumMod val="20000"/>
                        <a:lumOff val="80000"/>
                      </a:srgbClr>
                    </a:solidFill>
                  </a:tcP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100" b="1" dirty="0">
                          <a:effectLst/>
                          <a:latin typeface="+mn-lt"/>
                        </a:rPr>
                        <a:t>Direction</a:t>
                      </a:r>
                      <a:endParaRPr lang="en-US" sz="1100" b="1" dirty="0">
                        <a:solidFill>
                          <a:srgbClr val="222222"/>
                        </a:solidFill>
                        <a:effectLst/>
                        <a:latin typeface="+mn-lt"/>
                      </a:endParaRPr>
                    </a:p>
                  </a:txBody>
                  <a:tcPr marL="48822" marR="48822" marT="48822" marB="48822">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BCF2">
                        <a:lumMod val="20000"/>
                        <a:lumOff val="80000"/>
                      </a:srgbClr>
                    </a:solidFill>
                  </a:tcPr>
                </a:tc>
                <a:tc>
                  <a:txBody>
                    <a:bodyPr/>
                    <a:lstStyle/>
                    <a:p>
                      <a:pPr marL="0" marR="0" fontAlgn="t">
                        <a:spcBef>
                          <a:spcPts val="0"/>
                        </a:spcBef>
                        <a:spcAft>
                          <a:spcPts val="0"/>
                        </a:spcAft>
                      </a:pPr>
                      <a:r>
                        <a:rPr lang="en-US" sz="1100" b="1" dirty="0">
                          <a:solidFill>
                            <a:srgbClr val="222222"/>
                          </a:solidFill>
                          <a:effectLst/>
                          <a:latin typeface="+mn-lt"/>
                        </a:rPr>
                        <a:t>Name</a:t>
                      </a:r>
                    </a:p>
                  </a:txBody>
                  <a:tcPr marL="48822" marR="48822" marT="48822" marB="48822">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BCF2">
                        <a:lumMod val="20000"/>
                        <a:lumOff val="80000"/>
                      </a:srgbClr>
                    </a:solidFill>
                  </a:tcPr>
                </a:tc>
                <a:tc>
                  <a:txBody>
                    <a:bodyPr/>
                    <a:lstStyle/>
                    <a:p>
                      <a:pPr marL="0" marR="0" algn="l" defTabSz="914367" rtl="0" eaLnBrk="1" fontAlgn="t" latinLnBrk="0" hangingPunct="1">
                        <a:spcBef>
                          <a:spcPts val="0"/>
                        </a:spcBef>
                        <a:spcAft>
                          <a:spcPts val="0"/>
                        </a:spcAft>
                      </a:pPr>
                      <a:r>
                        <a:rPr lang="en-US" sz="1100" b="1" kern="1200" dirty="0">
                          <a:solidFill>
                            <a:srgbClr val="222222"/>
                          </a:solidFill>
                          <a:effectLst/>
                          <a:latin typeface="+mn-lt"/>
                          <a:ea typeface="+mn-ea"/>
                          <a:cs typeface="+mn-cs"/>
                        </a:rPr>
                        <a:t>Source</a:t>
                      </a:r>
                    </a:p>
                  </a:txBody>
                  <a:tcPr marL="48822" marR="48822" marT="48822" marB="48822">
                    <a:lnL>
                      <a:noFill/>
                    </a:lnL>
                    <a:lnR w="12700" cmpd="sng">
                      <a:noFill/>
                    </a:lnR>
                    <a:lnT w="12700" cmpd="sng">
                      <a:solidFill>
                        <a:srgbClr val="00BCF2"/>
                      </a:solidFill>
                    </a:lnT>
                    <a:lnB w="12700" cmpd="sng">
                      <a:solidFill>
                        <a:srgbClr val="00BCF2"/>
                      </a:solidFill>
                    </a:lnB>
                    <a:lnTlToBr w="12700" cmpd="sng">
                      <a:noFill/>
                      <a:prstDash val="solid"/>
                    </a:lnTlToBr>
                    <a:lnBlToTr w="12700" cmpd="sng">
                      <a:noFill/>
                      <a:prstDash val="solid"/>
                    </a:lnBlToTr>
                    <a:solidFill>
                      <a:srgbClr val="00BCF2">
                        <a:lumMod val="20000"/>
                        <a:lumOff val="80000"/>
                      </a:srgbClr>
                    </a:solidFill>
                  </a:tcP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100" b="1" dirty="0">
                          <a:effectLst/>
                          <a:latin typeface="+mn-lt"/>
                        </a:rPr>
                        <a:t>Destination</a:t>
                      </a:r>
                      <a:endParaRPr lang="en-US" sz="1100" b="1" dirty="0">
                        <a:solidFill>
                          <a:srgbClr val="222222"/>
                        </a:solidFill>
                        <a:effectLst/>
                        <a:latin typeface="+mn-lt"/>
                      </a:endParaRPr>
                    </a:p>
                  </a:txBody>
                  <a:tcPr marL="48822" marR="48822" marT="48822" marB="48822">
                    <a:lnL>
                      <a:noFill/>
                    </a:lnL>
                    <a:lnR w="12700" cmpd="sng">
                      <a:solidFill>
                        <a:srgbClr val="00BCF2"/>
                      </a:solid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00BCF2">
                        <a:lumMod val="20000"/>
                        <a:lumOff val="80000"/>
                      </a:srgbClr>
                    </a:solidFill>
                  </a:tcPr>
                </a:tc>
                <a:extLst>
                  <a:ext uri="{0D108BD9-81ED-4DB2-BD59-A6C34878D82A}">
                    <a16:rowId xmlns:a16="http://schemas.microsoft.com/office/drawing/2014/main" val="819426849"/>
                  </a:ext>
                </a:extLst>
              </a:tr>
              <a:tr h="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b="0" kern="1200">
                          <a:solidFill>
                            <a:srgbClr val="00B050"/>
                          </a:solidFill>
                          <a:effectLst/>
                          <a:latin typeface="Segoe UI Semilight"/>
                          <a:ea typeface="+mn-ea"/>
                          <a:cs typeface="+mn-cs"/>
                        </a:rPr>
                        <a:t>Allow</a:t>
                      </a:r>
                      <a:endParaRPr lang="en-US" sz="1000" kern="1200">
                        <a:solidFill>
                          <a:srgbClr val="222222"/>
                        </a:solidFill>
                        <a:effectLst/>
                        <a:latin typeface="+mn-lt"/>
                        <a:ea typeface="+mn-ea"/>
                        <a:cs typeface="+mn-cs"/>
                      </a:endParaRPr>
                    </a:p>
                  </a:txBody>
                  <a:tcPr marL="48822" marR="48822" marT="48822" marB="48822" anchor="ctr">
                    <a:lnL w="12700" cmpd="sng">
                      <a:solidFill>
                        <a:srgbClr val="00BCF2"/>
                      </a:solid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kern="1200">
                          <a:solidFill>
                            <a:srgbClr val="222222"/>
                          </a:solidFill>
                          <a:effectLst/>
                          <a:latin typeface="Segoe UI Semilight"/>
                          <a:ea typeface="+mn-ea"/>
                          <a:cs typeface="+mn-cs"/>
                        </a:rPr>
                        <a:t>Inbound</a:t>
                      </a:r>
                      <a:endParaRPr lang="en-US" sz="1000" i="1" kern="1200">
                        <a:solidFill>
                          <a:srgbClr val="222222"/>
                        </a:solidFill>
                        <a:effectLst/>
                        <a:latin typeface="+mn-lt"/>
                        <a:ea typeface="+mn-ea"/>
                        <a:cs typeface="+mn-cs"/>
                      </a:endParaRPr>
                    </a:p>
                  </a:txBody>
                  <a:tcPr marL="48822" marR="48822" marT="48822" marB="48822"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i="0" kern="1200" dirty="0">
                          <a:solidFill>
                            <a:schemeClr val="bg1"/>
                          </a:solidFill>
                          <a:effectLst/>
                          <a:latin typeface="+mn-lt"/>
                          <a:ea typeface="+mn-ea"/>
                          <a:cs typeface="+mn-cs"/>
                        </a:rPr>
                        <a:t>Allow “Manage” traffic</a:t>
                      </a:r>
                    </a:p>
                  </a:txBody>
                  <a:tcPr marL="48822" marR="48822" marT="48822" marB="48822"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err="1">
                          <a:solidFill>
                            <a:schemeClr val="bg1"/>
                          </a:solidFill>
                          <a:highlight>
                            <a:srgbClr val="FFFF00"/>
                          </a:highlight>
                        </a:rPr>
                        <a:t>ServiceManagement</a:t>
                      </a:r>
                      <a:endParaRPr lang="en-US" sz="1200" dirty="0">
                        <a:solidFill>
                          <a:schemeClr val="bg1"/>
                        </a:solidFill>
                        <a:highlight>
                          <a:srgbClr val="FFFF00"/>
                        </a:highlight>
                      </a:endParaRPr>
                    </a:p>
                  </a:txBody>
                  <a:tcPr marL="48822" marR="48822" marT="48822" marB="48822" anchor="ctr">
                    <a:lnL>
                      <a:noFill/>
                    </a:lnL>
                    <a:lnR w="12700" cmpd="sng">
                      <a:noFill/>
                    </a:lnR>
                    <a:lnT w="12700" cmpd="sng">
                      <a:solidFill>
                        <a:srgbClr val="00BCF2"/>
                      </a:solidFill>
                    </a:lnT>
                    <a:lnB w="12700" cmpd="sng">
                      <a:solidFill>
                        <a:srgbClr val="00BCF2"/>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0" dirty="0" err="1">
                          <a:solidFill>
                            <a:srgbClr val="222222"/>
                          </a:solidFill>
                          <a:effectLst/>
                          <a:latin typeface="+mn-lt"/>
                        </a:rPr>
                        <a:t>Virtual_Network</a:t>
                      </a:r>
                      <a:endParaRPr lang="en-US" sz="1000" b="0" dirty="0">
                        <a:solidFill>
                          <a:srgbClr val="222222"/>
                        </a:solidFill>
                        <a:effectLst/>
                        <a:latin typeface="+mn-lt"/>
                      </a:endParaRPr>
                    </a:p>
                  </a:txBody>
                  <a:tcPr marL="48822" marR="48822" marT="48822" marB="48822" anchor="ctr">
                    <a:lnL>
                      <a:noFill/>
                    </a:lnL>
                    <a:lnR w="12700" cmpd="sng">
                      <a:solidFill>
                        <a:srgbClr val="00BCF2"/>
                      </a:solid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31182223"/>
                  </a:ext>
                </a:extLst>
              </a:tr>
              <a:tr h="247048">
                <a:tc>
                  <a:txBody>
                    <a:bodyPr/>
                    <a:lstStyle/>
                    <a:p>
                      <a:pPr marL="0" marR="0" fontAlgn="t">
                        <a:spcBef>
                          <a:spcPts val="0"/>
                        </a:spcBef>
                        <a:spcAft>
                          <a:spcPts val="0"/>
                        </a:spcAft>
                      </a:pPr>
                      <a:r>
                        <a:rPr lang="en-US" sz="1000" b="0" kern="1200">
                          <a:solidFill>
                            <a:srgbClr val="00B050"/>
                          </a:solidFill>
                          <a:effectLst/>
                          <a:latin typeface="+mn-lt"/>
                          <a:ea typeface="+mn-ea"/>
                          <a:cs typeface="+mn-cs"/>
                        </a:rPr>
                        <a:t>Allow</a:t>
                      </a:r>
                      <a:endParaRPr lang="en-US" sz="1000">
                        <a:solidFill>
                          <a:srgbClr val="222222"/>
                        </a:solidFill>
                        <a:effectLst/>
                        <a:latin typeface="+mn-lt"/>
                      </a:endParaRPr>
                    </a:p>
                  </a:txBody>
                  <a:tcPr marL="48822" marR="48822" marT="48822" marB="48822" anchor="ctr">
                    <a:lnL w="12700" cmpd="sng">
                      <a:solidFill>
                        <a:srgbClr val="00BCF2"/>
                      </a:solid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fontAlgn="t">
                        <a:spcBef>
                          <a:spcPts val="0"/>
                        </a:spcBef>
                        <a:spcAft>
                          <a:spcPts val="0"/>
                        </a:spcAft>
                      </a:pPr>
                      <a:r>
                        <a:rPr lang="en-US" sz="1000" dirty="0">
                          <a:solidFill>
                            <a:srgbClr val="222222"/>
                          </a:solidFill>
                          <a:effectLst/>
                          <a:latin typeface="+mn-lt"/>
                        </a:rPr>
                        <a:t>Outbound</a:t>
                      </a:r>
                    </a:p>
                  </a:txBody>
                  <a:tcPr marL="48822" marR="48822" marT="48822" marB="48822"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fontAlgn="t">
                        <a:spcBef>
                          <a:spcPts val="0"/>
                        </a:spcBef>
                        <a:spcAft>
                          <a:spcPts val="0"/>
                        </a:spcAft>
                      </a:pPr>
                      <a:r>
                        <a:rPr lang="en-US" sz="1000" dirty="0">
                          <a:solidFill>
                            <a:schemeClr val="bg1"/>
                          </a:solidFill>
                          <a:effectLst/>
                          <a:latin typeface="+mn-lt"/>
                        </a:rPr>
                        <a:t>Allow Azure services</a:t>
                      </a:r>
                    </a:p>
                  </a:txBody>
                  <a:tcPr marL="48822" marR="48822" marT="48822" marB="48822"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1200" dirty="0" err="1">
                          <a:solidFill>
                            <a:schemeClr val="bg1"/>
                          </a:solidFill>
                          <a:latin typeface="+mn-lt"/>
                          <a:ea typeface="+mn-ea"/>
                          <a:cs typeface="+mn-cs"/>
                        </a:rPr>
                        <a:t>Virtual_Network</a:t>
                      </a:r>
                      <a:endParaRPr lang="en-US" sz="1600" dirty="0">
                        <a:solidFill>
                          <a:schemeClr val="bg1"/>
                        </a:solidFill>
                      </a:endParaRPr>
                    </a:p>
                  </a:txBody>
                  <a:tcPr marL="48822" marR="48822" marT="48822" marB="48822" anchor="ctr">
                    <a:lnL>
                      <a:noFill/>
                    </a:lnL>
                    <a:lnR w="12700" cmpd="sng">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fontAlgn="t">
                        <a:spcBef>
                          <a:spcPts val="0"/>
                        </a:spcBef>
                        <a:spcAft>
                          <a:spcPts val="0"/>
                        </a:spcAft>
                      </a:pPr>
                      <a:r>
                        <a:rPr lang="en-US" sz="1000" dirty="0">
                          <a:solidFill>
                            <a:srgbClr val="222222"/>
                          </a:solidFill>
                          <a:effectLst/>
                          <a:highlight>
                            <a:srgbClr val="FFFF00"/>
                          </a:highlight>
                          <a:latin typeface="+mn-lt"/>
                        </a:rPr>
                        <a:t>Storage, SQL etc. </a:t>
                      </a:r>
                      <a:endParaRPr lang="en-US" sz="1000" b="0" dirty="0">
                        <a:solidFill>
                          <a:srgbClr val="222222"/>
                        </a:solidFill>
                        <a:effectLst/>
                        <a:highlight>
                          <a:srgbClr val="FFFF00"/>
                        </a:highlight>
                        <a:latin typeface="+mn-lt"/>
                      </a:endParaRPr>
                    </a:p>
                  </a:txBody>
                  <a:tcPr marL="48822" marR="48822" marT="48822" marB="48822" anchor="ctr">
                    <a:lnL>
                      <a:noFill/>
                    </a:lnL>
                    <a:lnR w="12700" cmpd="sng">
                      <a:solidFill>
                        <a:srgbClr val="00BCF2"/>
                      </a:solid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11834293"/>
                  </a:ext>
                </a:extLst>
              </a:tr>
              <a:tr h="247048">
                <a:tc>
                  <a:txBody>
                    <a:bodyPr/>
                    <a:lstStyle/>
                    <a:p>
                      <a:pPr marL="0" marR="0" fontAlgn="t">
                        <a:spcBef>
                          <a:spcPts val="0"/>
                        </a:spcBef>
                        <a:spcAft>
                          <a:spcPts val="0"/>
                        </a:spcAft>
                      </a:pPr>
                      <a:r>
                        <a:rPr lang="en-US" sz="1000" dirty="0">
                          <a:solidFill>
                            <a:schemeClr val="bg2"/>
                          </a:solidFill>
                          <a:effectLst/>
                          <a:latin typeface="+mn-lt"/>
                        </a:rPr>
                        <a:t>Deny</a:t>
                      </a:r>
                    </a:p>
                  </a:txBody>
                  <a:tcPr marL="48822" marR="48822" marT="48822" marB="48822" anchor="ctr">
                    <a:lnL w="12700" cmpd="sng">
                      <a:solidFill>
                        <a:srgbClr val="00BCF2"/>
                      </a:solid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fontAlgn="t">
                        <a:spcBef>
                          <a:spcPts val="0"/>
                        </a:spcBef>
                        <a:spcAft>
                          <a:spcPts val="0"/>
                        </a:spcAft>
                      </a:pPr>
                      <a:r>
                        <a:rPr lang="en-US" sz="1000" dirty="0">
                          <a:solidFill>
                            <a:srgbClr val="222222"/>
                          </a:solidFill>
                          <a:effectLst/>
                          <a:latin typeface="+mn-lt"/>
                        </a:rPr>
                        <a:t>Outbound</a:t>
                      </a:r>
                    </a:p>
                  </a:txBody>
                  <a:tcPr marL="48822" marR="48822" marT="48822" marB="48822"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fontAlgn="t">
                        <a:spcBef>
                          <a:spcPts val="0"/>
                        </a:spcBef>
                        <a:spcAft>
                          <a:spcPts val="0"/>
                        </a:spcAft>
                      </a:pPr>
                      <a:r>
                        <a:rPr lang="en-US" sz="1000" dirty="0">
                          <a:solidFill>
                            <a:schemeClr val="bg1"/>
                          </a:solidFill>
                          <a:effectLst/>
                          <a:latin typeface="+mn-lt"/>
                        </a:rPr>
                        <a:t>Internet</a:t>
                      </a:r>
                    </a:p>
                  </a:txBody>
                  <a:tcPr marL="48822" marR="48822" marT="48822" marB="48822"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solidFill>
                            <a:schemeClr val="bg1"/>
                          </a:solidFill>
                        </a:rPr>
                        <a:t>*</a:t>
                      </a:r>
                    </a:p>
                  </a:txBody>
                  <a:tcPr marL="48822" marR="48822" marT="48822" marB="48822" anchor="ctr">
                    <a:lnL>
                      <a:noFill/>
                    </a:lnL>
                    <a:lnR w="12700" cmpd="sng">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fontAlgn="t">
                        <a:spcBef>
                          <a:spcPts val="0"/>
                        </a:spcBef>
                        <a:spcAft>
                          <a:spcPts val="0"/>
                        </a:spcAft>
                      </a:pPr>
                      <a:r>
                        <a:rPr lang="en-US" sz="1000" b="0" dirty="0">
                          <a:solidFill>
                            <a:srgbClr val="222222"/>
                          </a:solidFill>
                          <a:effectLst/>
                          <a:latin typeface="+mn-lt"/>
                        </a:rPr>
                        <a:t>Internet</a:t>
                      </a:r>
                    </a:p>
                  </a:txBody>
                  <a:tcPr marL="48822" marR="48822" marT="48822" marB="48822" anchor="ctr">
                    <a:lnL>
                      <a:noFill/>
                    </a:lnL>
                    <a:lnR w="12700" cmpd="sng">
                      <a:solidFill>
                        <a:srgbClr val="00BCF2"/>
                      </a:solid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5772619"/>
                  </a:ext>
                </a:extLst>
              </a:tr>
            </a:tbl>
          </a:graphicData>
        </a:graphic>
      </p:graphicFrame>
      <p:sp>
        <p:nvSpPr>
          <p:cNvPr id="49" name="Arrow: Right 48">
            <a:extLst>
              <a:ext uri="{FF2B5EF4-FFF2-40B4-BE49-F238E27FC236}">
                <a16:creationId xmlns:a16="http://schemas.microsoft.com/office/drawing/2014/main" id="{8A2794B0-1B6B-44BB-B50C-37060FA1E496}"/>
              </a:ext>
            </a:extLst>
          </p:cNvPr>
          <p:cNvSpPr/>
          <p:nvPr/>
        </p:nvSpPr>
        <p:spPr bwMode="auto">
          <a:xfrm>
            <a:off x="8854951" y="2996617"/>
            <a:ext cx="2208940" cy="841042"/>
          </a:xfrm>
          <a:prstGeom prst="right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 Infra traffic</a:t>
            </a:r>
          </a:p>
        </p:txBody>
      </p:sp>
      <p:pic>
        <p:nvPicPr>
          <p:cNvPr id="50" name="Picture 49">
            <a:extLst>
              <a:ext uri="{FF2B5EF4-FFF2-40B4-BE49-F238E27FC236}">
                <a16:creationId xmlns:a16="http://schemas.microsoft.com/office/drawing/2014/main" id="{8FFB8187-CF89-45BA-87EC-44111809F548}"/>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11177274" y="3009648"/>
            <a:ext cx="453233" cy="452961"/>
          </a:xfrm>
          <a:prstGeom prst="rect">
            <a:avLst/>
          </a:prstGeom>
          <a:ln>
            <a:tailEnd type="triangle"/>
          </a:ln>
        </p:spPr>
      </p:pic>
      <p:pic>
        <p:nvPicPr>
          <p:cNvPr id="51" name="Picture 50">
            <a:extLst>
              <a:ext uri="{FF2B5EF4-FFF2-40B4-BE49-F238E27FC236}">
                <a16:creationId xmlns:a16="http://schemas.microsoft.com/office/drawing/2014/main" id="{6075A25F-B92E-4FCD-A8E8-44928793E274}"/>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11195593" y="3488353"/>
            <a:ext cx="442815" cy="387407"/>
          </a:xfrm>
          <a:prstGeom prst="rect">
            <a:avLst/>
          </a:prstGeom>
          <a:ln>
            <a:tailEnd type="triangle"/>
          </a:ln>
        </p:spPr>
      </p:pic>
      <p:pic>
        <p:nvPicPr>
          <p:cNvPr id="54" name="Picture 53">
            <a:extLst>
              <a:ext uri="{FF2B5EF4-FFF2-40B4-BE49-F238E27FC236}">
                <a16:creationId xmlns:a16="http://schemas.microsoft.com/office/drawing/2014/main" id="{F95D3159-5EB7-46E0-8D44-6103E074891E}"/>
              </a:ext>
            </a:extLst>
          </p:cNvPr>
          <p:cNvPicPr>
            <a:picLocks noChangeAspect="1"/>
          </p:cNvPicPr>
          <p:nvPr/>
        </p:nvPicPr>
        <p:blipFill>
          <a:blip r:embed="rId5">
            <a:duotone>
              <a:schemeClr val="accent2">
                <a:shade val="45000"/>
                <a:satMod val="135000"/>
              </a:schemeClr>
              <a:prstClr val="white"/>
            </a:duotone>
          </a:blip>
          <a:stretch>
            <a:fillRect/>
          </a:stretch>
        </p:blipFill>
        <p:spPr>
          <a:xfrm>
            <a:off x="11133910" y="1986066"/>
            <a:ext cx="605761" cy="620054"/>
          </a:xfrm>
          <a:prstGeom prst="rect">
            <a:avLst/>
          </a:prstGeom>
        </p:spPr>
      </p:pic>
      <p:sp>
        <p:nvSpPr>
          <p:cNvPr id="55" name="TextBox 54">
            <a:extLst>
              <a:ext uri="{FF2B5EF4-FFF2-40B4-BE49-F238E27FC236}">
                <a16:creationId xmlns:a16="http://schemas.microsoft.com/office/drawing/2014/main" id="{1CBE82B2-555C-45D2-9B89-BE52F8980E61}"/>
              </a:ext>
            </a:extLst>
          </p:cNvPr>
          <p:cNvSpPr txBox="1"/>
          <p:nvPr/>
        </p:nvSpPr>
        <p:spPr>
          <a:xfrm>
            <a:off x="11019905" y="2486181"/>
            <a:ext cx="1834386"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Azure service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control plane </a:t>
            </a:r>
          </a:p>
        </p:txBody>
      </p:sp>
      <p:sp>
        <p:nvSpPr>
          <p:cNvPr id="56" name="TextBox 55">
            <a:extLst>
              <a:ext uri="{FF2B5EF4-FFF2-40B4-BE49-F238E27FC236}">
                <a16:creationId xmlns:a16="http://schemas.microsoft.com/office/drawing/2014/main" id="{457CF5D8-6B88-4FF5-AC91-B4BC2D14A0C5}"/>
              </a:ext>
            </a:extLst>
          </p:cNvPr>
          <p:cNvSpPr txBox="1"/>
          <p:nvPr/>
        </p:nvSpPr>
        <p:spPr>
          <a:xfrm>
            <a:off x="11055735" y="3844058"/>
            <a:ext cx="1834386"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Various Azure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services</a:t>
            </a:r>
          </a:p>
        </p:txBody>
      </p:sp>
      <p:sp>
        <p:nvSpPr>
          <p:cNvPr id="57" name="TextBox 56">
            <a:extLst>
              <a:ext uri="{FF2B5EF4-FFF2-40B4-BE49-F238E27FC236}">
                <a16:creationId xmlns:a16="http://schemas.microsoft.com/office/drawing/2014/main" id="{05A1E1ED-F100-45FF-BC7E-EE879E10C7C3}"/>
              </a:ext>
            </a:extLst>
          </p:cNvPr>
          <p:cNvSpPr txBox="1"/>
          <p:nvPr/>
        </p:nvSpPr>
        <p:spPr>
          <a:xfrm>
            <a:off x="7020516" y="2360751"/>
            <a:ext cx="1030012"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353535"/>
                </a:solidFill>
                <a:effectLst/>
                <a:uLnTx/>
                <a:uFillTx/>
                <a:latin typeface="Segoe UI Semilight"/>
                <a:ea typeface="+mn-ea"/>
                <a:cs typeface="+mn-cs"/>
              </a:rPr>
              <a:t>User-Defined Routes (UDR)</a:t>
            </a:r>
          </a:p>
        </p:txBody>
      </p:sp>
      <p:pic>
        <p:nvPicPr>
          <p:cNvPr id="58" name="Picture 57">
            <a:extLst>
              <a:ext uri="{FF2B5EF4-FFF2-40B4-BE49-F238E27FC236}">
                <a16:creationId xmlns:a16="http://schemas.microsoft.com/office/drawing/2014/main" id="{52802DED-CB63-4B3E-AFE2-1A2E50D4A18E}"/>
              </a:ext>
            </a:extLst>
          </p:cNvPr>
          <p:cNvPicPr>
            <a:picLocks noChangeAspect="1"/>
          </p:cNvPicPr>
          <p:nvPr/>
        </p:nvPicPr>
        <p:blipFill>
          <a:blip r:embed="rId8"/>
          <a:stretch>
            <a:fillRect/>
          </a:stretch>
        </p:blipFill>
        <p:spPr>
          <a:xfrm>
            <a:off x="7298001" y="2090813"/>
            <a:ext cx="331037" cy="371186"/>
          </a:xfrm>
          <a:prstGeom prst="rect">
            <a:avLst/>
          </a:prstGeom>
        </p:spPr>
      </p:pic>
      <p:sp>
        <p:nvSpPr>
          <p:cNvPr id="59" name="TextBox 58">
            <a:extLst>
              <a:ext uri="{FF2B5EF4-FFF2-40B4-BE49-F238E27FC236}">
                <a16:creationId xmlns:a16="http://schemas.microsoft.com/office/drawing/2014/main" id="{25B7A800-367C-4BEC-80B9-ABD5760FEAB1}"/>
              </a:ext>
            </a:extLst>
          </p:cNvPr>
          <p:cNvSpPr txBox="1"/>
          <p:nvPr/>
        </p:nvSpPr>
        <p:spPr>
          <a:xfrm>
            <a:off x="7588208" y="2006201"/>
            <a:ext cx="1834386" cy="3077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0/0-&gt;On-prem</a:t>
            </a:r>
          </a:p>
        </p:txBody>
      </p:sp>
      <p:cxnSp>
        <p:nvCxnSpPr>
          <p:cNvPr id="60" name="Straight Arrow Connector 59">
            <a:extLst>
              <a:ext uri="{FF2B5EF4-FFF2-40B4-BE49-F238E27FC236}">
                <a16:creationId xmlns:a16="http://schemas.microsoft.com/office/drawing/2014/main" id="{3779A43D-2E6D-4CD7-A782-24A4823708B1}"/>
              </a:ext>
            </a:extLst>
          </p:cNvPr>
          <p:cNvCxnSpPr>
            <a:cxnSpLocks/>
          </p:cNvCxnSpPr>
          <p:nvPr/>
        </p:nvCxnSpPr>
        <p:spPr>
          <a:xfrm>
            <a:off x="7430504" y="1227773"/>
            <a:ext cx="0" cy="87953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2" name="Multiply 28">
            <a:extLst>
              <a:ext uri="{FF2B5EF4-FFF2-40B4-BE49-F238E27FC236}">
                <a16:creationId xmlns:a16="http://schemas.microsoft.com/office/drawing/2014/main" id="{15356EBC-D4E1-413C-B767-B868478FAE5C}"/>
              </a:ext>
            </a:extLst>
          </p:cNvPr>
          <p:cNvSpPr/>
          <p:nvPr/>
        </p:nvSpPr>
        <p:spPr bwMode="auto">
          <a:xfrm>
            <a:off x="7142165" y="1473682"/>
            <a:ext cx="611115" cy="499830"/>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5" name="Picture 64">
            <a:extLst>
              <a:ext uri="{FF2B5EF4-FFF2-40B4-BE49-F238E27FC236}">
                <a16:creationId xmlns:a16="http://schemas.microsoft.com/office/drawing/2014/main" id="{35B61BAC-6F52-414A-B509-ECA149D08DC7}"/>
              </a:ext>
            </a:extLst>
          </p:cNvPr>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20516" y="476832"/>
            <a:ext cx="1024393" cy="690775"/>
          </a:xfrm>
          <a:prstGeom prst="rect">
            <a:avLst/>
          </a:prstGeom>
          <a:ln>
            <a:tailEnd type="triangle"/>
          </a:ln>
        </p:spPr>
      </p:pic>
      <p:sp>
        <p:nvSpPr>
          <p:cNvPr id="66" name="TextBox 65">
            <a:extLst>
              <a:ext uri="{FF2B5EF4-FFF2-40B4-BE49-F238E27FC236}">
                <a16:creationId xmlns:a16="http://schemas.microsoft.com/office/drawing/2014/main" id="{C3C26B0E-0B0B-4D80-8FE1-BF84995E9107}"/>
              </a:ext>
            </a:extLst>
          </p:cNvPr>
          <p:cNvSpPr txBox="1"/>
          <p:nvPr/>
        </p:nvSpPr>
        <p:spPr>
          <a:xfrm>
            <a:off x="7836767" y="869847"/>
            <a:ext cx="1619837" cy="33361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353535"/>
                </a:solidFill>
                <a:effectLst/>
                <a:uLnTx/>
                <a:uFillTx/>
                <a:latin typeface="Segoe UI Semilight"/>
                <a:ea typeface="+mn-ea"/>
                <a:cs typeface="+mn-cs"/>
              </a:rPr>
              <a:t>On-premises</a:t>
            </a:r>
          </a:p>
        </p:txBody>
      </p:sp>
      <p:sp>
        <p:nvSpPr>
          <p:cNvPr id="70" name="TextBox 69">
            <a:extLst>
              <a:ext uri="{FF2B5EF4-FFF2-40B4-BE49-F238E27FC236}">
                <a16:creationId xmlns:a16="http://schemas.microsoft.com/office/drawing/2014/main" id="{35B67254-B1E0-488B-982C-DF02A9E1FE2F}"/>
              </a:ext>
            </a:extLst>
          </p:cNvPr>
          <p:cNvSpPr txBox="1"/>
          <p:nvPr/>
        </p:nvSpPr>
        <p:spPr>
          <a:xfrm>
            <a:off x="10995945" y="1336827"/>
            <a:ext cx="1168409" cy="489365"/>
          </a:xfrm>
          <a:prstGeom prst="rect">
            <a:avLst/>
          </a:prstGeom>
          <a:solidFill>
            <a:schemeClr val="accent2"/>
          </a:solidFill>
        </p:spPr>
        <p:txBody>
          <a:bodyPr wrap="square" lIns="182880" tIns="146304" rIns="182880" bIns="146304" rtlCol="0">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Public IPs</a:t>
            </a:r>
          </a:p>
        </p:txBody>
      </p:sp>
      <p:sp>
        <p:nvSpPr>
          <p:cNvPr id="71" name="Oval 70">
            <a:extLst>
              <a:ext uri="{FF2B5EF4-FFF2-40B4-BE49-F238E27FC236}">
                <a16:creationId xmlns:a16="http://schemas.microsoft.com/office/drawing/2014/main" id="{06BC0BC2-4715-423A-8F07-DF639E031AFF}"/>
              </a:ext>
            </a:extLst>
          </p:cNvPr>
          <p:cNvSpPr/>
          <p:nvPr/>
        </p:nvSpPr>
        <p:spPr bwMode="auto">
          <a:xfrm>
            <a:off x="9779864" y="2107310"/>
            <a:ext cx="317011" cy="2858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sp>
        <p:nvSpPr>
          <p:cNvPr id="72" name="Oval 71">
            <a:extLst>
              <a:ext uri="{FF2B5EF4-FFF2-40B4-BE49-F238E27FC236}">
                <a16:creationId xmlns:a16="http://schemas.microsoft.com/office/drawing/2014/main" id="{567626D2-81F1-4A1D-898F-39B2338BF6F3}"/>
              </a:ext>
            </a:extLst>
          </p:cNvPr>
          <p:cNvSpPr/>
          <p:nvPr/>
        </p:nvSpPr>
        <p:spPr bwMode="auto">
          <a:xfrm>
            <a:off x="7809482" y="1515855"/>
            <a:ext cx="317011" cy="2858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a:t>
            </a:r>
          </a:p>
        </p:txBody>
      </p:sp>
      <p:sp>
        <p:nvSpPr>
          <p:cNvPr id="73" name="Oval 72">
            <a:extLst>
              <a:ext uri="{FF2B5EF4-FFF2-40B4-BE49-F238E27FC236}">
                <a16:creationId xmlns:a16="http://schemas.microsoft.com/office/drawing/2014/main" id="{A987B15F-F908-481D-A095-FBD99190F576}"/>
              </a:ext>
            </a:extLst>
          </p:cNvPr>
          <p:cNvSpPr/>
          <p:nvPr/>
        </p:nvSpPr>
        <p:spPr bwMode="auto">
          <a:xfrm>
            <a:off x="9806635" y="3694756"/>
            <a:ext cx="317011" cy="2858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3</a:t>
            </a:r>
          </a:p>
        </p:txBody>
      </p:sp>
      <p:sp>
        <p:nvSpPr>
          <p:cNvPr id="74" name="Rectangle 73">
            <a:extLst>
              <a:ext uri="{FF2B5EF4-FFF2-40B4-BE49-F238E27FC236}">
                <a16:creationId xmlns:a16="http://schemas.microsoft.com/office/drawing/2014/main" id="{6EB5D304-1EEE-46E9-9965-048170D2BD82}"/>
              </a:ext>
            </a:extLst>
          </p:cNvPr>
          <p:cNvSpPr/>
          <p:nvPr/>
        </p:nvSpPr>
        <p:spPr>
          <a:xfrm>
            <a:off x="6502955" y="6142874"/>
            <a:ext cx="5796164" cy="341632"/>
          </a:xfrm>
          <a:prstGeom prst="rect">
            <a:avLst/>
          </a:prstGeom>
          <a:ln w="3175">
            <a:solidFill>
              <a:schemeClr val="accent6">
                <a:lumMod val="20000"/>
                <a:lumOff val="80000"/>
              </a:schemeClr>
            </a:solidFill>
            <a:prstDash val="solid"/>
          </a:ln>
        </p:spPr>
        <p:txBody>
          <a:bodyPr wrap="square">
            <a:spAutoFit/>
          </a:bodyPr>
          <a:lstStyle/>
          <a:p>
            <a:pPr marL="0" marR="0" lvl="1" indent="0" algn="ctr" defTabSz="914367" rtl="0" eaLnBrk="1" fontAlgn="auto" latinLnBrk="0" hangingPunct="1">
              <a:lnSpc>
                <a:spcPct val="90000"/>
              </a:lnSpc>
              <a:spcBef>
                <a:spcPts val="1000"/>
              </a:spcBef>
              <a:spcAft>
                <a:spcPts val="0"/>
              </a:spcAft>
              <a:buClrTx/>
              <a:buSzPct val="90000"/>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Use NSG service tags to help reduce IPs and ports open</a:t>
            </a:r>
          </a:p>
        </p:txBody>
      </p:sp>
      <p:sp>
        <p:nvSpPr>
          <p:cNvPr id="82" name="TextBox 81">
            <a:extLst>
              <a:ext uri="{FF2B5EF4-FFF2-40B4-BE49-F238E27FC236}">
                <a16:creationId xmlns:a16="http://schemas.microsoft.com/office/drawing/2014/main" id="{F9DCCBA5-9926-4FBE-B893-5958F515A78E}"/>
              </a:ext>
            </a:extLst>
          </p:cNvPr>
          <p:cNvSpPr txBox="1"/>
          <p:nvPr/>
        </p:nvSpPr>
        <p:spPr>
          <a:xfrm>
            <a:off x="8383894" y="2371563"/>
            <a:ext cx="461680" cy="877163"/>
          </a:xfrm>
          <a:prstGeom prst="rect">
            <a:avLst/>
          </a:prstGeom>
          <a:solidFill>
            <a:schemeClr val="accent2"/>
          </a:solidFill>
        </p:spPr>
        <p:txBody>
          <a:bodyPr wrap="square" lIns="182880" tIns="146304" rIns="182880" bIns="146304" rtlCol="0">
            <a:spAutoFit/>
          </a:bodyPr>
          <a:lstStyle>
            <a:defPPr>
              <a:defRPr lang="en-US"/>
            </a:defPPr>
            <a:lvl1pPr>
              <a:lnSpc>
                <a:spcPct val="90000"/>
              </a:lnSpc>
              <a:spcAft>
                <a:spcPts val="600"/>
              </a:spcAft>
              <a:defRPr sz="16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PIP</a:t>
            </a:r>
          </a:p>
        </p:txBody>
      </p:sp>
    </p:spTree>
    <p:extLst>
      <p:ext uri="{BB962C8B-B14F-4D97-AF65-F5344CB8AC3E}">
        <p14:creationId xmlns:p14="http://schemas.microsoft.com/office/powerpoint/2010/main" val="500939007"/>
      </p:ext>
    </p:extLst>
  </p:cSld>
  <p:clrMapOvr>
    <a:overrideClrMapping bg1="dk1" tx1="lt1" bg2="dk2" tx2="lt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689F1A78-4DF8-4F86-B27D-13E9F3C27FC7}"/>
              </a:ext>
            </a:extLst>
          </p:cNvPr>
          <p:cNvSpPr txBox="1"/>
          <p:nvPr/>
        </p:nvSpPr>
        <p:spPr>
          <a:xfrm>
            <a:off x="405335" y="2427160"/>
            <a:ext cx="8567567" cy="3256623"/>
          </a:xfrm>
          <a:prstGeom prst="rect">
            <a:avLst/>
          </a:prstGeom>
          <a:noFill/>
        </p:spPr>
        <p:txBody>
          <a:bodyPr wrap="square" lIns="179285" tIns="143428" rIns="179285" bIns="143428" rtlCol="0">
            <a:spAutoFit/>
          </a:bodyPr>
          <a:lstStyle/>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Extend VNet identity to the service</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FFFF"/>
              </a:solidFill>
              <a:effectLst/>
              <a:uLnTx/>
              <a:uFillTx/>
              <a:latin typeface="Segoe UI Semilight"/>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Secure your critical Azure resources to only your VNet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FFFF"/>
              </a:solidFill>
              <a:effectLst/>
              <a:uLnTx/>
              <a:uFillTx/>
              <a:latin typeface="Segoe UI Semilight"/>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Traffic remains on the Microsoft backbone</a:t>
            </a:r>
          </a:p>
        </p:txBody>
      </p:sp>
      <p:sp>
        <p:nvSpPr>
          <p:cNvPr id="33" name="Title 1">
            <a:extLst>
              <a:ext uri="{FF2B5EF4-FFF2-40B4-BE49-F238E27FC236}">
                <a16:creationId xmlns:a16="http://schemas.microsoft.com/office/drawing/2014/main" id="{D0790D38-ACFE-4E2C-A657-86925B378037}"/>
              </a:ext>
            </a:extLst>
          </p:cNvPr>
          <p:cNvSpPr txBox="1">
            <a:spLocks/>
          </p:cNvSpPr>
          <p:nvPr/>
        </p:nvSpPr>
        <p:spPr>
          <a:xfrm>
            <a:off x="281713" y="763204"/>
            <a:ext cx="6275835" cy="867359"/>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VNet Service Endpoints</a:t>
            </a:r>
          </a:p>
        </p:txBody>
      </p:sp>
      <p:grpSp>
        <p:nvGrpSpPr>
          <p:cNvPr id="52" name="Group 51">
            <a:extLst>
              <a:ext uri="{FF2B5EF4-FFF2-40B4-BE49-F238E27FC236}">
                <a16:creationId xmlns:a16="http://schemas.microsoft.com/office/drawing/2014/main" id="{E003B51C-F3E0-43A0-83CB-7D2381E17FE5}"/>
              </a:ext>
            </a:extLst>
          </p:cNvPr>
          <p:cNvGrpSpPr/>
          <p:nvPr/>
        </p:nvGrpSpPr>
        <p:grpSpPr>
          <a:xfrm>
            <a:off x="9045431" y="125689"/>
            <a:ext cx="3208768" cy="6761142"/>
            <a:chOff x="8458736" y="96858"/>
            <a:chExt cx="3208768" cy="6761142"/>
          </a:xfrm>
        </p:grpSpPr>
        <p:pic>
          <p:nvPicPr>
            <p:cNvPr id="4" name="Picture 3">
              <a:extLst>
                <a:ext uri="{FF2B5EF4-FFF2-40B4-BE49-F238E27FC236}">
                  <a16:creationId xmlns:a16="http://schemas.microsoft.com/office/drawing/2014/main" id="{A1FEFBC6-BDA0-446C-8696-0C1D16DA7C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5285" y="2395838"/>
              <a:ext cx="783154" cy="760985"/>
            </a:xfrm>
            <a:prstGeom prst="rect">
              <a:avLst/>
            </a:prstGeom>
          </p:spPr>
        </p:pic>
        <p:pic>
          <p:nvPicPr>
            <p:cNvPr id="5" name="Picture 4">
              <a:extLst>
                <a:ext uri="{FF2B5EF4-FFF2-40B4-BE49-F238E27FC236}">
                  <a16:creationId xmlns:a16="http://schemas.microsoft.com/office/drawing/2014/main" id="{2A1BA6F4-3F1E-4A98-A523-47B54CBEB9B5}"/>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96331" y="2746942"/>
              <a:ext cx="417813" cy="391570"/>
            </a:xfrm>
            <a:prstGeom prst="rect">
              <a:avLst/>
            </a:prstGeom>
          </p:spPr>
        </p:pic>
        <p:sp>
          <p:nvSpPr>
            <p:cNvPr id="6" name="TextBox 5">
              <a:extLst>
                <a:ext uri="{FF2B5EF4-FFF2-40B4-BE49-F238E27FC236}">
                  <a16:creationId xmlns:a16="http://schemas.microsoft.com/office/drawing/2014/main" id="{1D3A8273-56B3-4780-A8FE-CCCB8AF0B450}"/>
                </a:ext>
              </a:extLst>
            </p:cNvPr>
            <p:cNvSpPr txBox="1"/>
            <p:nvPr/>
          </p:nvSpPr>
          <p:spPr>
            <a:xfrm>
              <a:off x="8974897" y="3167384"/>
              <a:ext cx="1579990" cy="331899"/>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FFFFFF"/>
                  </a:solidFill>
                  <a:effectLst/>
                  <a:uLnTx/>
                  <a:uFillTx/>
                  <a:latin typeface="Segoe UI Semilight"/>
                  <a:ea typeface="+mn-ea"/>
                  <a:cs typeface="+mn-cs"/>
                </a:rPr>
                <a:t>  Allow VNet A</a:t>
              </a:r>
            </a:p>
          </p:txBody>
        </p:sp>
        <p:sp>
          <p:nvSpPr>
            <p:cNvPr id="7" name="TextBox 6">
              <a:extLst>
                <a:ext uri="{FF2B5EF4-FFF2-40B4-BE49-F238E27FC236}">
                  <a16:creationId xmlns:a16="http://schemas.microsoft.com/office/drawing/2014/main" id="{17DC425C-85C9-47A9-B11D-10D1C248E2CD}"/>
                </a:ext>
              </a:extLst>
            </p:cNvPr>
            <p:cNvSpPr txBox="1"/>
            <p:nvPr/>
          </p:nvSpPr>
          <p:spPr>
            <a:xfrm>
              <a:off x="10063120" y="2320268"/>
              <a:ext cx="984271" cy="303481"/>
            </a:xfrm>
            <a:prstGeom prst="rect">
              <a:avLst/>
            </a:prstGeom>
            <a:noFill/>
            <a:ln>
              <a:solidFill>
                <a:schemeClr val="tx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FFFFFF"/>
                  </a:solidFill>
                  <a:effectLst/>
                  <a:uLnTx/>
                  <a:uFillTx/>
                  <a:latin typeface="Segoe UI Semilight"/>
                  <a:ea typeface="+mn-ea"/>
                  <a:cs typeface="+mn-cs"/>
                </a:rPr>
                <a:t>AccountA</a:t>
              </a:r>
            </a:p>
          </p:txBody>
        </p:sp>
        <p:sp>
          <p:nvSpPr>
            <p:cNvPr id="8" name="Rectangle 7">
              <a:extLst>
                <a:ext uri="{FF2B5EF4-FFF2-40B4-BE49-F238E27FC236}">
                  <a16:creationId xmlns:a16="http://schemas.microsoft.com/office/drawing/2014/main" id="{72A4D227-00E5-472D-B69F-F3DF83B71E75}"/>
                </a:ext>
              </a:extLst>
            </p:cNvPr>
            <p:cNvSpPr/>
            <p:nvPr/>
          </p:nvSpPr>
          <p:spPr>
            <a:xfrm>
              <a:off x="8533880" y="2011339"/>
              <a:ext cx="2513511" cy="1593567"/>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BE8D79D2-DF56-42AB-959D-E749589AFD7F}"/>
                </a:ext>
              </a:extLst>
            </p:cNvPr>
            <p:cNvSpPr txBox="1"/>
            <p:nvPr/>
          </p:nvSpPr>
          <p:spPr>
            <a:xfrm>
              <a:off x="9049447" y="1826689"/>
              <a:ext cx="1505440" cy="331899"/>
            </a:xfrm>
            <a:prstGeom prst="rect">
              <a:avLst/>
            </a:prstGeom>
            <a:solidFill>
              <a:schemeClr val="tx1">
                <a:lumMod val="75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353535"/>
                  </a:solidFill>
                  <a:effectLst/>
                  <a:uLnTx/>
                  <a:uFillTx/>
                  <a:latin typeface="Segoe UI Semilight"/>
                  <a:ea typeface="+mn-ea"/>
                  <a:cs typeface="+mn-cs"/>
                </a:rPr>
                <a:t>Azure Storage</a:t>
              </a:r>
            </a:p>
          </p:txBody>
        </p:sp>
        <p:sp>
          <p:nvSpPr>
            <p:cNvPr id="10" name="Rectangle 9">
              <a:extLst>
                <a:ext uri="{FF2B5EF4-FFF2-40B4-BE49-F238E27FC236}">
                  <a16:creationId xmlns:a16="http://schemas.microsoft.com/office/drawing/2014/main" id="{53D6F7D3-68F8-47A7-8747-E29842CC1693}"/>
                </a:ext>
              </a:extLst>
            </p:cNvPr>
            <p:cNvSpPr/>
            <p:nvPr/>
          </p:nvSpPr>
          <p:spPr bwMode="auto">
            <a:xfrm>
              <a:off x="8543871" y="4966371"/>
              <a:ext cx="2479102" cy="1594032"/>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263D1262-B834-41B0-85AA-741F90795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3123" y="6228588"/>
              <a:ext cx="569139" cy="629412"/>
            </a:xfrm>
            <a:prstGeom prst="rect">
              <a:avLst/>
            </a:prstGeom>
          </p:spPr>
        </p:pic>
        <p:sp>
          <p:nvSpPr>
            <p:cNvPr id="12" name="Left Arrow 19">
              <a:extLst>
                <a:ext uri="{FF2B5EF4-FFF2-40B4-BE49-F238E27FC236}">
                  <a16:creationId xmlns:a16="http://schemas.microsoft.com/office/drawing/2014/main" id="{D71759FF-5324-4226-8249-B5797372E8BD}"/>
                </a:ext>
              </a:extLst>
            </p:cNvPr>
            <p:cNvSpPr/>
            <p:nvPr/>
          </p:nvSpPr>
          <p:spPr bwMode="auto">
            <a:xfrm rot="5400000">
              <a:off x="9174174" y="3769439"/>
              <a:ext cx="1366022" cy="972965"/>
            </a:xfrm>
            <a:prstGeom prst="leftArrow">
              <a:avLst>
                <a:gd name="adj1" fmla="val 50000"/>
                <a:gd name="adj2" fmla="val 52883"/>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marL="0" marR="0" lvl="0" indent="0" algn="just"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endPar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 name="Picture 12">
              <a:extLst>
                <a:ext uri="{FF2B5EF4-FFF2-40B4-BE49-F238E27FC236}">
                  <a16:creationId xmlns:a16="http://schemas.microsoft.com/office/drawing/2014/main" id="{78937470-E44C-4301-932F-2AD2CD18D634}"/>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186031" y="5207959"/>
              <a:ext cx="569062" cy="571037"/>
            </a:xfrm>
            <a:prstGeom prst="rect">
              <a:avLst/>
            </a:prstGeom>
          </p:spPr>
        </p:pic>
        <p:pic>
          <p:nvPicPr>
            <p:cNvPr id="14" name="Picture 13">
              <a:extLst>
                <a:ext uri="{FF2B5EF4-FFF2-40B4-BE49-F238E27FC236}">
                  <a16:creationId xmlns:a16="http://schemas.microsoft.com/office/drawing/2014/main" id="{8634A25E-EC36-429B-9724-ECA5803A9A9E}"/>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324" y="5581893"/>
              <a:ext cx="610973" cy="613093"/>
            </a:xfrm>
            <a:prstGeom prst="rect">
              <a:avLst/>
            </a:prstGeom>
          </p:spPr>
        </p:pic>
        <p:pic>
          <p:nvPicPr>
            <p:cNvPr id="15" name="Picture 14">
              <a:extLst>
                <a:ext uri="{FF2B5EF4-FFF2-40B4-BE49-F238E27FC236}">
                  <a16:creationId xmlns:a16="http://schemas.microsoft.com/office/drawing/2014/main" id="{CCD81B84-3A54-45A4-AA10-24852FBFE96B}"/>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47764" y="5142321"/>
              <a:ext cx="584296" cy="586323"/>
            </a:xfrm>
            <a:prstGeom prst="rect">
              <a:avLst/>
            </a:prstGeom>
          </p:spPr>
        </p:pic>
        <p:pic>
          <p:nvPicPr>
            <p:cNvPr id="16" name="Picture 15">
              <a:extLst>
                <a:ext uri="{FF2B5EF4-FFF2-40B4-BE49-F238E27FC236}">
                  <a16:creationId xmlns:a16="http://schemas.microsoft.com/office/drawing/2014/main" id="{4B885D46-16CC-4418-9C5C-9B40214E7CFA}"/>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292538" y="4906929"/>
              <a:ext cx="505467" cy="481014"/>
            </a:xfrm>
            <a:prstGeom prst="rect">
              <a:avLst/>
            </a:prstGeom>
          </p:spPr>
        </p:pic>
        <p:sp>
          <p:nvSpPr>
            <p:cNvPr id="19" name="Freeform 6">
              <a:extLst>
                <a:ext uri="{FF2B5EF4-FFF2-40B4-BE49-F238E27FC236}">
                  <a16:creationId xmlns:a16="http://schemas.microsoft.com/office/drawing/2014/main" id="{601FE9B4-A6F6-410B-975A-9C5986540758}"/>
                </a:ext>
              </a:extLst>
            </p:cNvPr>
            <p:cNvSpPr>
              <a:spLocks/>
            </p:cNvSpPr>
            <p:nvPr/>
          </p:nvSpPr>
          <p:spPr bwMode="auto">
            <a:xfrm>
              <a:off x="10048200" y="4726684"/>
              <a:ext cx="522305" cy="454684"/>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5399322C-F823-42D3-A5D4-001015F3CA33}"/>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285168" y="531592"/>
              <a:ext cx="505467" cy="481014"/>
            </a:xfrm>
            <a:prstGeom prst="rect">
              <a:avLst/>
            </a:prstGeom>
          </p:spPr>
        </p:pic>
        <p:grpSp>
          <p:nvGrpSpPr>
            <p:cNvPr id="22" name="Group 21">
              <a:extLst>
                <a:ext uri="{FF2B5EF4-FFF2-40B4-BE49-F238E27FC236}">
                  <a16:creationId xmlns:a16="http://schemas.microsoft.com/office/drawing/2014/main" id="{2E7207D9-37D9-4ABE-882B-BFAEAB6E5F58}"/>
                </a:ext>
              </a:extLst>
            </p:cNvPr>
            <p:cNvGrpSpPr/>
            <p:nvPr/>
          </p:nvGrpSpPr>
          <p:grpSpPr>
            <a:xfrm>
              <a:off x="8458736" y="96858"/>
              <a:ext cx="3208768" cy="1741862"/>
              <a:chOff x="-1640905" y="-1067164"/>
              <a:chExt cx="3273111" cy="1776790"/>
            </a:xfrm>
          </p:grpSpPr>
          <p:sp>
            <p:nvSpPr>
              <p:cNvPr id="23" name="TextBox 22">
                <a:extLst>
                  <a:ext uri="{FF2B5EF4-FFF2-40B4-BE49-F238E27FC236}">
                    <a16:creationId xmlns:a16="http://schemas.microsoft.com/office/drawing/2014/main" id="{F6C5C546-C392-4A52-9881-4A2B5174E3D8}"/>
                  </a:ext>
                </a:extLst>
              </p:cNvPr>
              <p:cNvSpPr txBox="1"/>
              <p:nvPr/>
            </p:nvSpPr>
            <p:spPr>
              <a:xfrm>
                <a:off x="-1640905" y="-1067164"/>
                <a:ext cx="3273111" cy="5497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Internet – Home location</a:t>
                </a:r>
              </a:p>
            </p:txBody>
          </p:sp>
          <p:sp>
            <p:nvSpPr>
              <p:cNvPr id="26" name="TextBox 25">
                <a:extLst>
                  <a:ext uri="{FF2B5EF4-FFF2-40B4-BE49-F238E27FC236}">
                    <a16:creationId xmlns:a16="http://schemas.microsoft.com/office/drawing/2014/main" id="{C32345D2-7E9D-4197-8776-F890F1E4DEB5}"/>
                  </a:ext>
                </a:extLst>
              </p:cNvPr>
              <p:cNvSpPr txBox="1"/>
              <p:nvPr/>
            </p:nvSpPr>
            <p:spPr>
              <a:xfrm>
                <a:off x="-376404" y="26362"/>
                <a:ext cx="1916381" cy="6832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Download AccountA/Blob1</a:t>
                </a:r>
              </a:p>
            </p:txBody>
          </p:sp>
        </p:grpSp>
        <p:sp>
          <p:nvSpPr>
            <p:cNvPr id="29" name="Arrow: Left 28">
              <a:extLst>
                <a:ext uri="{FF2B5EF4-FFF2-40B4-BE49-F238E27FC236}">
                  <a16:creationId xmlns:a16="http://schemas.microsoft.com/office/drawing/2014/main" id="{34DF233F-9AEC-401A-AF93-058C8854F7BF}"/>
                </a:ext>
              </a:extLst>
            </p:cNvPr>
            <p:cNvSpPr/>
            <p:nvPr/>
          </p:nvSpPr>
          <p:spPr bwMode="auto">
            <a:xfrm rot="16200000">
              <a:off x="9145761" y="1237256"/>
              <a:ext cx="803512" cy="301726"/>
            </a:xfrm>
            <a:prstGeom prst="leftArrow">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D027B368-44B2-410C-9FE0-6105EC00FF41}"/>
                </a:ext>
              </a:extLst>
            </p:cNvPr>
            <p:cNvSpPr txBox="1"/>
            <p:nvPr/>
          </p:nvSpPr>
          <p:spPr>
            <a:xfrm>
              <a:off x="9796463" y="500286"/>
              <a:ext cx="1373305" cy="43834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D2D2D2"/>
                  </a:solidFill>
                  <a:effectLst/>
                  <a:uLnTx/>
                  <a:uFillTx/>
                  <a:latin typeface="Segoe UI Semilight"/>
                  <a:ea typeface="+mn-ea"/>
                  <a:cs typeface="+mn-cs"/>
                </a:rPr>
                <a:t> Anyone with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D2D2D2"/>
                  </a:solidFill>
                  <a:effectLst/>
                  <a:uLnTx/>
                  <a:uFillTx/>
                  <a:latin typeface="Segoe UI Semilight"/>
                  <a:ea typeface="+mn-ea"/>
                  <a:cs typeface="+mn-cs"/>
                </a:rPr>
                <a:t>   credentials</a:t>
              </a:r>
            </a:p>
          </p:txBody>
        </p:sp>
        <p:sp>
          <p:nvSpPr>
            <p:cNvPr id="31" name="Multiply 28">
              <a:extLst>
                <a:ext uri="{FF2B5EF4-FFF2-40B4-BE49-F238E27FC236}">
                  <a16:creationId xmlns:a16="http://schemas.microsoft.com/office/drawing/2014/main" id="{5267FE1C-8BFA-4753-9521-4D260475DA72}"/>
                </a:ext>
              </a:extLst>
            </p:cNvPr>
            <p:cNvSpPr/>
            <p:nvPr/>
          </p:nvSpPr>
          <p:spPr bwMode="auto">
            <a:xfrm>
              <a:off x="9241958" y="1137723"/>
              <a:ext cx="611115" cy="499830"/>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069C8AFB-0DF5-4630-9E28-3BAB1DF49D1F}"/>
                </a:ext>
              </a:extLst>
            </p:cNvPr>
            <p:cNvSpPr txBox="1"/>
            <p:nvPr/>
          </p:nvSpPr>
          <p:spPr>
            <a:xfrm>
              <a:off x="9012011" y="6176977"/>
              <a:ext cx="1036189" cy="333617"/>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FFFFFF"/>
                  </a:solidFill>
                  <a:effectLst/>
                  <a:uLnTx/>
                  <a:uFillTx/>
                  <a:latin typeface="Segoe UI Semilight"/>
                  <a:ea typeface="+mn-ea"/>
                  <a:cs typeface="+mn-cs"/>
                </a:rPr>
                <a:t>VNet A</a:t>
              </a:r>
            </a:p>
          </p:txBody>
        </p:sp>
      </p:grpSp>
      <p:sp>
        <p:nvSpPr>
          <p:cNvPr id="36" name="TextBox 35">
            <a:extLst>
              <a:ext uri="{FF2B5EF4-FFF2-40B4-BE49-F238E27FC236}">
                <a16:creationId xmlns:a16="http://schemas.microsoft.com/office/drawing/2014/main" id="{8611C34B-DDF1-4BD1-8529-1251C10D32CC}"/>
              </a:ext>
            </a:extLst>
          </p:cNvPr>
          <p:cNvSpPr txBox="1"/>
          <p:nvPr/>
        </p:nvSpPr>
        <p:spPr>
          <a:xfrm>
            <a:off x="275885" y="136226"/>
            <a:ext cx="2191414" cy="64633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D83B01"/>
                </a:solidFill>
                <a:effectLst/>
                <a:uLnTx/>
                <a:uFillTx/>
                <a:latin typeface="Segoe UI Semilight" panose="020B0402040204020203" pitchFamily="34" charset="0"/>
                <a:ea typeface="+mn-ea"/>
                <a:cs typeface="Segoe UI Semilight" panose="020B0402040204020203" pitchFamily="34" charset="0"/>
              </a:rPr>
              <a:t>Pattern 2</a:t>
            </a:r>
          </a:p>
        </p:txBody>
      </p:sp>
      <p:cxnSp>
        <p:nvCxnSpPr>
          <p:cNvPr id="38" name="Straight Connector 37">
            <a:extLst>
              <a:ext uri="{FF2B5EF4-FFF2-40B4-BE49-F238E27FC236}">
                <a16:creationId xmlns:a16="http://schemas.microsoft.com/office/drawing/2014/main" id="{4D17CA0F-3971-4079-AEEE-39C3E9D9809B}"/>
              </a:ext>
            </a:extLst>
          </p:cNvPr>
          <p:cNvCxnSpPr>
            <a:cxnSpLocks/>
          </p:cNvCxnSpPr>
          <p:nvPr/>
        </p:nvCxnSpPr>
        <p:spPr>
          <a:xfrm>
            <a:off x="108000" y="1503804"/>
            <a:ext cx="87768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1AF86C3-84D3-4C99-BC60-EA4F824CBADC}"/>
              </a:ext>
            </a:extLst>
          </p:cNvPr>
          <p:cNvSpPr txBox="1"/>
          <p:nvPr/>
        </p:nvSpPr>
        <p:spPr>
          <a:xfrm>
            <a:off x="9053038" y="4130034"/>
            <a:ext cx="1373305" cy="64633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2D2D2"/>
                </a:solidFill>
                <a:effectLst/>
                <a:uLnTx/>
                <a:uFillTx/>
                <a:latin typeface="Segoe UI Semilight"/>
                <a:ea typeface="+mn-ea"/>
                <a:cs typeface="+mn-cs"/>
              </a:rPr>
              <a:t> Service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2D2D2"/>
                </a:solidFill>
                <a:effectLst/>
                <a:uLnTx/>
                <a:uFillTx/>
                <a:latin typeface="Segoe UI Semilight"/>
                <a:ea typeface="+mn-ea"/>
                <a:cs typeface="+mn-cs"/>
              </a:rPr>
              <a:t>Endpoints</a:t>
            </a:r>
          </a:p>
        </p:txBody>
      </p:sp>
    </p:spTree>
    <p:extLst>
      <p:ext uri="{BB962C8B-B14F-4D97-AF65-F5344CB8AC3E}">
        <p14:creationId xmlns:p14="http://schemas.microsoft.com/office/powerpoint/2010/main" val="2433282278"/>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D061-86B0-48DE-BE8F-191009BEB880}"/>
              </a:ext>
            </a:extLst>
          </p:cNvPr>
          <p:cNvSpPr>
            <a:spLocks noGrp="1"/>
          </p:cNvSpPr>
          <p:nvPr>
            <p:ph type="title"/>
          </p:nvPr>
        </p:nvSpPr>
        <p:spPr>
          <a:xfrm>
            <a:off x="196028" y="2048943"/>
            <a:ext cx="2511530" cy="1512477"/>
          </a:xfrm>
        </p:spPr>
        <p:txBody>
          <a:bodyPr/>
          <a:lstStyle/>
          <a:p>
            <a:r>
              <a:rPr lang="en-US" sz="3600" dirty="0"/>
              <a:t>Azure</a:t>
            </a:r>
            <a:br>
              <a:rPr lang="en-US" sz="3600" dirty="0"/>
            </a:br>
            <a:r>
              <a:rPr lang="en-US" sz="3600" dirty="0"/>
              <a:t>services</a:t>
            </a:r>
            <a:br>
              <a:rPr lang="en-US" sz="3600" dirty="0"/>
            </a:br>
            <a:r>
              <a:rPr lang="en-US" sz="3600" dirty="0"/>
              <a:t>available</a:t>
            </a:r>
            <a:br>
              <a:rPr lang="en-US" sz="3600" dirty="0"/>
            </a:br>
            <a:r>
              <a:rPr lang="en-US" sz="3600" dirty="0"/>
              <a:t>on Service Endpoints</a:t>
            </a:r>
          </a:p>
        </p:txBody>
      </p:sp>
      <p:sp>
        <p:nvSpPr>
          <p:cNvPr id="7" name="TextBox 6">
            <a:extLst>
              <a:ext uri="{FF2B5EF4-FFF2-40B4-BE49-F238E27FC236}">
                <a16:creationId xmlns:a16="http://schemas.microsoft.com/office/drawing/2014/main" id="{106D878B-82A6-460E-9E4B-F61572F8ABC0}"/>
              </a:ext>
            </a:extLst>
          </p:cNvPr>
          <p:cNvSpPr txBox="1"/>
          <p:nvPr/>
        </p:nvSpPr>
        <p:spPr>
          <a:xfrm>
            <a:off x="2505600" y="0"/>
            <a:ext cx="8539675" cy="6858000"/>
          </a:xfrm>
          <a:prstGeom prst="rect">
            <a:avLst/>
          </a:prstGeom>
          <a:solidFill>
            <a:schemeClr val="tx1"/>
          </a:solid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8" name="TextBox 7">
            <a:extLst>
              <a:ext uri="{FF2B5EF4-FFF2-40B4-BE49-F238E27FC236}">
                <a16:creationId xmlns:a16="http://schemas.microsoft.com/office/drawing/2014/main" id="{05341EEE-640F-476C-BFC4-147233D88999}"/>
              </a:ext>
            </a:extLst>
          </p:cNvPr>
          <p:cNvSpPr txBox="1"/>
          <p:nvPr/>
        </p:nvSpPr>
        <p:spPr>
          <a:xfrm>
            <a:off x="3025877" y="741870"/>
            <a:ext cx="9166123" cy="6367897"/>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Storage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SQL Database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rgbClr val="353535"/>
                </a:solidFill>
                <a:latin typeface="Segoe UI Semilight"/>
              </a:rPr>
              <a:t>Azure SQL Data Warehouse</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CosmosDB</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Database services for PostgreSQL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Database services for </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mySQL</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lvl="0" defTabSz="914367">
              <a:defRPr/>
            </a:pPr>
            <a:r>
              <a:rPr lang="en-US" sz="2400" dirty="0">
                <a:solidFill>
                  <a:srgbClr val="353535"/>
                </a:solidFill>
              </a:rPr>
              <a:t>Azure Database services for MariaDB</a:t>
            </a:r>
          </a:p>
          <a:p>
            <a:pPr defTabSz="914367">
              <a:defRPr/>
            </a:pPr>
            <a:r>
              <a:rPr lang="en-US" sz="2400" dirty="0">
                <a:solidFill>
                  <a:srgbClr val="353535"/>
                </a:solidFill>
              </a:rPr>
              <a:t>Azure Key Vault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Event Hubs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Service Bus </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App Service</a:t>
            </a:r>
          </a:p>
          <a:p>
            <a:pPr marL="0" marR="0" lvl="0" indent="0" algn="l" defTabSz="914367" rtl="0" eaLnBrk="1" fontAlgn="auto" latinLnBrk="0" hangingPunct="1">
              <a:lnSpc>
                <a:spcPct val="90000"/>
              </a:lnSpc>
              <a:spcBef>
                <a:spcPts val="0"/>
              </a:spcBef>
              <a:spcAft>
                <a:spcPts val="600"/>
              </a:spcAft>
              <a:buClrTx/>
              <a:buSzTx/>
              <a:buFontTx/>
              <a:buNone/>
              <a:tabLst/>
              <a:defRPr/>
            </a:pPr>
            <a:r>
              <a:rPr lang="en-US" sz="2400" dirty="0">
                <a:solidFill>
                  <a:srgbClr val="353535"/>
                </a:solidFill>
                <a:latin typeface="Segoe UI Semilight"/>
              </a:rPr>
              <a:t>Azure Data Lake Store Gen 1</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Container Registry </a:t>
            </a:r>
            <a:r>
              <a:rPr kumimoji="0" lang="en-US" sz="2000" b="0" i="1" u="none" strike="noStrike" kern="1200" cap="none" spc="0" normalizeH="0" baseline="0" noProof="0" dirty="0">
                <a:ln>
                  <a:noFill/>
                </a:ln>
                <a:solidFill>
                  <a:srgbClr val="353535"/>
                </a:solidFill>
                <a:effectLst/>
                <a:uLnTx/>
                <a:uFillTx/>
                <a:latin typeface="Segoe UI Semilight"/>
                <a:ea typeface="+mn-ea"/>
                <a:cs typeface="+mn-cs"/>
              </a:rPr>
              <a:t>(Preview)</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79672103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CDFAC7A-8E02-4D25-9B1E-03434A1E6294}"/>
              </a:ext>
            </a:extLst>
          </p:cNvPr>
          <p:cNvPicPr>
            <a:picLocks noChangeAspect="1"/>
          </p:cNvPicPr>
          <p:nvPr/>
        </p:nvPicPr>
        <p:blipFill>
          <a:blip r:embed="rId2"/>
          <a:stretch>
            <a:fillRect/>
          </a:stretch>
        </p:blipFill>
        <p:spPr>
          <a:xfrm>
            <a:off x="2673453" y="800223"/>
            <a:ext cx="1543704" cy="2548119"/>
          </a:xfrm>
          <a:prstGeom prst="rect">
            <a:avLst/>
          </a:prstGeom>
        </p:spPr>
      </p:pic>
      <p:pic>
        <p:nvPicPr>
          <p:cNvPr id="16" name="Picture 15">
            <a:extLst>
              <a:ext uri="{FF2B5EF4-FFF2-40B4-BE49-F238E27FC236}">
                <a16:creationId xmlns:a16="http://schemas.microsoft.com/office/drawing/2014/main" id="{9DF46595-2A16-4EE0-9904-381C95D23BBA}"/>
              </a:ext>
            </a:extLst>
          </p:cNvPr>
          <p:cNvPicPr>
            <a:picLocks noChangeAspect="1"/>
          </p:cNvPicPr>
          <p:nvPr/>
        </p:nvPicPr>
        <p:blipFill>
          <a:blip r:embed="rId3"/>
          <a:stretch>
            <a:fillRect/>
          </a:stretch>
        </p:blipFill>
        <p:spPr>
          <a:xfrm>
            <a:off x="3757711" y="1530355"/>
            <a:ext cx="1806387" cy="1898645"/>
          </a:xfrm>
          <a:prstGeom prst="rect">
            <a:avLst/>
          </a:prstGeom>
        </p:spPr>
      </p:pic>
      <p:pic>
        <p:nvPicPr>
          <p:cNvPr id="17" name="Picture 16">
            <a:extLst>
              <a:ext uri="{FF2B5EF4-FFF2-40B4-BE49-F238E27FC236}">
                <a16:creationId xmlns:a16="http://schemas.microsoft.com/office/drawing/2014/main" id="{4824E3E1-8172-4B49-8C6E-4FB847894EAF}"/>
              </a:ext>
            </a:extLst>
          </p:cNvPr>
          <p:cNvPicPr>
            <a:picLocks noChangeAspect="1"/>
          </p:cNvPicPr>
          <p:nvPr/>
        </p:nvPicPr>
        <p:blipFill>
          <a:blip r:embed="rId4"/>
          <a:stretch>
            <a:fillRect/>
          </a:stretch>
        </p:blipFill>
        <p:spPr>
          <a:xfrm>
            <a:off x="2594756" y="3579575"/>
            <a:ext cx="2446318" cy="2680503"/>
          </a:xfrm>
          <a:prstGeom prst="rect">
            <a:avLst/>
          </a:prstGeom>
        </p:spPr>
      </p:pic>
      <p:pic>
        <p:nvPicPr>
          <p:cNvPr id="18" name="Picture 17">
            <a:extLst>
              <a:ext uri="{FF2B5EF4-FFF2-40B4-BE49-F238E27FC236}">
                <a16:creationId xmlns:a16="http://schemas.microsoft.com/office/drawing/2014/main" id="{EB94DFA0-790A-4E58-8CBF-D36ACC95F54A}"/>
              </a:ext>
            </a:extLst>
          </p:cNvPr>
          <p:cNvPicPr>
            <a:picLocks noChangeAspect="1"/>
          </p:cNvPicPr>
          <p:nvPr/>
        </p:nvPicPr>
        <p:blipFill>
          <a:blip r:embed="rId5"/>
          <a:stretch>
            <a:fillRect/>
          </a:stretch>
        </p:blipFill>
        <p:spPr>
          <a:xfrm>
            <a:off x="3835211" y="4927885"/>
            <a:ext cx="1618340" cy="1332193"/>
          </a:xfrm>
          <a:prstGeom prst="rect">
            <a:avLst/>
          </a:prstGeom>
        </p:spPr>
      </p:pic>
      <p:sp>
        <p:nvSpPr>
          <p:cNvPr id="19" name="TextBox 18">
            <a:extLst>
              <a:ext uri="{FF2B5EF4-FFF2-40B4-BE49-F238E27FC236}">
                <a16:creationId xmlns:a16="http://schemas.microsoft.com/office/drawing/2014/main" id="{BD8AD5BB-141D-4C23-8CA6-7D9BE2BF2240}"/>
              </a:ext>
            </a:extLst>
          </p:cNvPr>
          <p:cNvSpPr txBox="1"/>
          <p:nvPr/>
        </p:nvSpPr>
        <p:spPr>
          <a:xfrm>
            <a:off x="4446256" y="818837"/>
            <a:ext cx="2903745"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Step 1: Set Endpoint on your subnet</a:t>
            </a:r>
            <a:endParaRPr kumimoji="0" lang="en-US" sz="36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0" name="TextBox 19">
            <a:extLst>
              <a:ext uri="{FF2B5EF4-FFF2-40B4-BE49-F238E27FC236}">
                <a16:creationId xmlns:a16="http://schemas.microsoft.com/office/drawing/2014/main" id="{56FA875C-AC1E-4238-A540-21C373548584}"/>
              </a:ext>
            </a:extLst>
          </p:cNvPr>
          <p:cNvSpPr txBox="1"/>
          <p:nvPr/>
        </p:nvSpPr>
        <p:spPr>
          <a:xfrm>
            <a:off x="5460248" y="4863887"/>
            <a:ext cx="2008801" cy="193899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Step 2: Lock your service resource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to your subnet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22" name="Picture 21">
            <a:extLst>
              <a:ext uri="{FF2B5EF4-FFF2-40B4-BE49-F238E27FC236}">
                <a16:creationId xmlns:a16="http://schemas.microsoft.com/office/drawing/2014/main" id="{688535ED-51D1-44EE-A7FF-9413BD236E45}"/>
              </a:ext>
            </a:extLst>
          </p:cNvPr>
          <p:cNvPicPr>
            <a:picLocks noChangeAspect="1"/>
          </p:cNvPicPr>
          <p:nvPr/>
        </p:nvPicPr>
        <p:blipFill>
          <a:blip r:embed="rId6"/>
          <a:stretch>
            <a:fillRect/>
          </a:stretch>
        </p:blipFill>
        <p:spPr>
          <a:xfrm>
            <a:off x="8975983" y="2449142"/>
            <a:ext cx="2839636" cy="2853000"/>
          </a:xfrm>
          <a:prstGeom prst="rect">
            <a:avLst/>
          </a:prstGeom>
        </p:spPr>
      </p:pic>
      <p:pic>
        <p:nvPicPr>
          <p:cNvPr id="23" name="Picture 22">
            <a:extLst>
              <a:ext uri="{FF2B5EF4-FFF2-40B4-BE49-F238E27FC236}">
                <a16:creationId xmlns:a16="http://schemas.microsoft.com/office/drawing/2014/main" id="{2671DB8A-BADB-4773-80A8-7CBBF3D2A158}"/>
              </a:ext>
            </a:extLst>
          </p:cNvPr>
          <p:cNvPicPr>
            <a:picLocks noChangeAspect="1"/>
          </p:cNvPicPr>
          <p:nvPr/>
        </p:nvPicPr>
        <p:blipFill>
          <a:blip r:embed="rId7"/>
          <a:stretch>
            <a:fillRect/>
          </a:stretch>
        </p:blipFill>
        <p:spPr>
          <a:xfrm>
            <a:off x="8454137" y="1644724"/>
            <a:ext cx="3519075" cy="780073"/>
          </a:xfrm>
          <a:prstGeom prst="rect">
            <a:avLst/>
          </a:prstGeom>
        </p:spPr>
      </p:pic>
      <p:sp>
        <p:nvSpPr>
          <p:cNvPr id="24" name="Rectangle 23">
            <a:extLst>
              <a:ext uri="{FF2B5EF4-FFF2-40B4-BE49-F238E27FC236}">
                <a16:creationId xmlns:a16="http://schemas.microsoft.com/office/drawing/2014/main" id="{440123CB-7F32-406C-9D12-73EE31CA2D91}"/>
              </a:ext>
            </a:extLst>
          </p:cNvPr>
          <p:cNvSpPr/>
          <p:nvPr/>
        </p:nvSpPr>
        <p:spPr bwMode="auto">
          <a:xfrm>
            <a:off x="2631500" y="103053"/>
            <a:ext cx="4474900" cy="5953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Normal Flow</a:t>
            </a:r>
          </a:p>
        </p:txBody>
      </p:sp>
      <p:sp>
        <p:nvSpPr>
          <p:cNvPr id="25" name="Rectangle 24">
            <a:extLst>
              <a:ext uri="{FF2B5EF4-FFF2-40B4-BE49-F238E27FC236}">
                <a16:creationId xmlns:a16="http://schemas.microsoft.com/office/drawing/2014/main" id="{1239502F-B1E1-4DA0-A277-FED5B8033835}"/>
              </a:ext>
            </a:extLst>
          </p:cNvPr>
          <p:cNvSpPr/>
          <p:nvPr/>
        </p:nvSpPr>
        <p:spPr bwMode="auto">
          <a:xfrm>
            <a:off x="7700125" y="108001"/>
            <a:ext cx="4388688" cy="76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One-time migration: If you have existing public IP firewall</a:t>
            </a:r>
          </a:p>
        </p:txBody>
      </p:sp>
      <p:sp>
        <p:nvSpPr>
          <p:cNvPr id="26" name="TextBox 25">
            <a:extLst>
              <a:ext uri="{FF2B5EF4-FFF2-40B4-BE49-F238E27FC236}">
                <a16:creationId xmlns:a16="http://schemas.microsoft.com/office/drawing/2014/main" id="{D883B9BD-64A4-4866-AE3C-3B4E3F0EFBFD}"/>
              </a:ext>
            </a:extLst>
          </p:cNvPr>
          <p:cNvSpPr txBox="1"/>
          <p:nvPr/>
        </p:nvSpPr>
        <p:spPr>
          <a:xfrm>
            <a:off x="7648703" y="3065547"/>
            <a:ext cx="1327280" cy="169506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Step 1: Add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VNet rule without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Endpoint</a:t>
            </a:r>
            <a:endParaRPr kumimoji="0" lang="en-US" sz="36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7" name="TextBox 26">
            <a:extLst>
              <a:ext uri="{FF2B5EF4-FFF2-40B4-BE49-F238E27FC236}">
                <a16:creationId xmlns:a16="http://schemas.microsoft.com/office/drawing/2014/main" id="{F9B8DD2D-92C3-437A-8CF8-0229A919C0EC}"/>
              </a:ext>
            </a:extLst>
          </p:cNvPr>
          <p:cNvSpPr txBox="1"/>
          <p:nvPr/>
        </p:nvSpPr>
        <p:spPr>
          <a:xfrm>
            <a:off x="7582874" y="874534"/>
            <a:ext cx="4738812"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Setting service endpoint changes source IP to private! Ensure connectivity: </a:t>
            </a:r>
            <a:endParaRPr kumimoji="0" lang="en-US" sz="36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8" name="TextBox 27">
            <a:extLst>
              <a:ext uri="{FF2B5EF4-FFF2-40B4-BE49-F238E27FC236}">
                <a16:creationId xmlns:a16="http://schemas.microsoft.com/office/drawing/2014/main" id="{487902EC-B0AD-45EA-8FDA-A635D6E8533D}"/>
              </a:ext>
            </a:extLst>
          </p:cNvPr>
          <p:cNvSpPr txBox="1"/>
          <p:nvPr/>
        </p:nvSpPr>
        <p:spPr>
          <a:xfrm>
            <a:off x="7837737" y="5401361"/>
            <a:ext cx="4135475" cy="101566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Step2: Set endpoint on subnet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Step3: Remove the public IP setting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9" name="Rectangle 28">
            <a:extLst>
              <a:ext uri="{FF2B5EF4-FFF2-40B4-BE49-F238E27FC236}">
                <a16:creationId xmlns:a16="http://schemas.microsoft.com/office/drawing/2014/main" id="{63DB5E7C-891E-4247-8C27-5E621C263DC8}"/>
              </a:ext>
            </a:extLst>
          </p:cNvPr>
          <p:cNvSpPr/>
          <p:nvPr/>
        </p:nvSpPr>
        <p:spPr bwMode="auto">
          <a:xfrm>
            <a:off x="1" y="0"/>
            <a:ext cx="2357522" cy="6858000"/>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How to secure your resouces for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one-time migration? </a:t>
            </a:r>
          </a:p>
        </p:txBody>
      </p:sp>
      <p:cxnSp>
        <p:nvCxnSpPr>
          <p:cNvPr id="32" name="Straight Connector 31">
            <a:extLst>
              <a:ext uri="{FF2B5EF4-FFF2-40B4-BE49-F238E27FC236}">
                <a16:creationId xmlns:a16="http://schemas.microsoft.com/office/drawing/2014/main" id="{F852C315-AF39-410F-A18E-226C911A6974}"/>
              </a:ext>
            </a:extLst>
          </p:cNvPr>
          <p:cNvCxnSpPr>
            <a:cxnSpLocks/>
          </p:cNvCxnSpPr>
          <p:nvPr/>
        </p:nvCxnSpPr>
        <p:spPr>
          <a:xfrm>
            <a:off x="7393458" y="97200"/>
            <a:ext cx="32913" cy="6015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C278DEB-30E9-43CE-9FC6-BCDC5A02DEB8}"/>
              </a:ext>
            </a:extLst>
          </p:cNvPr>
          <p:cNvSpPr/>
          <p:nvPr/>
        </p:nvSpPr>
        <p:spPr>
          <a:xfrm>
            <a:off x="2357523" y="6274216"/>
            <a:ext cx="9615689" cy="526811"/>
          </a:xfrm>
          <a:prstGeom prst="rect">
            <a:avLst/>
          </a:prstGeom>
          <a:noFill/>
          <a:ln w="3175">
            <a:solidFill>
              <a:schemeClr val="accent6">
                <a:lumMod val="20000"/>
                <a:lumOff val="80000"/>
              </a:schemeClr>
            </a:solidFill>
            <a:prstDash val="solid"/>
          </a:ln>
        </p:spPr>
        <p:txBody>
          <a:bodyPr wrap="square">
            <a:spAutoFit/>
          </a:bodyPr>
          <a:lstStyle/>
          <a:p>
            <a:pPr marL="0" marR="0" lvl="1" indent="0" algn="ctr" defTabSz="914367" rtl="0" eaLnBrk="1" fontAlgn="auto" latinLnBrk="0" hangingPunct="1">
              <a:lnSpc>
                <a:spcPct val="90000"/>
              </a:lnSpc>
              <a:spcBef>
                <a:spcPts val="1000"/>
              </a:spcBef>
              <a:spcAft>
                <a:spcPts val="0"/>
              </a:spcAft>
              <a:buClrTx/>
              <a:buSzPct val="90000"/>
              <a:buFontTx/>
              <a:buNone/>
              <a:tabLst/>
              <a:defRPr/>
            </a:pPr>
            <a:r>
              <a:rPr kumimoji="0" lang="en-US" sz="3137" b="0"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Remove “Allow All Azure services” or “Allow All” settings</a:t>
            </a:r>
            <a:endParaRPr kumimoji="0" lang="en-US" sz="3137"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0126540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0FF4-30E7-4F9B-85A4-88B839FCC4FB}"/>
              </a:ext>
            </a:extLst>
          </p:cNvPr>
          <p:cNvSpPr>
            <a:spLocks noGrp="1"/>
          </p:cNvSpPr>
          <p:nvPr>
            <p:ph type="title"/>
          </p:nvPr>
        </p:nvSpPr>
        <p:spPr/>
        <p:txBody>
          <a:bodyPr/>
          <a:lstStyle/>
          <a:p>
            <a:r>
              <a:rPr lang="en-US" dirty="0"/>
              <a:t>Service endpoints: </a:t>
            </a:r>
            <a:br>
              <a:rPr lang="en-US" dirty="0"/>
            </a:br>
            <a:r>
              <a:rPr lang="en-US" dirty="0"/>
              <a:t>Scaling security</a:t>
            </a:r>
          </a:p>
        </p:txBody>
      </p:sp>
      <p:sp>
        <p:nvSpPr>
          <p:cNvPr id="10" name="TextBox 9">
            <a:extLst>
              <a:ext uri="{FF2B5EF4-FFF2-40B4-BE49-F238E27FC236}">
                <a16:creationId xmlns:a16="http://schemas.microsoft.com/office/drawing/2014/main" id="{34EB45E4-F2A7-45C7-975F-312496259EFF}"/>
              </a:ext>
            </a:extLst>
          </p:cNvPr>
          <p:cNvSpPr txBox="1"/>
          <p:nvPr/>
        </p:nvSpPr>
        <p:spPr>
          <a:xfrm>
            <a:off x="9600353" y="773738"/>
            <a:ext cx="2437678" cy="333617"/>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FFFFFF"/>
                </a:solidFill>
                <a:effectLst/>
                <a:uLnTx/>
                <a:uFillTx/>
                <a:latin typeface="Segoe UI Semilight"/>
                <a:ea typeface="+mn-ea"/>
                <a:cs typeface="+mn-cs"/>
              </a:rPr>
              <a:t>Allow VNet_A:Subnet1</a:t>
            </a:r>
          </a:p>
        </p:txBody>
      </p:sp>
      <p:pic>
        <p:nvPicPr>
          <p:cNvPr id="35" name="Picture 34">
            <a:extLst>
              <a:ext uri="{FF2B5EF4-FFF2-40B4-BE49-F238E27FC236}">
                <a16:creationId xmlns:a16="http://schemas.microsoft.com/office/drawing/2014/main" id="{AEB8156C-CF9F-4677-A297-0F4DC95AE0FC}"/>
              </a:ext>
            </a:extLst>
          </p:cNvPr>
          <p:cNvPicPr>
            <a:picLocks noChangeAspect="1"/>
          </p:cNvPicPr>
          <p:nvPr/>
        </p:nvPicPr>
        <p:blipFill>
          <a:blip r:embed="rId2"/>
          <a:stretch>
            <a:fillRect/>
          </a:stretch>
        </p:blipFill>
        <p:spPr>
          <a:xfrm>
            <a:off x="7994503" y="962265"/>
            <a:ext cx="1605850" cy="400002"/>
          </a:xfrm>
          <a:prstGeom prst="rect">
            <a:avLst/>
          </a:prstGeom>
        </p:spPr>
      </p:pic>
      <p:pic>
        <p:nvPicPr>
          <p:cNvPr id="37" name="Picture 36">
            <a:extLst>
              <a:ext uri="{FF2B5EF4-FFF2-40B4-BE49-F238E27FC236}">
                <a16:creationId xmlns:a16="http://schemas.microsoft.com/office/drawing/2014/main" id="{33004691-5EAA-49C1-8C18-EFD3F47C399D}"/>
              </a:ext>
            </a:extLst>
          </p:cNvPr>
          <p:cNvPicPr>
            <a:picLocks noChangeAspect="1"/>
          </p:cNvPicPr>
          <p:nvPr/>
        </p:nvPicPr>
        <p:blipFill>
          <a:blip r:embed="rId3"/>
          <a:stretch>
            <a:fillRect/>
          </a:stretch>
        </p:blipFill>
        <p:spPr>
          <a:xfrm>
            <a:off x="9817825" y="269592"/>
            <a:ext cx="1897421" cy="457998"/>
          </a:xfrm>
          <a:prstGeom prst="rect">
            <a:avLst/>
          </a:prstGeom>
        </p:spPr>
      </p:pic>
      <p:pic>
        <p:nvPicPr>
          <p:cNvPr id="4" name="Picture 3">
            <a:extLst>
              <a:ext uri="{FF2B5EF4-FFF2-40B4-BE49-F238E27FC236}">
                <a16:creationId xmlns:a16="http://schemas.microsoft.com/office/drawing/2014/main" id="{1300B60C-590E-4BA9-8E0C-1A18C3F488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7850" y="3636930"/>
            <a:ext cx="932223" cy="831117"/>
          </a:xfrm>
          <a:prstGeom prst="rect">
            <a:avLst/>
          </a:prstGeom>
        </p:spPr>
      </p:pic>
      <p:sp>
        <p:nvSpPr>
          <p:cNvPr id="5" name="Right Arrow 5">
            <a:extLst>
              <a:ext uri="{FF2B5EF4-FFF2-40B4-BE49-F238E27FC236}">
                <a16:creationId xmlns:a16="http://schemas.microsoft.com/office/drawing/2014/main" id="{DD09EEE9-5882-466A-AD0D-927D613E0807}"/>
              </a:ext>
            </a:extLst>
          </p:cNvPr>
          <p:cNvSpPr/>
          <p:nvPr/>
        </p:nvSpPr>
        <p:spPr bwMode="auto">
          <a:xfrm>
            <a:off x="8570484" y="3761682"/>
            <a:ext cx="1870322" cy="52304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 ENDPOINT</a:t>
            </a:r>
          </a:p>
        </p:txBody>
      </p:sp>
      <p:pic>
        <p:nvPicPr>
          <p:cNvPr id="6" name="Picture 5">
            <a:extLst>
              <a:ext uri="{FF2B5EF4-FFF2-40B4-BE49-F238E27FC236}">
                <a16:creationId xmlns:a16="http://schemas.microsoft.com/office/drawing/2014/main" id="{326E44CA-5514-4379-A578-BA5A1CEA3046}"/>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85593" y="3243479"/>
            <a:ext cx="1490351" cy="1218456"/>
          </a:xfrm>
          <a:prstGeom prst="rect">
            <a:avLst/>
          </a:prstGeom>
          <a:ln>
            <a:tailEnd type="triangle"/>
          </a:ln>
        </p:spPr>
      </p:pic>
      <p:pic>
        <p:nvPicPr>
          <p:cNvPr id="7" name="Picture 6">
            <a:extLst>
              <a:ext uri="{FF2B5EF4-FFF2-40B4-BE49-F238E27FC236}">
                <a16:creationId xmlns:a16="http://schemas.microsoft.com/office/drawing/2014/main" id="{3E8F59A9-20DC-4D35-95A5-84DDFC23014C}"/>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436110" y="2900290"/>
            <a:ext cx="552278" cy="521838"/>
          </a:xfrm>
          <a:prstGeom prst="rect">
            <a:avLst/>
          </a:prstGeom>
        </p:spPr>
      </p:pic>
      <p:sp>
        <p:nvSpPr>
          <p:cNvPr id="8" name="TextBox 7">
            <a:extLst>
              <a:ext uri="{FF2B5EF4-FFF2-40B4-BE49-F238E27FC236}">
                <a16:creationId xmlns:a16="http://schemas.microsoft.com/office/drawing/2014/main" id="{F333E7C6-2988-4415-A307-0B18425C8463}"/>
              </a:ext>
            </a:extLst>
          </p:cNvPr>
          <p:cNvSpPr txBox="1"/>
          <p:nvPr/>
        </p:nvSpPr>
        <p:spPr>
          <a:xfrm>
            <a:off x="10874273" y="2910122"/>
            <a:ext cx="2618851" cy="30625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2D2D2"/>
                </a:solidFill>
                <a:effectLst/>
                <a:uLnTx/>
                <a:uFillTx/>
                <a:latin typeface="Segoe UI Semilight"/>
                <a:ea typeface="+mn-ea"/>
                <a:cs typeface="+mn-cs"/>
              </a:rPr>
              <a:t>AccountA</a:t>
            </a:r>
          </a:p>
        </p:txBody>
      </p:sp>
      <p:sp>
        <p:nvSpPr>
          <p:cNvPr id="9" name="TextBox 8">
            <a:extLst>
              <a:ext uri="{FF2B5EF4-FFF2-40B4-BE49-F238E27FC236}">
                <a16:creationId xmlns:a16="http://schemas.microsoft.com/office/drawing/2014/main" id="{98F60AB6-2610-467E-903A-94872D5048C6}"/>
              </a:ext>
            </a:extLst>
          </p:cNvPr>
          <p:cNvSpPr txBox="1"/>
          <p:nvPr/>
        </p:nvSpPr>
        <p:spPr>
          <a:xfrm>
            <a:off x="6199609" y="3894301"/>
            <a:ext cx="2618851" cy="31001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err="1">
                <a:ln>
                  <a:noFill/>
                </a:ln>
                <a:solidFill>
                  <a:srgbClr val="D2D2D2"/>
                </a:solidFill>
                <a:effectLst/>
                <a:uLnTx/>
                <a:uFillTx/>
                <a:latin typeface="Segoe UI Semilight"/>
                <a:ea typeface="+mn-ea"/>
                <a:cs typeface="+mn-cs"/>
              </a:rPr>
              <a:t>VNet_A</a:t>
            </a:r>
            <a:r>
              <a:rPr kumimoji="0" lang="en-US" sz="1372" b="1" i="0" u="none" strike="noStrike" kern="1200" cap="none" spc="0" normalizeH="0" baseline="0" noProof="0" dirty="0">
                <a:ln>
                  <a:noFill/>
                </a:ln>
                <a:solidFill>
                  <a:srgbClr val="D2D2D2"/>
                </a:solidFill>
                <a:effectLst/>
                <a:uLnTx/>
                <a:uFillTx/>
                <a:latin typeface="Segoe UI Semilight"/>
                <a:ea typeface="+mn-ea"/>
                <a:cs typeface="+mn-cs"/>
              </a:rPr>
              <a:t> : Subnet1</a:t>
            </a:r>
          </a:p>
        </p:txBody>
      </p:sp>
      <p:pic>
        <p:nvPicPr>
          <p:cNvPr id="11" name="Picture 10">
            <a:extLst>
              <a:ext uri="{FF2B5EF4-FFF2-40B4-BE49-F238E27FC236}">
                <a16:creationId xmlns:a16="http://schemas.microsoft.com/office/drawing/2014/main" id="{9CDE7B69-80C8-494D-BBB6-8E0F1C8503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9061" y="4401853"/>
            <a:ext cx="932223" cy="831117"/>
          </a:xfrm>
          <a:prstGeom prst="rect">
            <a:avLst/>
          </a:prstGeom>
        </p:spPr>
      </p:pic>
      <p:sp>
        <p:nvSpPr>
          <p:cNvPr id="12" name="TextBox 11">
            <a:extLst>
              <a:ext uri="{FF2B5EF4-FFF2-40B4-BE49-F238E27FC236}">
                <a16:creationId xmlns:a16="http://schemas.microsoft.com/office/drawing/2014/main" id="{3B2B3BD6-6391-49FB-972C-009CA62968DE}"/>
              </a:ext>
            </a:extLst>
          </p:cNvPr>
          <p:cNvSpPr txBox="1"/>
          <p:nvPr/>
        </p:nvSpPr>
        <p:spPr>
          <a:xfrm>
            <a:off x="6191999" y="4676579"/>
            <a:ext cx="2618851" cy="31001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err="1">
                <a:ln>
                  <a:noFill/>
                </a:ln>
                <a:solidFill>
                  <a:srgbClr val="D2D2D2"/>
                </a:solidFill>
                <a:effectLst/>
                <a:uLnTx/>
                <a:uFillTx/>
                <a:latin typeface="Segoe UI Semilight"/>
                <a:ea typeface="+mn-ea"/>
                <a:cs typeface="+mn-cs"/>
              </a:rPr>
              <a:t>VNet_A</a:t>
            </a:r>
            <a:r>
              <a:rPr kumimoji="0" lang="en-US" sz="1372" b="1" i="0" u="none" strike="noStrike" kern="1200" cap="none" spc="0" normalizeH="0" baseline="0" noProof="0" dirty="0">
                <a:ln>
                  <a:noFill/>
                </a:ln>
                <a:solidFill>
                  <a:srgbClr val="D2D2D2"/>
                </a:solidFill>
                <a:effectLst/>
                <a:uLnTx/>
                <a:uFillTx/>
                <a:latin typeface="Segoe UI Semilight"/>
                <a:ea typeface="+mn-ea"/>
                <a:cs typeface="+mn-cs"/>
              </a:rPr>
              <a:t> : Subnet2</a:t>
            </a:r>
          </a:p>
        </p:txBody>
      </p:sp>
      <p:sp>
        <p:nvSpPr>
          <p:cNvPr id="13" name="Right Arrow 5">
            <a:extLst>
              <a:ext uri="{FF2B5EF4-FFF2-40B4-BE49-F238E27FC236}">
                <a16:creationId xmlns:a16="http://schemas.microsoft.com/office/drawing/2014/main" id="{64EB203C-E8BC-4495-AB96-87D9F096EAF9}"/>
              </a:ext>
            </a:extLst>
          </p:cNvPr>
          <p:cNvSpPr/>
          <p:nvPr/>
        </p:nvSpPr>
        <p:spPr bwMode="auto">
          <a:xfrm>
            <a:off x="8570484" y="4551061"/>
            <a:ext cx="1870322" cy="52304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SERVICE ENDPOINT</a:t>
            </a:r>
          </a:p>
        </p:txBody>
      </p:sp>
      <p:pic>
        <p:nvPicPr>
          <p:cNvPr id="14" name="Picture 13">
            <a:extLst>
              <a:ext uri="{FF2B5EF4-FFF2-40B4-BE49-F238E27FC236}">
                <a16:creationId xmlns:a16="http://schemas.microsoft.com/office/drawing/2014/main" id="{A7A04C55-77D9-4995-9FE7-5BA82C4C04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9245" y="2765101"/>
            <a:ext cx="932223" cy="831117"/>
          </a:xfrm>
          <a:prstGeom prst="rect">
            <a:avLst/>
          </a:prstGeom>
        </p:spPr>
      </p:pic>
      <p:sp>
        <p:nvSpPr>
          <p:cNvPr id="15" name="TextBox 14">
            <a:extLst>
              <a:ext uri="{FF2B5EF4-FFF2-40B4-BE49-F238E27FC236}">
                <a16:creationId xmlns:a16="http://schemas.microsoft.com/office/drawing/2014/main" id="{176EB17C-F929-4EC2-96B0-1A229436AC8F}"/>
              </a:ext>
            </a:extLst>
          </p:cNvPr>
          <p:cNvSpPr txBox="1"/>
          <p:nvPr/>
        </p:nvSpPr>
        <p:spPr>
          <a:xfrm>
            <a:off x="6191999" y="3046747"/>
            <a:ext cx="2618851" cy="31001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err="1">
                <a:ln>
                  <a:noFill/>
                </a:ln>
                <a:solidFill>
                  <a:srgbClr val="D2D2D2"/>
                </a:solidFill>
                <a:effectLst/>
                <a:uLnTx/>
                <a:uFillTx/>
                <a:latin typeface="Segoe UI Semilight"/>
                <a:ea typeface="+mn-ea"/>
                <a:cs typeface="+mn-cs"/>
              </a:rPr>
              <a:t>VNet_B</a:t>
            </a:r>
            <a:r>
              <a:rPr kumimoji="0" lang="en-US" sz="1372" b="1" i="0" u="none" strike="noStrike" kern="1200" cap="none" spc="0" normalizeH="0" baseline="0" noProof="0" dirty="0">
                <a:ln>
                  <a:noFill/>
                </a:ln>
                <a:solidFill>
                  <a:srgbClr val="D2D2D2"/>
                </a:solidFill>
                <a:effectLst/>
                <a:uLnTx/>
                <a:uFillTx/>
                <a:latin typeface="Segoe UI Semilight"/>
                <a:ea typeface="+mn-ea"/>
                <a:cs typeface="+mn-cs"/>
              </a:rPr>
              <a:t> : Subnet1</a:t>
            </a:r>
          </a:p>
        </p:txBody>
      </p:sp>
      <p:cxnSp>
        <p:nvCxnSpPr>
          <p:cNvPr id="16" name="Straight Arrow Connector 15">
            <a:extLst>
              <a:ext uri="{FF2B5EF4-FFF2-40B4-BE49-F238E27FC236}">
                <a16:creationId xmlns:a16="http://schemas.microsoft.com/office/drawing/2014/main" id="{4713AAA7-A1B1-4C1D-A523-4D4A16A46D91}"/>
              </a:ext>
            </a:extLst>
          </p:cNvPr>
          <p:cNvCxnSpPr>
            <a:cxnSpLocks/>
          </p:cNvCxnSpPr>
          <p:nvPr/>
        </p:nvCxnSpPr>
        <p:spPr>
          <a:xfrm>
            <a:off x="8047190" y="3426290"/>
            <a:ext cx="12878" cy="427299"/>
          </a:xfrm>
          <a:prstGeom prst="straightConnector1">
            <a:avLst/>
          </a:prstGeom>
          <a:ln w="31750" cmpd="sng">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AAEAB3-D522-45C0-BD8A-F12ECFF5257C}"/>
              </a:ext>
            </a:extLst>
          </p:cNvPr>
          <p:cNvSpPr txBox="1"/>
          <p:nvPr/>
        </p:nvSpPr>
        <p:spPr>
          <a:xfrm>
            <a:off x="8146262" y="3475221"/>
            <a:ext cx="1329177" cy="2516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D2D2D2"/>
                </a:solidFill>
                <a:effectLst/>
                <a:uLnTx/>
                <a:uFillTx/>
                <a:latin typeface="Segoe UI Semilight"/>
                <a:ea typeface="+mn-ea"/>
                <a:cs typeface="+mn-cs"/>
              </a:rPr>
              <a:t>VNet Peering</a:t>
            </a:r>
          </a:p>
        </p:txBody>
      </p:sp>
      <p:sp>
        <p:nvSpPr>
          <p:cNvPr id="19" name="Right Arrow 5">
            <a:extLst>
              <a:ext uri="{FF2B5EF4-FFF2-40B4-BE49-F238E27FC236}">
                <a16:creationId xmlns:a16="http://schemas.microsoft.com/office/drawing/2014/main" id="{FAF245DC-B257-4D44-B216-E9B9450BCD97}"/>
              </a:ext>
            </a:extLst>
          </p:cNvPr>
          <p:cNvSpPr/>
          <p:nvPr/>
        </p:nvSpPr>
        <p:spPr bwMode="auto">
          <a:xfrm>
            <a:off x="8481468" y="2778455"/>
            <a:ext cx="1870322" cy="52304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 ENDPOINT</a:t>
            </a:r>
          </a:p>
        </p:txBody>
      </p:sp>
      <p:sp>
        <p:nvSpPr>
          <p:cNvPr id="40" name="TextBox 39">
            <a:extLst>
              <a:ext uri="{FF2B5EF4-FFF2-40B4-BE49-F238E27FC236}">
                <a16:creationId xmlns:a16="http://schemas.microsoft.com/office/drawing/2014/main" id="{0B1B0C16-7BB7-4B96-BEB2-D205C4B69FD0}"/>
              </a:ext>
            </a:extLst>
          </p:cNvPr>
          <p:cNvSpPr txBox="1"/>
          <p:nvPr/>
        </p:nvSpPr>
        <p:spPr>
          <a:xfrm>
            <a:off x="48978" y="1863979"/>
            <a:ext cx="6457638" cy="5124827"/>
          </a:xfrm>
          <a:prstGeom prst="rect">
            <a:avLst/>
          </a:prstGeom>
          <a:noFill/>
        </p:spPr>
        <p:txBody>
          <a:bodyPr wrap="square" lIns="179285" tIns="143428" rIns="179285" bIns="143428" rtlCol="0">
            <a:spAutoFit/>
          </a:bodyPr>
          <a:lstStyle/>
          <a:p>
            <a:pPr marL="457200" marR="0" lvl="0" indent="-4572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Resource locked to a VNet:</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No access to other VNets or Internet or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on-premises.</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457200" marR="0" lvl="0" indent="-4572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Permit more VNets:</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Turn on service endpoints on VNets</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and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add under “Virtual Networks” on resource</a:t>
            </a:r>
          </a:p>
          <a:p>
            <a:pPr marL="457200" marR="0" lvl="0" indent="-4572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457200" marR="0" lvl="0" indent="-4572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Permit on-premises:</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Add the on-prem NAT IPs under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    “Firewall” on resource</a:t>
            </a:r>
          </a:p>
        </p:txBody>
      </p:sp>
      <p:sp>
        <p:nvSpPr>
          <p:cNvPr id="33" name="TextBox 32">
            <a:extLst>
              <a:ext uri="{FF2B5EF4-FFF2-40B4-BE49-F238E27FC236}">
                <a16:creationId xmlns:a16="http://schemas.microsoft.com/office/drawing/2014/main" id="{55941449-5692-4B20-9F73-44E09541BC74}"/>
              </a:ext>
            </a:extLst>
          </p:cNvPr>
          <p:cNvSpPr txBox="1"/>
          <p:nvPr/>
        </p:nvSpPr>
        <p:spPr>
          <a:xfrm>
            <a:off x="9600353" y="1197410"/>
            <a:ext cx="2437678" cy="333617"/>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FFFFFF"/>
                </a:solidFill>
                <a:effectLst/>
                <a:uLnTx/>
                <a:uFillTx/>
                <a:latin typeface="Segoe UI Semilight"/>
                <a:ea typeface="+mn-ea"/>
                <a:cs typeface="+mn-cs"/>
              </a:rPr>
              <a:t>Allow </a:t>
            </a:r>
            <a:r>
              <a:rPr kumimoji="0" lang="en-US" sz="1568" b="1" i="0" u="none" strike="noStrike" kern="1200" cap="none" spc="0" normalizeH="0" baseline="0" noProof="0" dirty="0" err="1">
                <a:ln>
                  <a:noFill/>
                </a:ln>
                <a:solidFill>
                  <a:srgbClr val="FFFFFF"/>
                </a:solidFill>
                <a:effectLst/>
                <a:uLnTx/>
                <a:uFillTx/>
                <a:latin typeface="Segoe UI Semilight"/>
                <a:ea typeface="+mn-ea"/>
                <a:cs typeface="+mn-cs"/>
              </a:rPr>
              <a:t>VNet_A:Subnet</a:t>
            </a:r>
            <a:r>
              <a:rPr kumimoji="0" lang="en-US" sz="1568" b="1" i="0" u="none" strike="noStrike" kern="1200" cap="none" spc="0" normalizeH="0" baseline="0" noProof="0" dirty="0">
                <a:ln>
                  <a:noFill/>
                </a:ln>
                <a:solidFill>
                  <a:srgbClr val="FFFFFF"/>
                </a:solidFill>
                <a:effectLst/>
                <a:uLnTx/>
                <a:uFillTx/>
                <a:latin typeface="Segoe UI Semilight"/>
                <a:ea typeface="+mn-ea"/>
                <a:cs typeface="+mn-cs"/>
              </a:rPr>
              <a:t>2</a:t>
            </a:r>
          </a:p>
        </p:txBody>
      </p:sp>
      <p:sp>
        <p:nvSpPr>
          <p:cNvPr id="34" name="TextBox 33">
            <a:extLst>
              <a:ext uri="{FF2B5EF4-FFF2-40B4-BE49-F238E27FC236}">
                <a16:creationId xmlns:a16="http://schemas.microsoft.com/office/drawing/2014/main" id="{DC0D450A-D629-4A4B-8D9B-734E12F5CA4B}"/>
              </a:ext>
            </a:extLst>
          </p:cNvPr>
          <p:cNvSpPr txBox="1"/>
          <p:nvPr/>
        </p:nvSpPr>
        <p:spPr>
          <a:xfrm>
            <a:off x="9600353" y="1589503"/>
            <a:ext cx="2437678" cy="333617"/>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FFFFFF"/>
                </a:solidFill>
                <a:effectLst/>
                <a:uLnTx/>
                <a:uFillTx/>
                <a:latin typeface="Segoe UI Semilight"/>
                <a:ea typeface="+mn-ea"/>
                <a:cs typeface="+mn-cs"/>
              </a:rPr>
              <a:t>Allow VNet_B:Subnet1</a:t>
            </a:r>
          </a:p>
        </p:txBody>
      </p:sp>
      <p:pic>
        <p:nvPicPr>
          <p:cNvPr id="38" name="Picture 37">
            <a:extLst>
              <a:ext uri="{FF2B5EF4-FFF2-40B4-BE49-F238E27FC236}">
                <a16:creationId xmlns:a16="http://schemas.microsoft.com/office/drawing/2014/main" id="{0D98ED27-61C8-4619-B8C0-9E882C6EBD59}"/>
              </a:ext>
            </a:extLst>
          </p:cNvPr>
          <p:cNvPicPr>
            <a:picLocks noChangeAspect="1"/>
          </p:cNvPicPr>
          <p:nvPr/>
        </p:nvPicPr>
        <p:blipFill>
          <a:blip r:embed="rId7"/>
          <a:stretch>
            <a:fillRect/>
          </a:stretch>
        </p:blipFill>
        <p:spPr>
          <a:xfrm>
            <a:off x="8146261" y="1842480"/>
            <a:ext cx="1405938" cy="951578"/>
          </a:xfrm>
          <a:prstGeom prst="rect">
            <a:avLst/>
          </a:prstGeom>
        </p:spPr>
      </p:pic>
      <p:pic>
        <p:nvPicPr>
          <p:cNvPr id="41" name="Picture 40">
            <a:extLst>
              <a:ext uri="{FF2B5EF4-FFF2-40B4-BE49-F238E27FC236}">
                <a16:creationId xmlns:a16="http://schemas.microsoft.com/office/drawing/2014/main" id="{403C68F5-696E-4809-8AE8-A5FD3BB2ADDC}"/>
              </a:ext>
            </a:extLst>
          </p:cNvPr>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52959" y="6132908"/>
            <a:ext cx="986605" cy="565555"/>
          </a:xfrm>
          <a:prstGeom prst="rect">
            <a:avLst/>
          </a:prstGeom>
          <a:ln>
            <a:tailEnd type="triangle"/>
          </a:ln>
        </p:spPr>
      </p:pic>
      <p:cxnSp>
        <p:nvCxnSpPr>
          <p:cNvPr id="42" name="Straight Arrow Connector 41">
            <a:extLst>
              <a:ext uri="{FF2B5EF4-FFF2-40B4-BE49-F238E27FC236}">
                <a16:creationId xmlns:a16="http://schemas.microsoft.com/office/drawing/2014/main" id="{4EA4C51A-CA81-42FE-8459-FAEFFF9A03F1}"/>
              </a:ext>
            </a:extLst>
          </p:cNvPr>
          <p:cNvCxnSpPr>
            <a:cxnSpLocks/>
          </p:cNvCxnSpPr>
          <p:nvPr/>
        </p:nvCxnSpPr>
        <p:spPr>
          <a:xfrm flipH="1">
            <a:off x="8015659" y="4906585"/>
            <a:ext cx="26202" cy="111992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C952C76-8760-4571-B961-776873DC7C9C}"/>
              </a:ext>
            </a:extLst>
          </p:cNvPr>
          <p:cNvSpPr txBox="1"/>
          <p:nvPr/>
        </p:nvSpPr>
        <p:spPr>
          <a:xfrm>
            <a:off x="6568137" y="6343817"/>
            <a:ext cx="1560085" cy="27664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D2D2D2">
                    <a:lumMod val="90000"/>
                  </a:srgbClr>
                </a:solidFill>
                <a:effectLst/>
                <a:uLnTx/>
                <a:uFillTx/>
                <a:latin typeface="Segoe UI Semilight"/>
                <a:ea typeface="+mn-ea"/>
                <a:cs typeface="+mn-cs"/>
              </a:rPr>
              <a:t>On-premises</a:t>
            </a:r>
          </a:p>
        </p:txBody>
      </p:sp>
      <p:sp>
        <p:nvSpPr>
          <p:cNvPr id="46" name="TextBox 45">
            <a:extLst>
              <a:ext uri="{FF2B5EF4-FFF2-40B4-BE49-F238E27FC236}">
                <a16:creationId xmlns:a16="http://schemas.microsoft.com/office/drawing/2014/main" id="{8F659DF8-FC41-4D4D-977C-670818966436}"/>
              </a:ext>
            </a:extLst>
          </p:cNvPr>
          <p:cNvSpPr txBox="1"/>
          <p:nvPr/>
        </p:nvSpPr>
        <p:spPr>
          <a:xfrm>
            <a:off x="8379468" y="6093952"/>
            <a:ext cx="4412250" cy="61799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FFFF00"/>
                </a:solidFill>
                <a:effectLst/>
                <a:uLnTx/>
                <a:uFillTx/>
                <a:latin typeface="Segoe UI Semilight"/>
                <a:ea typeface="+mn-ea"/>
                <a:cs typeface="+mn-cs"/>
              </a:rPr>
              <a:t>ExpressRoute Public/Microsoft Peering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FFFF00"/>
                </a:solidFill>
                <a:effectLst/>
                <a:uLnTx/>
                <a:uFillTx/>
                <a:latin typeface="Segoe UI Semilight"/>
                <a:ea typeface="+mn-ea"/>
                <a:cs typeface="+mn-cs"/>
              </a:rPr>
              <a:t>or the Internet</a:t>
            </a:r>
          </a:p>
        </p:txBody>
      </p:sp>
      <p:sp>
        <p:nvSpPr>
          <p:cNvPr id="47" name="TextBox 46">
            <a:extLst>
              <a:ext uri="{FF2B5EF4-FFF2-40B4-BE49-F238E27FC236}">
                <a16:creationId xmlns:a16="http://schemas.microsoft.com/office/drawing/2014/main" id="{60D9034C-6F56-4838-8E4E-123C01D1D8C0}"/>
              </a:ext>
            </a:extLst>
          </p:cNvPr>
          <p:cNvSpPr txBox="1"/>
          <p:nvPr/>
        </p:nvSpPr>
        <p:spPr>
          <a:xfrm>
            <a:off x="7941495" y="5203985"/>
            <a:ext cx="4412250" cy="6191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ExpressRoute Private Peering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or Site-to-Site VPN</a:t>
            </a:r>
          </a:p>
        </p:txBody>
      </p:sp>
      <p:cxnSp>
        <p:nvCxnSpPr>
          <p:cNvPr id="48" name="Connector: Elbow 47">
            <a:extLst>
              <a:ext uri="{FF2B5EF4-FFF2-40B4-BE49-F238E27FC236}">
                <a16:creationId xmlns:a16="http://schemas.microsoft.com/office/drawing/2014/main" id="{31B1C580-B5C3-4F8E-B04F-FC727FB975B6}"/>
              </a:ext>
            </a:extLst>
          </p:cNvPr>
          <p:cNvCxnSpPr/>
          <p:nvPr/>
        </p:nvCxnSpPr>
        <p:spPr>
          <a:xfrm flipV="1">
            <a:off x="8510073" y="4461936"/>
            <a:ext cx="2820695" cy="195375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DFF1A9D-4DBB-4873-9BFE-1C86EF277CD2}"/>
              </a:ext>
            </a:extLst>
          </p:cNvPr>
          <p:cNvSpPr/>
          <p:nvPr/>
        </p:nvSpPr>
        <p:spPr>
          <a:xfrm>
            <a:off x="9657435" y="2068863"/>
            <a:ext cx="6096000" cy="646331"/>
          </a:xfrm>
          <a:prstGeom prst="rect">
            <a:avLst/>
          </a:prstGeom>
        </p:spPr>
        <p:txBody>
          <a:bodyP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Segoe UI Semilight"/>
                <a:ea typeface="+mn-ea"/>
                <a:cs typeface="+mn-cs"/>
              </a:rPr>
              <a:t>Allow </a:t>
            </a:r>
            <a:r>
              <a:rPr kumimoji="0" lang="en-US" sz="1800" b="1" i="0" u="none" strike="noStrike" kern="1200" cap="none" spc="0" normalizeH="0" baseline="0" noProof="0" dirty="0" err="1">
                <a:ln>
                  <a:noFill/>
                </a:ln>
                <a:solidFill>
                  <a:srgbClr val="FFFF00"/>
                </a:solidFill>
                <a:effectLst/>
                <a:uLnTx/>
                <a:uFillTx/>
                <a:latin typeface="Segoe UI Semilight"/>
                <a:ea typeface="+mn-ea"/>
                <a:cs typeface="+mn-cs"/>
              </a:rPr>
              <a:t>Onprem</a:t>
            </a:r>
            <a:r>
              <a:rPr kumimoji="0" lang="en-US" sz="1800" b="1" i="0" u="none" strike="noStrike" kern="1200" cap="none" spc="0" normalizeH="0" baseline="0" noProof="0" dirty="0">
                <a:ln>
                  <a:noFill/>
                </a:ln>
                <a:solidFill>
                  <a:srgbClr val="FFFF00"/>
                </a:solidFill>
                <a:effectLst/>
                <a:uLnTx/>
                <a:uFillTx/>
                <a:latin typeface="Segoe UI Semilight"/>
                <a:ea typeface="+mn-ea"/>
                <a:cs typeface="+mn-cs"/>
              </a:rPr>
              <a:t>: NATIPs</a:t>
            </a:r>
          </a:p>
        </p:txBody>
      </p:sp>
    </p:spTree>
    <p:extLst>
      <p:ext uri="{BB962C8B-B14F-4D97-AF65-F5344CB8AC3E}">
        <p14:creationId xmlns:p14="http://schemas.microsoft.com/office/powerpoint/2010/main" val="431674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8" grpId="0"/>
      <p:bldP spid="9" grpId="0"/>
      <p:bldP spid="12" grpId="0"/>
      <p:bldP spid="13" grpId="0" animBg="1"/>
      <p:bldP spid="15" grpId="0"/>
      <p:bldP spid="18" grpId="0"/>
      <p:bldP spid="19" grpId="0" animBg="1"/>
      <p:bldP spid="33" grpId="0" animBg="1"/>
      <p:bldP spid="34" grpId="0" animBg="1"/>
      <p:bldP spid="45" grpId="0"/>
      <p:bldP spid="46" grpId="0"/>
      <p:bldP spid="47" grpId="0"/>
      <p:bldP spid="4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566492" y="1403187"/>
            <a:ext cx="9006359" cy="232617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6E402BAA-3BC7-4852-BCC1-A5528C7DE5B1}"/>
              </a:ext>
            </a:extLst>
          </p:cNvPr>
          <p:cNvSpPr>
            <a:spLocks noGrp="1"/>
          </p:cNvSpPr>
          <p:nvPr>
            <p:ph type="title"/>
          </p:nvPr>
        </p:nvSpPr>
        <p:spPr>
          <a:xfrm>
            <a:off x="163413" y="127405"/>
            <a:ext cx="12187330" cy="899537"/>
          </a:xfrm>
        </p:spPr>
        <p:txBody>
          <a:bodyPr/>
          <a:lstStyle/>
          <a:p>
            <a:r>
              <a:rPr lang="en-US" sz="5294" dirty="0"/>
              <a:t>Stitching Azure services together</a:t>
            </a:r>
          </a:p>
        </p:txBody>
      </p:sp>
      <p:cxnSp>
        <p:nvCxnSpPr>
          <p:cNvPr id="13" name="Straight Connector 12"/>
          <p:cNvCxnSpPr/>
          <p:nvPr/>
        </p:nvCxnSpPr>
        <p:spPr>
          <a:xfrm flipV="1">
            <a:off x="1" y="1026941"/>
            <a:ext cx="12192000" cy="32410"/>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31" name="TextBox 30"/>
          <p:cNvSpPr txBox="1"/>
          <p:nvPr/>
        </p:nvSpPr>
        <p:spPr>
          <a:xfrm>
            <a:off x="7513288" y="3254689"/>
            <a:ext cx="3271823" cy="57700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SERVICE ENDPOINT</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934" y="2101009"/>
            <a:ext cx="764951" cy="764951"/>
          </a:xfrm>
          <a:prstGeom prst="rect">
            <a:avLst/>
          </a:prstGeom>
        </p:spPr>
      </p:pic>
      <p:sp>
        <p:nvSpPr>
          <p:cNvPr id="33" name="Right Arrow 32"/>
          <p:cNvSpPr/>
          <p:nvPr/>
        </p:nvSpPr>
        <p:spPr bwMode="auto">
          <a:xfrm>
            <a:off x="1655901" y="2200640"/>
            <a:ext cx="2048082" cy="634968"/>
          </a:xfrm>
          <a:prstGeom prst="rightArrow">
            <a:avLst/>
          </a:prstGeom>
          <a:solidFill>
            <a:schemeClr val="tx1"/>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DEPLOY</a:t>
            </a:r>
          </a:p>
        </p:txBody>
      </p:sp>
      <p:sp>
        <p:nvSpPr>
          <p:cNvPr id="34" name="Rectangle 33"/>
          <p:cNvSpPr/>
          <p:nvPr/>
        </p:nvSpPr>
        <p:spPr bwMode="auto">
          <a:xfrm>
            <a:off x="3682690" y="1921373"/>
            <a:ext cx="1323991" cy="1124226"/>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998" y="2024214"/>
            <a:ext cx="720159" cy="720159"/>
          </a:xfrm>
          <a:prstGeom prst="rect">
            <a:avLst/>
          </a:prstGeom>
        </p:spPr>
      </p:pic>
      <p:sp>
        <p:nvSpPr>
          <p:cNvPr id="36" name="TextBox 35"/>
          <p:cNvSpPr txBox="1"/>
          <p:nvPr/>
        </p:nvSpPr>
        <p:spPr>
          <a:xfrm>
            <a:off x="3902137" y="2692703"/>
            <a:ext cx="1163356" cy="30172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HDI Subnet</a:t>
            </a: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1289" y="2835608"/>
            <a:ext cx="404807" cy="396769"/>
          </a:xfrm>
          <a:prstGeom prst="rect">
            <a:avLst/>
          </a:prstGeom>
        </p:spPr>
      </p:pic>
      <p:sp>
        <p:nvSpPr>
          <p:cNvPr id="38" name="Rectangle 37"/>
          <p:cNvSpPr/>
          <p:nvPr/>
        </p:nvSpPr>
        <p:spPr bwMode="auto">
          <a:xfrm>
            <a:off x="2586871" y="1570923"/>
            <a:ext cx="2735652" cy="1673060"/>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4176" y="2996327"/>
            <a:ext cx="479760" cy="495312"/>
          </a:xfrm>
          <a:prstGeom prst="rect">
            <a:avLst/>
          </a:prstGeom>
        </p:spPr>
      </p:pic>
      <p:sp>
        <p:nvSpPr>
          <p:cNvPr id="40" name="Right Arrow 39"/>
          <p:cNvSpPr/>
          <p:nvPr/>
        </p:nvSpPr>
        <p:spPr bwMode="auto">
          <a:xfrm>
            <a:off x="5006681" y="2200640"/>
            <a:ext cx="2186817" cy="63496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 ENDPOINT</a:t>
            </a:r>
          </a:p>
        </p:txBody>
      </p:sp>
      <p:pic>
        <p:nvPicPr>
          <p:cNvPr id="41" name="Picture 40"/>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7605014" y="2088404"/>
            <a:ext cx="805340" cy="840470"/>
          </a:xfrm>
          <a:prstGeom prst="rect">
            <a:avLst/>
          </a:prstGeom>
          <a:ln>
            <a:tailEnd type="triangle"/>
          </a:ln>
        </p:spPr>
      </p:pic>
      <p:pic>
        <p:nvPicPr>
          <p:cNvPr id="42" name="Picture 41"/>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35197" y="2347562"/>
            <a:ext cx="417813" cy="391570"/>
          </a:xfrm>
          <a:prstGeom prst="rect">
            <a:avLst/>
          </a:prstGeom>
        </p:spPr>
      </p:pic>
      <p:sp>
        <p:nvSpPr>
          <p:cNvPr id="43" name="TextBox 42"/>
          <p:cNvSpPr txBox="1"/>
          <p:nvPr/>
        </p:nvSpPr>
        <p:spPr>
          <a:xfrm>
            <a:off x="7037258" y="2940606"/>
            <a:ext cx="2111942" cy="331899"/>
          </a:xfrm>
          <a:prstGeom prst="rect">
            <a:avLst/>
          </a:prstGeom>
          <a:noFill/>
          <a:ln w="38100">
            <a:solidFill>
              <a:schemeClr val="accent3"/>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FFFFFF"/>
                </a:solidFill>
                <a:effectLst/>
                <a:uLnTx/>
                <a:uFillTx/>
                <a:latin typeface="Segoe UI Semilight"/>
                <a:ea typeface="+mn-ea"/>
                <a:cs typeface="+mn-cs"/>
              </a:rPr>
              <a:t>  Allow HDI subnet</a:t>
            </a:r>
          </a:p>
        </p:txBody>
      </p: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50915" y="2062379"/>
            <a:ext cx="880651" cy="959764"/>
          </a:xfrm>
          <a:prstGeom prst="rect">
            <a:avLst/>
          </a:prstGeom>
        </p:spPr>
      </p:pic>
      <p:sp>
        <p:nvSpPr>
          <p:cNvPr id="45" name="TextBox 44"/>
          <p:cNvSpPr txBox="1"/>
          <p:nvPr/>
        </p:nvSpPr>
        <p:spPr>
          <a:xfrm>
            <a:off x="10451367" y="2881584"/>
            <a:ext cx="1270945"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30" b="1" i="0" u="none" strike="noStrike" kern="1200" cap="none" spc="0" normalizeH="0" baseline="0" noProof="0" dirty="0">
                <a:ln>
                  <a:noFill/>
                </a:ln>
                <a:solidFill>
                  <a:srgbClr val="FFFFFF"/>
                </a:solidFill>
                <a:effectLst/>
                <a:uLnTx/>
                <a:uFillTx/>
                <a:latin typeface="Segoe UI Semilight"/>
                <a:ea typeface="+mn-ea"/>
                <a:cs typeface="+mn-cs"/>
              </a:rPr>
              <a:t>Internet</a:t>
            </a:r>
          </a:p>
        </p:txBody>
      </p:sp>
      <p:sp>
        <p:nvSpPr>
          <p:cNvPr id="50" name="Left Arrow 49"/>
          <p:cNvSpPr/>
          <p:nvPr/>
        </p:nvSpPr>
        <p:spPr bwMode="auto">
          <a:xfrm>
            <a:off x="8769183" y="2277192"/>
            <a:ext cx="1865652" cy="534819"/>
          </a:xfrm>
          <a:prstGeom prst="lef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Multiply 50"/>
          <p:cNvSpPr/>
          <p:nvPr/>
        </p:nvSpPr>
        <p:spPr bwMode="auto">
          <a:xfrm>
            <a:off x="9749711" y="2181466"/>
            <a:ext cx="600244" cy="721588"/>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Freeform 6"/>
          <p:cNvSpPr>
            <a:spLocks/>
          </p:cNvSpPr>
          <p:nvPr/>
        </p:nvSpPr>
        <p:spPr bwMode="auto">
          <a:xfrm>
            <a:off x="3788397" y="2012608"/>
            <a:ext cx="434737" cy="439984"/>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3" name="TextBox 52"/>
          <p:cNvSpPr txBox="1"/>
          <p:nvPr/>
        </p:nvSpPr>
        <p:spPr>
          <a:xfrm>
            <a:off x="694938" y="2813149"/>
            <a:ext cx="1163356" cy="30172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HDI Service</a:t>
            </a:r>
          </a:p>
        </p:txBody>
      </p:sp>
      <p:sp>
        <p:nvSpPr>
          <p:cNvPr id="55" name="TextBox 54"/>
          <p:cNvSpPr txBox="1"/>
          <p:nvPr/>
        </p:nvSpPr>
        <p:spPr>
          <a:xfrm>
            <a:off x="532160" y="4038660"/>
            <a:ext cx="11961761" cy="2688381"/>
          </a:xfrm>
          <a:prstGeom prst="rect">
            <a:avLst/>
          </a:prstGeom>
          <a:noFill/>
        </p:spPr>
        <p:txBody>
          <a:bodyPr wrap="square" lIns="179285" tIns="143428" rIns="179285" bIns="143428" rtlCol="0">
            <a:spAutoFit/>
          </a:bodyPr>
          <a:lstStyle/>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313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Secure Azure resources to managed service subnets with endpoints</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313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313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Applies to all services directly deployed into VNet</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313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pic>
        <p:nvPicPr>
          <p:cNvPr id="56" name="Picture 1" descr="https://106c4.wpc.azureedge.net/80106C4/Gallery-Prod/cdn/2015-02-24/prod20161101-microsoft-windowsazure-gallery/Microsoft.NetworkSecurityGroup-ARM.1.0.5/Icons/Smal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2588" y="1650158"/>
            <a:ext cx="474238" cy="488139"/>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5057876" y="1335884"/>
            <a:ext cx="1457552"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Allow only Azure storage traffic</a:t>
            </a:r>
          </a:p>
        </p:txBody>
      </p:sp>
      <p:pic>
        <p:nvPicPr>
          <p:cNvPr id="29" name="Picture 2" descr="Related image">
            <a:extLst>
              <a:ext uri="{FF2B5EF4-FFF2-40B4-BE49-F238E27FC236}">
                <a16:creationId xmlns:a16="http://schemas.microsoft.com/office/drawing/2014/main" id="{91A6644D-D795-4A50-9FD7-C60A4A8C3CF6}"/>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2160" y="3114876"/>
            <a:ext cx="785570" cy="78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81812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050869" y="487"/>
            <a:ext cx="6141132" cy="68570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Title 1"/>
          <p:cNvSpPr>
            <a:spLocks noGrp="1"/>
          </p:cNvSpPr>
          <p:nvPr>
            <p:ph type="title"/>
          </p:nvPr>
        </p:nvSpPr>
        <p:spPr>
          <a:xfrm>
            <a:off x="280997" y="285394"/>
            <a:ext cx="11815724" cy="1746821"/>
          </a:xfrm>
        </p:spPr>
        <p:txBody>
          <a:bodyPr>
            <a:noAutofit/>
          </a:bodyPr>
          <a:lstStyle/>
          <a:p>
            <a:r>
              <a:rPr lang="en-US" sz="4400" dirty="0">
                <a:solidFill>
                  <a:schemeClr val="tx1"/>
                </a:solidFill>
              </a:rPr>
              <a:t>Securing VNet traffic:</a:t>
            </a:r>
            <a:br>
              <a:rPr lang="en-US" sz="4400" dirty="0">
                <a:solidFill>
                  <a:schemeClr val="tx1"/>
                </a:solidFill>
              </a:rPr>
            </a:br>
            <a:r>
              <a:rPr lang="en-US" sz="4400" dirty="0">
                <a:solidFill>
                  <a:schemeClr val="tx1"/>
                </a:solidFill>
              </a:rPr>
              <a:t>Service Tags in NSGs</a:t>
            </a:r>
          </a:p>
        </p:txBody>
      </p:sp>
      <p:sp>
        <p:nvSpPr>
          <p:cNvPr id="2" name="Text Placeholder 1">
            <a:extLst>
              <a:ext uri="{FF2B5EF4-FFF2-40B4-BE49-F238E27FC236}">
                <a16:creationId xmlns:a16="http://schemas.microsoft.com/office/drawing/2014/main" id="{8B73E484-77C8-46DA-A256-265C45105849}"/>
              </a:ext>
            </a:extLst>
          </p:cNvPr>
          <p:cNvSpPr>
            <a:spLocks noGrp="1"/>
          </p:cNvSpPr>
          <p:nvPr>
            <p:ph type="body" sz="quarter" idx="10"/>
          </p:nvPr>
        </p:nvSpPr>
        <p:spPr>
          <a:xfrm>
            <a:off x="405058" y="2415148"/>
            <a:ext cx="5430287" cy="3560370"/>
          </a:xfrm>
        </p:spPr>
        <p:txBody>
          <a:bodyPr/>
          <a:lstStyle/>
          <a:p>
            <a:pPr marL="336145" indent="-336145">
              <a:buFont typeface="Arial" panose="020B0604020202020204" pitchFamily="34" charset="0"/>
              <a:buChar char="•"/>
            </a:pPr>
            <a:r>
              <a:rPr lang="en-US" sz="2745" dirty="0"/>
              <a:t>Restrict network access to just the Azure services you use.</a:t>
            </a:r>
          </a:p>
          <a:p>
            <a:pPr marL="336145" indent="-336145">
              <a:buFont typeface="Arial" panose="020B0604020202020204" pitchFamily="34" charset="0"/>
              <a:buChar char="•"/>
            </a:pPr>
            <a:endParaRPr lang="en-US" sz="2745" dirty="0"/>
          </a:p>
          <a:p>
            <a:pPr marL="336145" indent="-336145">
              <a:buFont typeface="Arial" panose="020B0604020202020204" pitchFamily="34" charset="0"/>
              <a:buChar char="•"/>
            </a:pPr>
            <a:r>
              <a:rPr lang="en-US" sz="2745" dirty="0"/>
              <a:t>Maintenance of IP addresses for each tag provided by Azure</a:t>
            </a:r>
          </a:p>
          <a:p>
            <a:pPr marL="336145" indent="-336145">
              <a:buFont typeface="Arial" panose="020B0604020202020204" pitchFamily="34" charset="0"/>
              <a:buChar char="•"/>
            </a:pPr>
            <a:endParaRPr lang="en-US" sz="2745" dirty="0"/>
          </a:p>
          <a:p>
            <a:pPr marL="336145" indent="-336145">
              <a:buFont typeface="Arial" panose="020B0604020202020204" pitchFamily="34" charset="0"/>
              <a:buChar char="•"/>
            </a:pPr>
            <a:r>
              <a:rPr lang="en-US" sz="2745" dirty="0"/>
              <a:t>Support for global and regional tags (varies by service)</a:t>
            </a:r>
          </a:p>
        </p:txBody>
      </p:sp>
      <p:graphicFrame>
        <p:nvGraphicFramePr>
          <p:cNvPr id="37" name="Table 36"/>
          <p:cNvGraphicFramePr>
            <a:graphicFrameLocks noGrp="1"/>
          </p:cNvGraphicFramePr>
          <p:nvPr/>
        </p:nvGraphicFramePr>
        <p:xfrm>
          <a:off x="6050869" y="4823742"/>
          <a:ext cx="6099572" cy="1625770"/>
        </p:xfrm>
        <a:graphic>
          <a:graphicData uri="http://schemas.openxmlformats.org/drawingml/2006/table">
            <a:tbl>
              <a:tblPr>
                <a:tableStyleId>{1E171933-4619-4E11-9A3F-F7608DF75F80}</a:tableStyleId>
              </a:tblPr>
              <a:tblGrid>
                <a:gridCol w="596835">
                  <a:extLst>
                    <a:ext uri="{9D8B030D-6E8A-4147-A177-3AD203B41FA5}">
                      <a16:colId xmlns:a16="http://schemas.microsoft.com/office/drawing/2014/main" val="878956919"/>
                    </a:ext>
                  </a:extLst>
                </a:gridCol>
                <a:gridCol w="1551033">
                  <a:extLst>
                    <a:ext uri="{9D8B030D-6E8A-4147-A177-3AD203B41FA5}">
                      <a16:colId xmlns:a16="http://schemas.microsoft.com/office/drawing/2014/main" val="1546973202"/>
                    </a:ext>
                  </a:extLst>
                </a:gridCol>
                <a:gridCol w="1437094">
                  <a:extLst>
                    <a:ext uri="{9D8B030D-6E8A-4147-A177-3AD203B41FA5}">
                      <a16:colId xmlns:a16="http://schemas.microsoft.com/office/drawing/2014/main" val="236321253"/>
                    </a:ext>
                  </a:extLst>
                </a:gridCol>
                <a:gridCol w="1762362">
                  <a:extLst>
                    <a:ext uri="{9D8B030D-6E8A-4147-A177-3AD203B41FA5}">
                      <a16:colId xmlns:a16="http://schemas.microsoft.com/office/drawing/2014/main" val="2021927125"/>
                    </a:ext>
                  </a:extLst>
                </a:gridCol>
                <a:gridCol w="752248">
                  <a:extLst>
                    <a:ext uri="{9D8B030D-6E8A-4147-A177-3AD203B41FA5}">
                      <a16:colId xmlns:a16="http://schemas.microsoft.com/office/drawing/2014/main" val="414589496"/>
                    </a:ext>
                  </a:extLst>
                </a:gridCol>
              </a:tblGrid>
              <a:tr h="368530">
                <a:tc gridSpan="5">
                  <a:txBody>
                    <a:bodyPr/>
                    <a:lstStyle/>
                    <a:p>
                      <a:pPr marL="0" marR="0" algn="ctr" fontAlgn="t">
                        <a:spcBef>
                          <a:spcPts val="0"/>
                        </a:spcBef>
                        <a:spcAft>
                          <a:spcPts val="0"/>
                        </a:spcAft>
                      </a:pPr>
                      <a:r>
                        <a:rPr lang="en-US" sz="1800" b="1">
                          <a:effectLst/>
                        </a:rPr>
                        <a:t>Network Security Group (NSG)</a:t>
                      </a:r>
                      <a:endParaRPr lang="en-US" sz="1800" b="1">
                        <a:solidFill>
                          <a:srgbClr val="222222"/>
                        </a:solidFill>
                        <a:effectLst/>
                        <a:latin typeface="+mn-lt"/>
                      </a:endParaRPr>
                    </a:p>
                  </a:txBody>
                  <a:tcPr marL="49801" marR="49801" marT="49801" marB="49801">
                    <a:solidFill>
                      <a:schemeClr val="accent4">
                        <a:lumMod val="40000"/>
                        <a:lumOff val="60000"/>
                      </a:scheme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308769">
                <a:tc>
                  <a:txBody>
                    <a:bodyPr/>
                    <a:lstStyle/>
                    <a:p>
                      <a:pPr marL="0" marR="0" fontAlgn="t">
                        <a:spcBef>
                          <a:spcPts val="0"/>
                        </a:spcBef>
                        <a:spcAft>
                          <a:spcPts val="0"/>
                        </a:spcAft>
                      </a:pPr>
                      <a:r>
                        <a:rPr lang="en-US" sz="1400" b="1" dirty="0">
                          <a:effectLst/>
                        </a:rPr>
                        <a:t>Action</a:t>
                      </a:r>
                      <a:endParaRPr lang="en-US" sz="1400" b="1" dirty="0">
                        <a:solidFill>
                          <a:srgbClr val="222222"/>
                        </a:solidFill>
                        <a:effectLst/>
                        <a:latin typeface="+mn-lt"/>
                      </a:endParaRPr>
                    </a:p>
                  </a:txBody>
                  <a:tcPr marL="49801" marR="49801" marT="49801" marB="49801">
                    <a:solidFill>
                      <a:schemeClr val="accent4">
                        <a:lumMod val="20000"/>
                        <a:lumOff val="80000"/>
                      </a:schemeClr>
                    </a:solidFill>
                  </a:tcPr>
                </a:tc>
                <a:tc>
                  <a:txBody>
                    <a:bodyPr/>
                    <a:lstStyle/>
                    <a:p>
                      <a:pPr marL="0" marR="0" fontAlgn="t">
                        <a:spcBef>
                          <a:spcPts val="0"/>
                        </a:spcBef>
                        <a:spcAft>
                          <a:spcPts val="0"/>
                        </a:spcAft>
                      </a:pPr>
                      <a:r>
                        <a:rPr lang="en-US" sz="1400" b="1">
                          <a:effectLst/>
                        </a:rPr>
                        <a:t>Name</a:t>
                      </a:r>
                      <a:endParaRPr lang="en-US" sz="1400" b="1">
                        <a:solidFill>
                          <a:srgbClr val="222222"/>
                        </a:solidFill>
                        <a:effectLst/>
                        <a:latin typeface="+mn-lt"/>
                      </a:endParaRPr>
                    </a:p>
                  </a:txBody>
                  <a:tcPr marL="49801" marR="49801" marT="49801" marB="49801">
                    <a:solidFill>
                      <a:schemeClr val="accent4">
                        <a:lumMod val="20000"/>
                        <a:lumOff val="80000"/>
                      </a:schemeClr>
                    </a:solidFill>
                  </a:tcPr>
                </a:tc>
                <a:tc>
                  <a:txBody>
                    <a:bodyPr/>
                    <a:lstStyle/>
                    <a:p>
                      <a:pPr marL="0" marR="0" fontAlgn="t">
                        <a:spcBef>
                          <a:spcPts val="0"/>
                        </a:spcBef>
                        <a:spcAft>
                          <a:spcPts val="0"/>
                        </a:spcAft>
                      </a:pPr>
                      <a:r>
                        <a:rPr lang="en-US" sz="1400" b="1">
                          <a:effectLst/>
                        </a:rPr>
                        <a:t>Source</a:t>
                      </a:r>
                      <a:endParaRPr lang="en-US" sz="1400" b="1">
                        <a:solidFill>
                          <a:srgbClr val="222222"/>
                        </a:solidFill>
                        <a:effectLst/>
                        <a:latin typeface="+mn-lt"/>
                      </a:endParaRPr>
                    </a:p>
                  </a:txBody>
                  <a:tcPr marL="49801" marR="49801" marT="49801" marB="49801">
                    <a:solidFill>
                      <a:schemeClr val="accent4">
                        <a:lumMod val="20000"/>
                        <a:lumOff val="80000"/>
                      </a:schemeClr>
                    </a:solidFill>
                  </a:tcPr>
                </a:tc>
                <a:tc>
                  <a:txBody>
                    <a:bodyPr/>
                    <a:lstStyle/>
                    <a:p>
                      <a:pPr marL="0" marR="0" fontAlgn="t">
                        <a:spcBef>
                          <a:spcPts val="0"/>
                        </a:spcBef>
                        <a:spcAft>
                          <a:spcPts val="0"/>
                        </a:spcAft>
                      </a:pPr>
                      <a:r>
                        <a:rPr lang="en-US" sz="1400" b="1">
                          <a:effectLst/>
                        </a:rPr>
                        <a:t>Destination</a:t>
                      </a:r>
                      <a:endParaRPr lang="en-US" sz="1400" b="1">
                        <a:solidFill>
                          <a:srgbClr val="222222"/>
                        </a:solidFill>
                        <a:effectLst/>
                        <a:latin typeface="+mn-lt"/>
                      </a:endParaRPr>
                    </a:p>
                  </a:txBody>
                  <a:tcPr marL="49801" marR="49801" marT="49801" marB="49801">
                    <a:solidFill>
                      <a:schemeClr val="accent4">
                        <a:lumMod val="20000"/>
                        <a:lumOff val="80000"/>
                      </a:schemeClr>
                    </a:solidFill>
                  </a:tcPr>
                </a:tc>
                <a:tc>
                  <a:txBody>
                    <a:bodyPr/>
                    <a:lstStyle/>
                    <a:p>
                      <a:pPr marL="0" marR="0" fontAlgn="t">
                        <a:spcBef>
                          <a:spcPts val="0"/>
                        </a:spcBef>
                        <a:spcAft>
                          <a:spcPts val="0"/>
                        </a:spcAft>
                      </a:pPr>
                      <a:r>
                        <a:rPr lang="en-US" sz="1400" b="1">
                          <a:effectLst/>
                        </a:rPr>
                        <a:t>Port</a:t>
                      </a:r>
                      <a:endParaRPr lang="en-US" sz="1400" b="1">
                        <a:solidFill>
                          <a:srgbClr val="222222"/>
                        </a:solidFill>
                        <a:effectLst/>
                        <a:latin typeface="+mn-lt"/>
                      </a:endParaRPr>
                    </a:p>
                  </a:txBody>
                  <a:tcPr marL="49801" marR="49801" marT="49801" marB="49801">
                    <a:solidFill>
                      <a:schemeClr val="accent4">
                        <a:lumMod val="20000"/>
                        <a:lumOff val="80000"/>
                      </a:schemeClr>
                    </a:solidFill>
                  </a:tcPr>
                </a:tc>
                <a:extLst>
                  <a:ext uri="{0D108BD9-81ED-4DB2-BD59-A6C34878D82A}">
                    <a16:rowId xmlns:a16="http://schemas.microsoft.com/office/drawing/2014/main" val="819426849"/>
                  </a:ext>
                </a:extLst>
              </a:tr>
              <a:tr h="308769">
                <a:tc>
                  <a:txBody>
                    <a:bodyPr/>
                    <a:lstStyle/>
                    <a:p>
                      <a:pPr marL="0" marR="0" fontAlgn="t">
                        <a:spcBef>
                          <a:spcPts val="0"/>
                        </a:spcBef>
                        <a:spcAft>
                          <a:spcPts val="0"/>
                        </a:spcAft>
                      </a:pPr>
                      <a:r>
                        <a:rPr lang="en-US" sz="1400" b="0">
                          <a:solidFill>
                            <a:srgbClr val="00B050"/>
                          </a:solidFill>
                          <a:effectLst/>
                          <a:latin typeface="+mn-lt"/>
                        </a:rPr>
                        <a:t>Allow</a:t>
                      </a:r>
                      <a:endParaRPr lang="en-US" sz="1400" b="0">
                        <a:solidFill>
                          <a:srgbClr val="222222"/>
                        </a:solidFill>
                        <a:effectLst/>
                        <a:latin typeface="+mn-lt"/>
                      </a:endParaRPr>
                    </a:p>
                  </a:txBody>
                  <a:tcPr marL="49801" marR="49801" marT="49801" marB="49801" anchor="ctr"/>
                </a:tc>
                <a:tc>
                  <a:txBody>
                    <a:bodyPr/>
                    <a:lstStyle/>
                    <a:p>
                      <a:pPr marL="0" marR="0" fontAlgn="t">
                        <a:spcBef>
                          <a:spcPts val="0"/>
                        </a:spcBef>
                        <a:spcAft>
                          <a:spcPts val="0"/>
                        </a:spcAft>
                      </a:pPr>
                      <a:r>
                        <a:rPr lang="en-US" sz="1400" dirty="0">
                          <a:effectLst/>
                        </a:rPr>
                        <a:t>AllowStorage</a:t>
                      </a:r>
                      <a:endParaRPr lang="en-US" sz="1400" dirty="0">
                        <a:solidFill>
                          <a:srgbClr val="222222"/>
                        </a:solidFill>
                        <a:effectLst/>
                        <a:latin typeface="+mn-lt"/>
                      </a:endParaRPr>
                    </a:p>
                  </a:txBody>
                  <a:tcPr marL="49801" marR="49801" marT="49801" marB="4980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rPr>
                        <a:t>VirtualNetwork</a:t>
                      </a:r>
                      <a:endParaRPr lang="en-US" sz="1400" dirty="0">
                        <a:solidFill>
                          <a:srgbClr val="222222"/>
                        </a:solidFill>
                        <a:effectLst/>
                        <a:latin typeface="+mn-lt"/>
                      </a:endParaRPr>
                    </a:p>
                  </a:txBody>
                  <a:tcPr marL="49801" marR="49801" marT="49801" marB="49801" anchor="ctr"/>
                </a:tc>
                <a:tc>
                  <a:txBody>
                    <a:bodyPr/>
                    <a:lstStyle/>
                    <a:p>
                      <a:pPr marL="0" marR="0" fontAlgn="t">
                        <a:spcBef>
                          <a:spcPts val="0"/>
                        </a:spcBef>
                        <a:spcAft>
                          <a:spcPts val="0"/>
                        </a:spcAft>
                      </a:pPr>
                      <a:r>
                        <a:rPr lang="en-US" sz="1400" b="1">
                          <a:solidFill>
                            <a:schemeClr val="bg2"/>
                          </a:solidFill>
                          <a:effectLst/>
                        </a:rPr>
                        <a:t>Storage</a:t>
                      </a:r>
                      <a:endParaRPr lang="en-US" sz="1400" b="1">
                        <a:solidFill>
                          <a:schemeClr val="bg2"/>
                        </a:solidFill>
                        <a:effectLst/>
                        <a:latin typeface="+mn-lt"/>
                      </a:endParaRPr>
                    </a:p>
                  </a:txBody>
                  <a:tcPr marL="49801" marR="49801" marT="49801" marB="49801" anchor="ctr"/>
                </a:tc>
                <a:tc>
                  <a:txBody>
                    <a:bodyPr/>
                    <a:lstStyle/>
                    <a:p>
                      <a:pPr marL="0" marR="0" fontAlgn="t">
                        <a:spcBef>
                          <a:spcPts val="0"/>
                        </a:spcBef>
                        <a:spcAft>
                          <a:spcPts val="0"/>
                        </a:spcAft>
                      </a:pPr>
                      <a:r>
                        <a:rPr lang="en-US" sz="1400">
                          <a:effectLst/>
                        </a:rPr>
                        <a:t>Any</a:t>
                      </a:r>
                      <a:endParaRPr lang="en-US" sz="1400">
                        <a:solidFill>
                          <a:srgbClr val="222222"/>
                        </a:solidFill>
                        <a:effectLst/>
                        <a:latin typeface="+mn-lt"/>
                      </a:endParaRPr>
                    </a:p>
                  </a:txBody>
                  <a:tcPr marL="49801" marR="49801" marT="49801" marB="49801" anchor="ctr"/>
                </a:tc>
                <a:extLst>
                  <a:ext uri="{0D108BD9-81ED-4DB2-BD59-A6C34878D82A}">
                    <a16:rowId xmlns:a16="http://schemas.microsoft.com/office/drawing/2014/main" val="1048954723"/>
                  </a:ext>
                </a:extLst>
              </a:tr>
              <a:tr h="308769">
                <a:tc>
                  <a:txBody>
                    <a:bodyPr/>
                    <a:lstStyle/>
                    <a:p>
                      <a:pPr marL="0" marR="0" fontAlgn="t">
                        <a:spcBef>
                          <a:spcPts val="0"/>
                        </a:spcBef>
                        <a:spcAft>
                          <a:spcPts val="0"/>
                        </a:spcAft>
                      </a:pPr>
                      <a:r>
                        <a:rPr lang="en-US" sz="1400" b="0">
                          <a:solidFill>
                            <a:srgbClr val="00B050"/>
                          </a:solidFill>
                          <a:effectLst/>
                          <a:latin typeface="+mn-lt"/>
                        </a:rPr>
                        <a:t>Allow</a:t>
                      </a:r>
                      <a:endParaRPr lang="en-US" sz="1400" b="0">
                        <a:solidFill>
                          <a:srgbClr val="222222"/>
                        </a:solidFill>
                        <a:effectLst/>
                        <a:latin typeface="+mn-lt"/>
                      </a:endParaRPr>
                    </a:p>
                  </a:txBody>
                  <a:tcPr marL="49801" marR="49801" marT="49801" marB="49801" anchor="ctr"/>
                </a:tc>
                <a:tc>
                  <a:txBody>
                    <a:bodyPr/>
                    <a:lstStyle/>
                    <a:p>
                      <a:pPr marL="0" marR="0" fontAlgn="t">
                        <a:spcBef>
                          <a:spcPts val="0"/>
                        </a:spcBef>
                        <a:spcAft>
                          <a:spcPts val="0"/>
                        </a:spcAft>
                      </a:pPr>
                      <a:r>
                        <a:rPr lang="en-US" sz="1400" dirty="0">
                          <a:effectLst/>
                        </a:rPr>
                        <a:t>AllowSQL</a:t>
                      </a:r>
                      <a:endParaRPr lang="en-US" sz="1400" dirty="0">
                        <a:solidFill>
                          <a:srgbClr val="222222"/>
                        </a:solidFill>
                        <a:effectLst/>
                        <a:latin typeface="+mn-lt"/>
                      </a:endParaRPr>
                    </a:p>
                  </a:txBody>
                  <a:tcPr marL="49801" marR="49801" marT="49801" marB="49801" anchor="ctr"/>
                </a:tc>
                <a:tc>
                  <a:txBody>
                    <a:bodyPr/>
                    <a:lstStyle/>
                    <a:p>
                      <a:pPr marL="0" marR="0" fontAlgn="t">
                        <a:spcBef>
                          <a:spcPts val="0"/>
                        </a:spcBef>
                        <a:spcAft>
                          <a:spcPts val="0"/>
                        </a:spcAft>
                      </a:pPr>
                      <a:r>
                        <a:rPr lang="en-US" sz="1400" dirty="0">
                          <a:effectLst/>
                        </a:rPr>
                        <a:t>VirtualNetwork</a:t>
                      </a:r>
                      <a:endParaRPr lang="en-US" sz="1400" dirty="0">
                        <a:solidFill>
                          <a:srgbClr val="222222"/>
                        </a:solidFill>
                        <a:effectLst/>
                        <a:latin typeface="+mn-lt"/>
                      </a:endParaRPr>
                    </a:p>
                  </a:txBody>
                  <a:tcPr marL="49801" marR="49801" marT="49801" marB="49801"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1">
                          <a:solidFill>
                            <a:schemeClr val="bg2"/>
                          </a:solidFill>
                          <a:effectLst/>
                          <a:latin typeface="+mn-lt"/>
                        </a:rPr>
                        <a:t>Sql.EastUS</a:t>
                      </a:r>
                    </a:p>
                  </a:txBody>
                  <a:tcPr marL="49801" marR="49801" marT="49801" marB="49801" anchor="ctr"/>
                </a:tc>
                <a:tc>
                  <a:txBody>
                    <a:bodyPr/>
                    <a:lstStyle/>
                    <a:p>
                      <a:pPr marL="0" marR="0" fontAlgn="t">
                        <a:spcBef>
                          <a:spcPts val="0"/>
                        </a:spcBef>
                        <a:spcAft>
                          <a:spcPts val="0"/>
                        </a:spcAft>
                      </a:pPr>
                      <a:r>
                        <a:rPr lang="en-US" sz="1400">
                          <a:effectLst/>
                        </a:rPr>
                        <a:t>Any</a:t>
                      </a:r>
                      <a:endParaRPr lang="en-US" sz="1400">
                        <a:solidFill>
                          <a:srgbClr val="222222"/>
                        </a:solidFill>
                        <a:effectLst/>
                        <a:latin typeface="+mn-lt"/>
                      </a:endParaRPr>
                    </a:p>
                  </a:txBody>
                  <a:tcPr marL="49801" marR="49801" marT="49801" marB="49801" anchor="ctr"/>
                </a:tc>
                <a:extLst>
                  <a:ext uri="{0D108BD9-81ED-4DB2-BD59-A6C34878D82A}">
                    <a16:rowId xmlns:a16="http://schemas.microsoft.com/office/drawing/2014/main" val="1086708437"/>
                  </a:ext>
                </a:extLst>
              </a:tr>
              <a:tr h="308769">
                <a:tc>
                  <a:txBody>
                    <a:bodyPr/>
                    <a:lstStyle/>
                    <a:p>
                      <a:pPr marL="0" marR="0" fontAlgn="t">
                        <a:spcBef>
                          <a:spcPts val="0"/>
                        </a:spcBef>
                        <a:spcAft>
                          <a:spcPts val="0"/>
                        </a:spcAft>
                      </a:pPr>
                      <a:r>
                        <a:rPr lang="en-US" sz="1400" b="0">
                          <a:solidFill>
                            <a:srgbClr val="FF0000"/>
                          </a:solidFill>
                          <a:effectLst/>
                          <a:latin typeface="+mn-lt"/>
                        </a:rPr>
                        <a:t>Deny</a:t>
                      </a:r>
                    </a:p>
                  </a:txBody>
                  <a:tcPr marL="49801" marR="49801" marT="49801" marB="49801"/>
                </a:tc>
                <a:tc>
                  <a:txBody>
                    <a:bodyPr/>
                    <a:lstStyle/>
                    <a:p>
                      <a:pPr marL="0" marR="0" fontAlgn="t">
                        <a:spcBef>
                          <a:spcPts val="0"/>
                        </a:spcBef>
                        <a:spcAft>
                          <a:spcPts val="0"/>
                        </a:spcAft>
                      </a:pPr>
                      <a:r>
                        <a:rPr lang="en-US" sz="1400" dirty="0">
                          <a:effectLst/>
                        </a:rPr>
                        <a:t>DenyAllOutBound</a:t>
                      </a:r>
                      <a:endParaRPr lang="en-US" sz="1400" dirty="0">
                        <a:solidFill>
                          <a:srgbClr val="222222"/>
                        </a:solidFill>
                        <a:effectLst/>
                        <a:latin typeface="+mn-lt"/>
                      </a:endParaRPr>
                    </a:p>
                  </a:txBody>
                  <a:tcPr marL="49801" marR="49801" marT="49801" marB="49801"/>
                </a:tc>
                <a:tc>
                  <a:txBody>
                    <a:bodyPr/>
                    <a:lstStyle/>
                    <a:p>
                      <a:pPr marL="0" marR="0" fontAlgn="t">
                        <a:spcBef>
                          <a:spcPts val="0"/>
                        </a:spcBef>
                        <a:spcAft>
                          <a:spcPts val="0"/>
                        </a:spcAft>
                      </a:pPr>
                      <a:r>
                        <a:rPr lang="en-US" sz="1400">
                          <a:effectLst/>
                        </a:rPr>
                        <a:t>Any</a:t>
                      </a:r>
                      <a:endParaRPr lang="en-US" sz="1400">
                        <a:solidFill>
                          <a:srgbClr val="222222"/>
                        </a:solidFill>
                        <a:effectLst/>
                        <a:latin typeface="+mn-lt"/>
                      </a:endParaRPr>
                    </a:p>
                  </a:txBody>
                  <a:tcPr marL="49801" marR="49801" marT="49801" marB="49801"/>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49801" marR="49801" marT="49801" marB="49801"/>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49801" marR="49801" marT="49801" marB="49801"/>
                </a:tc>
                <a:extLst>
                  <a:ext uri="{0D108BD9-81ED-4DB2-BD59-A6C34878D82A}">
                    <a16:rowId xmlns:a16="http://schemas.microsoft.com/office/drawing/2014/main" val="2578999077"/>
                  </a:ext>
                </a:extLst>
              </a:tr>
            </a:tbl>
          </a:graphicData>
        </a:graphic>
      </p:graphicFrame>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12" y="2734902"/>
            <a:ext cx="1353502" cy="1658673"/>
          </a:xfrm>
          <a:prstGeom prst="rect">
            <a:avLst/>
          </a:prstGeom>
        </p:spPr>
      </p:pic>
      <p:sp>
        <p:nvSpPr>
          <p:cNvPr id="70" name="Rectangle 69"/>
          <p:cNvSpPr/>
          <p:nvPr/>
        </p:nvSpPr>
        <p:spPr>
          <a:xfrm>
            <a:off x="9692624" y="1342659"/>
            <a:ext cx="2232959" cy="2511219"/>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TextBox 70"/>
          <p:cNvSpPr txBox="1"/>
          <p:nvPr/>
        </p:nvSpPr>
        <p:spPr>
          <a:xfrm>
            <a:off x="9961989" y="3518516"/>
            <a:ext cx="1694230" cy="333617"/>
          </a:xfrm>
          <a:prstGeom prst="rect">
            <a:avLst/>
          </a:prstGeom>
          <a:solidFill>
            <a:schemeClr val="bg2"/>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FFFFFF"/>
                </a:solidFill>
                <a:effectLst/>
                <a:uLnTx/>
                <a:uFillTx/>
                <a:latin typeface="Segoe UI Semilight"/>
                <a:ea typeface="+mn-ea"/>
                <a:cs typeface="+mn-cs"/>
              </a:rPr>
              <a:t>   Azure Services</a:t>
            </a:r>
          </a:p>
        </p:txBody>
      </p:sp>
      <p:pic>
        <p:nvPicPr>
          <p:cNvPr id="73" name="Picture 72"/>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0303026" y="1643565"/>
            <a:ext cx="707218" cy="706794"/>
          </a:xfrm>
          <a:prstGeom prst="rect">
            <a:avLst/>
          </a:prstGeom>
          <a:ln>
            <a:tailEnd type="triangle"/>
          </a:ln>
        </p:spPr>
      </p:pic>
      <p:pic>
        <p:nvPicPr>
          <p:cNvPr id="74" name="Picture 73"/>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9928340" y="2395571"/>
            <a:ext cx="690963" cy="604505"/>
          </a:xfrm>
          <a:prstGeom prst="rect">
            <a:avLst/>
          </a:prstGeom>
          <a:ln>
            <a:tailEnd type="triangle"/>
          </a:ln>
        </p:spPr>
      </p:pic>
      <p:pic>
        <p:nvPicPr>
          <p:cNvPr id="39" name="Picture 1" descr="https://106c4.wpc.azureedge.net/80106C4/Gallery-Prod/cdn/2015-02-24/prod20161101-microsoft-windowsazure-gallery/Microsoft.NetworkSecurityGroup-ARM.1.0.5/Icons/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264" y="3241089"/>
            <a:ext cx="612577" cy="630533"/>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1361" y="1068953"/>
            <a:ext cx="819626" cy="893256"/>
          </a:xfrm>
          <a:prstGeom prst="rect">
            <a:avLst/>
          </a:prstGeom>
        </p:spPr>
      </p:pic>
      <p:sp>
        <p:nvSpPr>
          <p:cNvPr id="12" name="Up Arrow 11"/>
          <p:cNvSpPr/>
          <p:nvPr/>
        </p:nvSpPr>
        <p:spPr bwMode="auto">
          <a:xfrm>
            <a:off x="7613529" y="1898211"/>
            <a:ext cx="315290" cy="1360966"/>
          </a:xfrm>
          <a:prstGeom prst="up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Up Arrow 78"/>
          <p:cNvSpPr/>
          <p:nvPr/>
        </p:nvSpPr>
        <p:spPr bwMode="auto">
          <a:xfrm rot="5400000">
            <a:off x="8703740" y="2765773"/>
            <a:ext cx="343614" cy="1634153"/>
          </a:xfrm>
          <a:prstGeom prst="up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Multiply 79"/>
          <p:cNvSpPr/>
          <p:nvPr/>
        </p:nvSpPr>
        <p:spPr bwMode="auto">
          <a:xfrm>
            <a:off x="7458430" y="2339100"/>
            <a:ext cx="600244" cy="721588"/>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Freeform 6"/>
          <p:cNvSpPr>
            <a:spLocks/>
          </p:cNvSpPr>
          <p:nvPr/>
        </p:nvSpPr>
        <p:spPr bwMode="auto">
          <a:xfrm>
            <a:off x="8221357" y="3363926"/>
            <a:ext cx="434737" cy="439984"/>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2" name="TextBox 81"/>
          <p:cNvSpPr txBox="1"/>
          <p:nvPr/>
        </p:nvSpPr>
        <p:spPr>
          <a:xfrm>
            <a:off x="7818366" y="1790828"/>
            <a:ext cx="1253434" cy="5025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solidFill>
                  <a:srgbClr val="353535"/>
                </a:solidFill>
                <a:effectLst/>
                <a:uLnTx/>
                <a:uFillTx/>
                <a:latin typeface="Segoe UI Semilight"/>
                <a:ea typeface="+mn-ea"/>
                <a:cs typeface="+mn-cs"/>
              </a:rPr>
              <a:t>Internet</a:t>
            </a:r>
          </a:p>
        </p:txBody>
      </p:sp>
      <p:sp>
        <p:nvSpPr>
          <p:cNvPr id="13" name="TextBox 12"/>
          <p:cNvSpPr txBox="1"/>
          <p:nvPr/>
        </p:nvSpPr>
        <p:spPr>
          <a:xfrm>
            <a:off x="8003571" y="3662759"/>
            <a:ext cx="2031981"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Allow only Azure service traffic</a:t>
            </a:r>
          </a:p>
        </p:txBody>
      </p:sp>
      <p:sp>
        <p:nvSpPr>
          <p:cNvPr id="84" name="TextBox 83"/>
          <p:cNvSpPr txBox="1"/>
          <p:nvPr/>
        </p:nvSpPr>
        <p:spPr>
          <a:xfrm>
            <a:off x="7818366" y="2313764"/>
            <a:ext cx="2031981"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Deny Internet outbound</a:t>
            </a: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16934" y="2892377"/>
            <a:ext cx="487304" cy="531080"/>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68633" y="2210169"/>
            <a:ext cx="764951" cy="833670"/>
          </a:xfrm>
          <a:prstGeom prst="rect">
            <a:avLst/>
          </a:prstGeom>
        </p:spPr>
      </p:pic>
      <p:cxnSp>
        <p:nvCxnSpPr>
          <p:cNvPr id="87" name="Straight Connector 86"/>
          <p:cNvCxnSpPr/>
          <p:nvPr/>
        </p:nvCxnSpPr>
        <p:spPr>
          <a:xfrm flipV="1">
            <a:off x="-10431" y="1948779"/>
            <a:ext cx="6050868" cy="3826"/>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6701555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2318747"/>
          </a:xfrm>
        </p:spPr>
        <p:txBody>
          <a:bodyPr/>
          <a:lstStyle/>
          <a:p>
            <a:r>
              <a:rPr lang="en-US" sz="4000">
                <a:solidFill>
                  <a:schemeClr val="bg1"/>
                </a:solidFill>
              </a:rPr>
              <a:t>Software Defined Networking (SDN)</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3257350"/>
            <a:ext cx="2479802" cy="22560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SDN </a:t>
            </a:r>
            <a:br>
              <a:rPr kumimoji="0" lang="en-US" sz="16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B</a:t>
            </a:r>
            <a:r>
              <a:rPr kumimoji="0" lang="en-US" sz="1400" b="0" i="0" u="none" strike="noStrike" kern="1200" cap="none" spc="0" normalizeH="0" baseline="0" noProof="0">
                <a:ln>
                  <a:noFill/>
                </a:ln>
                <a:solidFill>
                  <a:srgbClr val="FFFFFF"/>
                </a:solidFill>
                <a:effectLst/>
                <a:uLnTx/>
                <a:uFillTx/>
                <a:latin typeface="Segoe UI"/>
                <a:ea typeface="+mn-ea"/>
                <a:cs typeface="+mn-cs"/>
              </a:rPr>
              <a:t>asis of all NW virtualization in our datacenters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Decoupled</a:t>
            </a:r>
            <a:r>
              <a:rPr kumimoji="0" lang="en-US" sz="16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SDN </a:t>
            </a:r>
            <a:r>
              <a:rPr kumimoji="0" lang="en-US" altLang="zh-CN" sz="1400" b="0" i="0" u="none" strike="noStrike" kern="1200" cap="none" spc="0" normalizeH="0" baseline="0" noProof="0">
                <a:ln>
                  <a:noFill/>
                </a:ln>
                <a:solidFill>
                  <a:srgbClr val="FFFFFF"/>
                </a:solidFill>
                <a:effectLst/>
                <a:uLnTx/>
                <a:uFillTx/>
                <a:latin typeface="Segoe UI"/>
                <a:ea typeface="+mn-ea"/>
                <a:cs typeface="+mn-cs"/>
              </a:rPr>
              <a:t>allows </a:t>
            </a:r>
            <a:r>
              <a:rPr kumimoji="0" lang="en-US" sz="1400" b="0" i="0" u="none" strike="noStrike" kern="1200" cap="none" spc="0" normalizeH="0" baseline="0" noProof="0">
                <a:ln>
                  <a:noFill/>
                </a:ln>
                <a:solidFill>
                  <a:srgbClr val="FFFFFF"/>
                </a:solidFill>
                <a:effectLst/>
                <a:uLnTx/>
                <a:uFillTx/>
                <a:latin typeface="Segoe UI"/>
                <a:ea typeface="+mn-ea"/>
                <a:cs typeface="+mn-cs"/>
              </a:rPr>
              <a:t>compute to evolve and converge to a single allocator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3DD0C5DC-151A-4ED1-84DE-DE1C3124DC1D}"/>
              </a:ext>
            </a:extLst>
          </p:cNvPr>
          <p:cNvSpPr/>
          <p:nvPr/>
        </p:nvSpPr>
        <p:spPr bwMode="auto">
          <a:xfrm>
            <a:off x="7976446" y="2085400"/>
            <a:ext cx="3544679" cy="3159817"/>
          </a:xfrm>
          <a:prstGeom prst="rect">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75A20DD3-4252-4E49-8054-A3958AB4DE58}"/>
              </a:ext>
            </a:extLst>
          </p:cNvPr>
          <p:cNvSpPr/>
          <p:nvPr/>
        </p:nvSpPr>
        <p:spPr bwMode="auto">
          <a:xfrm>
            <a:off x="8120219" y="2229174"/>
            <a:ext cx="3544679" cy="315981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75F92D4-2746-4B55-8D9C-4D4878BF5F5F}"/>
              </a:ext>
            </a:extLst>
          </p:cNvPr>
          <p:cNvSpPr/>
          <p:nvPr/>
        </p:nvSpPr>
        <p:spPr bwMode="auto">
          <a:xfrm>
            <a:off x="7976446" y="2085400"/>
            <a:ext cx="3544679" cy="3159817"/>
          </a:xfrm>
          <a:prstGeom prst="rect">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98FFE9E-AD69-4D58-A5F4-63CF5F3C0E35}"/>
              </a:ext>
            </a:extLst>
          </p:cNvPr>
          <p:cNvSpPr/>
          <p:nvPr/>
        </p:nvSpPr>
        <p:spPr bwMode="auto">
          <a:xfrm>
            <a:off x="7832672" y="1941626"/>
            <a:ext cx="3544679" cy="3159817"/>
          </a:xfrm>
          <a:prstGeom prst="rect">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40ACE871-210E-486F-9E12-179FF688E62D}"/>
              </a:ext>
            </a:extLst>
          </p:cNvPr>
          <p:cNvSpPr/>
          <p:nvPr/>
        </p:nvSpPr>
        <p:spPr bwMode="auto">
          <a:xfrm>
            <a:off x="7692352" y="1794924"/>
            <a:ext cx="3544679" cy="3159817"/>
          </a:xfrm>
          <a:prstGeom prst="rect">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BEA1B83A-57C1-49EC-908F-36B7DD011961}"/>
              </a:ext>
            </a:extLst>
          </p:cNvPr>
          <p:cNvSpPr/>
          <p:nvPr/>
        </p:nvSpPr>
        <p:spPr bwMode="auto">
          <a:xfrm>
            <a:off x="7822437" y="1879080"/>
            <a:ext cx="1058723" cy="830221"/>
          </a:xfrm>
          <a:prstGeom prst="rect">
            <a:avLst/>
          </a:prstGeom>
          <a:noFill/>
          <a:ln w="158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5DEBA51A-F930-409A-96DC-E497EBBE7263}"/>
              </a:ext>
            </a:extLst>
          </p:cNvPr>
          <p:cNvSpPr txBox="1"/>
          <p:nvPr/>
        </p:nvSpPr>
        <p:spPr>
          <a:xfrm>
            <a:off x="7854269" y="1801740"/>
            <a:ext cx="1035944"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VM</a:t>
            </a:r>
          </a:p>
        </p:txBody>
      </p:sp>
      <p:grpSp>
        <p:nvGrpSpPr>
          <p:cNvPr id="63" name="Group 62">
            <a:extLst>
              <a:ext uri="{FF2B5EF4-FFF2-40B4-BE49-F238E27FC236}">
                <a16:creationId xmlns:a16="http://schemas.microsoft.com/office/drawing/2014/main" id="{D97181D5-3793-4C61-B99D-B17FDD507076}"/>
              </a:ext>
            </a:extLst>
          </p:cNvPr>
          <p:cNvGrpSpPr/>
          <p:nvPr/>
        </p:nvGrpSpPr>
        <p:grpSpPr>
          <a:xfrm>
            <a:off x="7763072" y="2386578"/>
            <a:ext cx="694742" cy="461665"/>
            <a:chOff x="977060" y="2022128"/>
            <a:chExt cx="694742" cy="461665"/>
          </a:xfrm>
          <a:noFill/>
        </p:grpSpPr>
        <p:grpSp>
          <p:nvGrpSpPr>
            <p:cNvPr id="64" name="Group 63">
              <a:extLst>
                <a:ext uri="{FF2B5EF4-FFF2-40B4-BE49-F238E27FC236}">
                  <a16:creationId xmlns:a16="http://schemas.microsoft.com/office/drawing/2014/main" id="{B911BF76-B0E9-4BF1-9E90-A4A5658D7321}"/>
                </a:ext>
              </a:extLst>
            </p:cNvPr>
            <p:cNvGrpSpPr/>
            <p:nvPr/>
          </p:nvGrpSpPr>
          <p:grpSpPr>
            <a:xfrm>
              <a:off x="1167738" y="2133107"/>
              <a:ext cx="395263" cy="217576"/>
              <a:chOff x="1167738" y="2133107"/>
              <a:chExt cx="395263" cy="217576"/>
            </a:xfrm>
            <a:grpFill/>
          </p:grpSpPr>
          <p:sp>
            <p:nvSpPr>
              <p:cNvPr id="66" name="Rectangle 65">
                <a:extLst>
                  <a:ext uri="{FF2B5EF4-FFF2-40B4-BE49-F238E27FC236}">
                    <a16:creationId xmlns:a16="http://schemas.microsoft.com/office/drawing/2014/main" id="{B351B4BC-17C8-433B-A33C-F80916BF3F4A}"/>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4BF88089-DD4B-434A-A983-D089BDB7D6A2}"/>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65" name="TextBox 64">
              <a:extLst>
                <a:ext uri="{FF2B5EF4-FFF2-40B4-BE49-F238E27FC236}">
                  <a16:creationId xmlns:a16="http://schemas.microsoft.com/office/drawing/2014/main" id="{89837A0A-A959-439E-9CE1-0E36E2297D1A}"/>
                </a:ext>
              </a:extLst>
            </p:cNvPr>
            <p:cNvSpPr txBox="1"/>
            <p:nvPr/>
          </p:nvSpPr>
          <p:spPr>
            <a:xfrm>
              <a:off x="977060" y="202212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vNIC</a:t>
              </a:r>
            </a:p>
          </p:txBody>
        </p:sp>
      </p:grpSp>
      <p:grpSp>
        <p:nvGrpSpPr>
          <p:cNvPr id="68" name="Group 67">
            <a:extLst>
              <a:ext uri="{FF2B5EF4-FFF2-40B4-BE49-F238E27FC236}">
                <a16:creationId xmlns:a16="http://schemas.microsoft.com/office/drawing/2014/main" id="{74445CE6-F403-474F-A4D0-60E918C0204C}"/>
              </a:ext>
            </a:extLst>
          </p:cNvPr>
          <p:cNvGrpSpPr/>
          <p:nvPr/>
        </p:nvGrpSpPr>
        <p:grpSpPr>
          <a:xfrm>
            <a:off x="8287290" y="2386578"/>
            <a:ext cx="694742" cy="461665"/>
            <a:chOff x="1049790" y="2022128"/>
            <a:chExt cx="694742" cy="461665"/>
          </a:xfrm>
          <a:noFill/>
        </p:grpSpPr>
        <p:grpSp>
          <p:nvGrpSpPr>
            <p:cNvPr id="69" name="Group 68">
              <a:extLst>
                <a:ext uri="{FF2B5EF4-FFF2-40B4-BE49-F238E27FC236}">
                  <a16:creationId xmlns:a16="http://schemas.microsoft.com/office/drawing/2014/main" id="{BFDD902E-96DC-47A5-8732-B5BF1AEA972E}"/>
                </a:ext>
              </a:extLst>
            </p:cNvPr>
            <p:cNvGrpSpPr/>
            <p:nvPr/>
          </p:nvGrpSpPr>
          <p:grpSpPr>
            <a:xfrm>
              <a:off x="1167738" y="2133107"/>
              <a:ext cx="395263" cy="217576"/>
              <a:chOff x="1167738" y="2133107"/>
              <a:chExt cx="395263" cy="217576"/>
            </a:xfrm>
            <a:grpFill/>
          </p:grpSpPr>
          <p:sp>
            <p:nvSpPr>
              <p:cNvPr id="71" name="Rectangle 70">
                <a:extLst>
                  <a:ext uri="{FF2B5EF4-FFF2-40B4-BE49-F238E27FC236}">
                    <a16:creationId xmlns:a16="http://schemas.microsoft.com/office/drawing/2014/main" id="{41158E4A-C1E3-41B3-92AE-11642D55F026}"/>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7014A556-FE5C-4E08-A0ED-B8D880C5212E}"/>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70" name="TextBox 69">
              <a:extLst>
                <a:ext uri="{FF2B5EF4-FFF2-40B4-BE49-F238E27FC236}">
                  <a16:creationId xmlns:a16="http://schemas.microsoft.com/office/drawing/2014/main" id="{EC64978F-8850-413C-8F65-954151CCA32D}"/>
                </a:ext>
              </a:extLst>
            </p:cNvPr>
            <p:cNvSpPr txBox="1"/>
            <p:nvPr/>
          </p:nvSpPr>
          <p:spPr>
            <a:xfrm>
              <a:off x="1049790" y="202212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vNIC</a:t>
              </a:r>
            </a:p>
          </p:txBody>
        </p:sp>
      </p:grpSp>
      <p:sp>
        <p:nvSpPr>
          <p:cNvPr id="73" name="Rectangle 72">
            <a:extLst>
              <a:ext uri="{FF2B5EF4-FFF2-40B4-BE49-F238E27FC236}">
                <a16:creationId xmlns:a16="http://schemas.microsoft.com/office/drawing/2014/main" id="{D7D4F6B8-D751-4F72-BAB3-ED052A549998}"/>
              </a:ext>
            </a:extLst>
          </p:cNvPr>
          <p:cNvSpPr/>
          <p:nvPr/>
        </p:nvSpPr>
        <p:spPr bwMode="auto">
          <a:xfrm>
            <a:off x="8935931" y="1879782"/>
            <a:ext cx="1058723" cy="830221"/>
          </a:xfrm>
          <a:prstGeom prst="rect">
            <a:avLst/>
          </a:pr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F078B9CE-96CA-409C-B519-954BB049C94B}"/>
              </a:ext>
            </a:extLst>
          </p:cNvPr>
          <p:cNvSpPr txBox="1"/>
          <p:nvPr/>
        </p:nvSpPr>
        <p:spPr>
          <a:xfrm>
            <a:off x="8943697" y="1795625"/>
            <a:ext cx="104843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VM</a:t>
            </a:r>
          </a:p>
        </p:txBody>
      </p:sp>
      <p:grpSp>
        <p:nvGrpSpPr>
          <p:cNvPr id="75" name="Group 74">
            <a:extLst>
              <a:ext uri="{FF2B5EF4-FFF2-40B4-BE49-F238E27FC236}">
                <a16:creationId xmlns:a16="http://schemas.microsoft.com/office/drawing/2014/main" id="{FD2CF3E6-F144-4D72-96D2-AA018A81B8B9}"/>
              </a:ext>
            </a:extLst>
          </p:cNvPr>
          <p:cNvGrpSpPr/>
          <p:nvPr/>
        </p:nvGrpSpPr>
        <p:grpSpPr>
          <a:xfrm>
            <a:off x="9400784" y="2387280"/>
            <a:ext cx="694742" cy="461665"/>
            <a:chOff x="1049790" y="2022128"/>
            <a:chExt cx="694742" cy="461665"/>
          </a:xfrm>
          <a:noFill/>
        </p:grpSpPr>
        <p:grpSp>
          <p:nvGrpSpPr>
            <p:cNvPr id="76" name="Group 75">
              <a:extLst>
                <a:ext uri="{FF2B5EF4-FFF2-40B4-BE49-F238E27FC236}">
                  <a16:creationId xmlns:a16="http://schemas.microsoft.com/office/drawing/2014/main" id="{56C8E216-6C4F-44ED-A7B1-AC64CA65E4C9}"/>
                </a:ext>
              </a:extLst>
            </p:cNvPr>
            <p:cNvGrpSpPr/>
            <p:nvPr/>
          </p:nvGrpSpPr>
          <p:grpSpPr>
            <a:xfrm>
              <a:off x="1167738" y="2133107"/>
              <a:ext cx="395263" cy="217576"/>
              <a:chOff x="1167738" y="2133107"/>
              <a:chExt cx="395263" cy="217576"/>
            </a:xfrm>
            <a:grpFill/>
          </p:grpSpPr>
          <p:sp>
            <p:nvSpPr>
              <p:cNvPr id="78" name="Rectangle 77">
                <a:extLst>
                  <a:ext uri="{FF2B5EF4-FFF2-40B4-BE49-F238E27FC236}">
                    <a16:creationId xmlns:a16="http://schemas.microsoft.com/office/drawing/2014/main" id="{04B80A78-AC41-479C-B091-A554317AFAFC}"/>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A363BA9B-0DF8-4508-BE0D-266BF23C5F6B}"/>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2C197C72-EE92-4760-95A3-D7D9079856D4}"/>
                </a:ext>
              </a:extLst>
            </p:cNvPr>
            <p:cNvSpPr txBox="1"/>
            <p:nvPr/>
          </p:nvSpPr>
          <p:spPr>
            <a:xfrm>
              <a:off x="1049790" y="202212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vNIC</a:t>
              </a:r>
            </a:p>
          </p:txBody>
        </p:sp>
      </p:grpSp>
      <p:grpSp>
        <p:nvGrpSpPr>
          <p:cNvPr id="80" name="Group 79">
            <a:extLst>
              <a:ext uri="{FF2B5EF4-FFF2-40B4-BE49-F238E27FC236}">
                <a16:creationId xmlns:a16="http://schemas.microsoft.com/office/drawing/2014/main" id="{0EBE7E29-1054-43D7-A7FD-289EFF010A7E}"/>
              </a:ext>
            </a:extLst>
          </p:cNvPr>
          <p:cNvGrpSpPr/>
          <p:nvPr/>
        </p:nvGrpSpPr>
        <p:grpSpPr>
          <a:xfrm>
            <a:off x="8866174" y="2397670"/>
            <a:ext cx="694742" cy="461665"/>
            <a:chOff x="966668" y="2032518"/>
            <a:chExt cx="694742" cy="461665"/>
          </a:xfrm>
          <a:noFill/>
        </p:grpSpPr>
        <p:grpSp>
          <p:nvGrpSpPr>
            <p:cNvPr id="81" name="Group 80">
              <a:extLst>
                <a:ext uri="{FF2B5EF4-FFF2-40B4-BE49-F238E27FC236}">
                  <a16:creationId xmlns:a16="http://schemas.microsoft.com/office/drawing/2014/main" id="{E74CA970-9A15-416E-B1BE-CF80CF40B68C}"/>
                </a:ext>
              </a:extLst>
            </p:cNvPr>
            <p:cNvGrpSpPr/>
            <p:nvPr/>
          </p:nvGrpSpPr>
          <p:grpSpPr>
            <a:xfrm>
              <a:off x="1167738" y="2133107"/>
              <a:ext cx="395263" cy="217576"/>
              <a:chOff x="1167738" y="2133107"/>
              <a:chExt cx="395263" cy="217576"/>
            </a:xfrm>
            <a:grpFill/>
          </p:grpSpPr>
          <p:sp>
            <p:nvSpPr>
              <p:cNvPr id="83" name="Rectangle 82">
                <a:extLst>
                  <a:ext uri="{FF2B5EF4-FFF2-40B4-BE49-F238E27FC236}">
                    <a16:creationId xmlns:a16="http://schemas.microsoft.com/office/drawing/2014/main" id="{05385A22-734F-4778-A90B-B97AA50E20C7}"/>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AEAB99EC-DFDC-408C-A82B-324E7526D8D9}"/>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82" name="TextBox 81">
              <a:extLst>
                <a:ext uri="{FF2B5EF4-FFF2-40B4-BE49-F238E27FC236}">
                  <a16:creationId xmlns:a16="http://schemas.microsoft.com/office/drawing/2014/main" id="{CA5408E0-C16E-4FB9-909A-530F57ABEBA4}"/>
                </a:ext>
              </a:extLst>
            </p:cNvPr>
            <p:cNvSpPr txBox="1"/>
            <p:nvPr/>
          </p:nvSpPr>
          <p:spPr>
            <a:xfrm>
              <a:off x="966668" y="203251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vNIC</a:t>
              </a:r>
            </a:p>
          </p:txBody>
        </p:sp>
      </p:grpSp>
      <p:sp>
        <p:nvSpPr>
          <p:cNvPr id="85" name="Rectangle 84">
            <a:extLst>
              <a:ext uri="{FF2B5EF4-FFF2-40B4-BE49-F238E27FC236}">
                <a16:creationId xmlns:a16="http://schemas.microsoft.com/office/drawing/2014/main" id="{CC5D91FF-270F-434E-8912-2EEB4BF8E77A}"/>
              </a:ext>
            </a:extLst>
          </p:cNvPr>
          <p:cNvSpPr/>
          <p:nvPr/>
        </p:nvSpPr>
        <p:spPr bwMode="auto">
          <a:xfrm>
            <a:off x="10062336" y="1889636"/>
            <a:ext cx="1058723" cy="830221"/>
          </a:xfrm>
          <a:prstGeom prst="rect">
            <a:avLst/>
          </a:pr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49300E82-5DFA-40D7-97C4-2946C6FF5D39}"/>
              </a:ext>
            </a:extLst>
          </p:cNvPr>
          <p:cNvSpPr txBox="1"/>
          <p:nvPr/>
        </p:nvSpPr>
        <p:spPr>
          <a:xfrm>
            <a:off x="10084449" y="1806697"/>
            <a:ext cx="1058722"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VM</a:t>
            </a:r>
          </a:p>
        </p:txBody>
      </p:sp>
      <p:grpSp>
        <p:nvGrpSpPr>
          <p:cNvPr id="87" name="Group 86">
            <a:extLst>
              <a:ext uri="{FF2B5EF4-FFF2-40B4-BE49-F238E27FC236}">
                <a16:creationId xmlns:a16="http://schemas.microsoft.com/office/drawing/2014/main" id="{BCC5354D-CF0D-4D99-8AB9-64D34BF3EB08}"/>
              </a:ext>
            </a:extLst>
          </p:cNvPr>
          <p:cNvGrpSpPr/>
          <p:nvPr/>
        </p:nvGrpSpPr>
        <p:grpSpPr>
          <a:xfrm>
            <a:off x="10527231" y="2387280"/>
            <a:ext cx="694742" cy="461665"/>
            <a:chOff x="1049790" y="2022128"/>
            <a:chExt cx="694742" cy="461665"/>
          </a:xfrm>
          <a:noFill/>
        </p:grpSpPr>
        <p:grpSp>
          <p:nvGrpSpPr>
            <p:cNvPr id="88" name="Group 87">
              <a:extLst>
                <a:ext uri="{FF2B5EF4-FFF2-40B4-BE49-F238E27FC236}">
                  <a16:creationId xmlns:a16="http://schemas.microsoft.com/office/drawing/2014/main" id="{8D31DD6C-2BA9-4CF1-A98C-394A6E9C0440}"/>
                </a:ext>
              </a:extLst>
            </p:cNvPr>
            <p:cNvGrpSpPr/>
            <p:nvPr/>
          </p:nvGrpSpPr>
          <p:grpSpPr>
            <a:xfrm>
              <a:off x="1167738" y="2133107"/>
              <a:ext cx="395263" cy="217576"/>
              <a:chOff x="1167738" y="2133107"/>
              <a:chExt cx="395263" cy="217576"/>
            </a:xfrm>
            <a:grpFill/>
          </p:grpSpPr>
          <p:sp>
            <p:nvSpPr>
              <p:cNvPr id="90" name="Rectangle 89">
                <a:extLst>
                  <a:ext uri="{FF2B5EF4-FFF2-40B4-BE49-F238E27FC236}">
                    <a16:creationId xmlns:a16="http://schemas.microsoft.com/office/drawing/2014/main" id="{60E26237-CE53-485B-8769-629CB3775A26}"/>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997B2E83-719F-411D-B809-BF75C7BB3662}"/>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89" name="TextBox 88">
              <a:extLst>
                <a:ext uri="{FF2B5EF4-FFF2-40B4-BE49-F238E27FC236}">
                  <a16:creationId xmlns:a16="http://schemas.microsoft.com/office/drawing/2014/main" id="{5196797E-AEFB-4A80-A4DE-D4D38121F1FB}"/>
                </a:ext>
              </a:extLst>
            </p:cNvPr>
            <p:cNvSpPr txBox="1"/>
            <p:nvPr/>
          </p:nvSpPr>
          <p:spPr>
            <a:xfrm>
              <a:off x="1049790" y="202212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2F2F2F"/>
                  </a:solidFill>
                  <a:effectLst/>
                  <a:uLnTx/>
                  <a:uFillTx/>
                  <a:latin typeface="Segoe UI"/>
                  <a:ea typeface="+mn-ea"/>
                  <a:cs typeface="+mn-cs"/>
                </a:rPr>
                <a:t>vNIC</a:t>
              </a:r>
              <a:endParaRPr kumimoji="0" lang="en-US" sz="12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C9196BD1-D7C3-4646-96C2-26ECA67FEEEE}"/>
              </a:ext>
            </a:extLst>
          </p:cNvPr>
          <p:cNvGrpSpPr/>
          <p:nvPr/>
        </p:nvGrpSpPr>
        <p:grpSpPr>
          <a:xfrm>
            <a:off x="10075743" y="2387280"/>
            <a:ext cx="694742" cy="461665"/>
            <a:chOff x="1049790" y="2022128"/>
            <a:chExt cx="694742" cy="461665"/>
          </a:xfrm>
          <a:noFill/>
        </p:grpSpPr>
        <p:grpSp>
          <p:nvGrpSpPr>
            <p:cNvPr id="93" name="Group 92">
              <a:extLst>
                <a:ext uri="{FF2B5EF4-FFF2-40B4-BE49-F238E27FC236}">
                  <a16:creationId xmlns:a16="http://schemas.microsoft.com/office/drawing/2014/main" id="{43FCDF30-3943-44A5-AFC2-BA1A47B6D15C}"/>
                </a:ext>
              </a:extLst>
            </p:cNvPr>
            <p:cNvGrpSpPr/>
            <p:nvPr/>
          </p:nvGrpSpPr>
          <p:grpSpPr>
            <a:xfrm>
              <a:off x="1167738" y="2133107"/>
              <a:ext cx="395263" cy="217576"/>
              <a:chOff x="1167738" y="2133107"/>
              <a:chExt cx="395263" cy="217576"/>
            </a:xfrm>
            <a:grpFill/>
          </p:grpSpPr>
          <p:sp>
            <p:nvSpPr>
              <p:cNvPr id="95" name="Rectangle 94">
                <a:extLst>
                  <a:ext uri="{FF2B5EF4-FFF2-40B4-BE49-F238E27FC236}">
                    <a16:creationId xmlns:a16="http://schemas.microsoft.com/office/drawing/2014/main" id="{7793C213-53B8-4D77-9BD7-014E37CAC695}"/>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C9A549D9-D6CD-4078-BE97-EF0B5BC6A288}"/>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94" name="TextBox 93">
              <a:extLst>
                <a:ext uri="{FF2B5EF4-FFF2-40B4-BE49-F238E27FC236}">
                  <a16:creationId xmlns:a16="http://schemas.microsoft.com/office/drawing/2014/main" id="{A0C602B2-B67A-421A-8B0D-D435CA4E74A1}"/>
                </a:ext>
              </a:extLst>
            </p:cNvPr>
            <p:cNvSpPr txBox="1"/>
            <p:nvPr/>
          </p:nvSpPr>
          <p:spPr>
            <a:xfrm>
              <a:off x="1049790" y="202212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vNIC</a:t>
              </a:r>
            </a:p>
          </p:txBody>
        </p:sp>
      </p:grpSp>
      <p:sp>
        <p:nvSpPr>
          <p:cNvPr id="97" name="Rectangle 96">
            <a:extLst>
              <a:ext uri="{FF2B5EF4-FFF2-40B4-BE49-F238E27FC236}">
                <a16:creationId xmlns:a16="http://schemas.microsoft.com/office/drawing/2014/main" id="{961C58A3-5314-4639-8F35-BD7B6D335356}"/>
              </a:ext>
            </a:extLst>
          </p:cNvPr>
          <p:cNvSpPr/>
          <p:nvPr/>
        </p:nvSpPr>
        <p:spPr bwMode="auto">
          <a:xfrm>
            <a:off x="7822437" y="2932954"/>
            <a:ext cx="3309770" cy="1669214"/>
          </a:xfrm>
          <a:prstGeom prst="rect">
            <a:avLst/>
          </a:prstGeom>
          <a:solidFill>
            <a:schemeClr val="bg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E8DC52BD-59F1-4335-A51F-CD768DDA7837}"/>
              </a:ext>
            </a:extLst>
          </p:cNvPr>
          <p:cNvSpPr/>
          <p:nvPr/>
        </p:nvSpPr>
        <p:spPr bwMode="auto">
          <a:xfrm>
            <a:off x="7923293" y="3021751"/>
            <a:ext cx="2874642" cy="1498355"/>
          </a:xfrm>
          <a:prstGeom prst="rect">
            <a:avLst/>
          </a:prstGeom>
          <a:solidFill>
            <a:schemeClr val="bg1">
              <a:lumMod val="85000"/>
            </a:schemeClr>
          </a:solidFill>
          <a:ln w="158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308CC5FF-1FD9-4600-806D-6EF91D978052}"/>
              </a:ext>
            </a:extLst>
          </p:cNvPr>
          <p:cNvSpPr txBox="1"/>
          <p:nvPr/>
        </p:nvSpPr>
        <p:spPr>
          <a:xfrm>
            <a:off x="7947777" y="2932252"/>
            <a:ext cx="291451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Virtual Filtering Platform </a:t>
            </a:r>
          </a:p>
        </p:txBody>
      </p:sp>
      <p:sp>
        <p:nvSpPr>
          <p:cNvPr id="100" name="TextBox 99">
            <a:extLst>
              <a:ext uri="{FF2B5EF4-FFF2-40B4-BE49-F238E27FC236}">
                <a16:creationId xmlns:a16="http://schemas.microsoft.com/office/drawing/2014/main" id="{84127007-D467-4DED-B09E-449C7BD13D42}"/>
              </a:ext>
            </a:extLst>
          </p:cNvPr>
          <p:cNvSpPr txBox="1"/>
          <p:nvPr/>
        </p:nvSpPr>
        <p:spPr>
          <a:xfrm rot="16200000">
            <a:off x="10456042" y="3471674"/>
            <a:ext cx="103868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a:ea typeface="+mn-ea"/>
                <a:cs typeface="+mn-cs"/>
              </a:rPr>
              <a:t>VSwitch</a:t>
            </a: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 </a:t>
            </a:r>
          </a:p>
        </p:txBody>
      </p:sp>
      <p:cxnSp>
        <p:nvCxnSpPr>
          <p:cNvPr id="101" name="Straight Connector 100">
            <a:extLst>
              <a:ext uri="{FF2B5EF4-FFF2-40B4-BE49-F238E27FC236}">
                <a16:creationId xmlns:a16="http://schemas.microsoft.com/office/drawing/2014/main" id="{88C95E94-F186-41B3-B5F7-D622E07E3AF1}"/>
              </a:ext>
            </a:extLst>
          </p:cNvPr>
          <p:cNvCxnSpPr>
            <a:cxnSpLocks/>
          </p:cNvCxnSpPr>
          <p:nvPr/>
        </p:nvCxnSpPr>
        <p:spPr>
          <a:xfrm>
            <a:off x="8160005" y="3382967"/>
            <a:ext cx="24095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045D3E0-29AD-4C96-A6C5-86AC795BEDDE}"/>
              </a:ext>
            </a:extLst>
          </p:cNvPr>
          <p:cNvCxnSpPr>
            <a:cxnSpLocks/>
          </p:cNvCxnSpPr>
          <p:nvPr/>
        </p:nvCxnSpPr>
        <p:spPr>
          <a:xfrm>
            <a:off x="8176555" y="3722937"/>
            <a:ext cx="24095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3D08B91-1B79-42D3-AA4C-807A6D61035D}"/>
              </a:ext>
            </a:extLst>
          </p:cNvPr>
          <p:cNvCxnSpPr>
            <a:cxnSpLocks/>
          </p:cNvCxnSpPr>
          <p:nvPr/>
        </p:nvCxnSpPr>
        <p:spPr>
          <a:xfrm>
            <a:off x="8176555" y="4062905"/>
            <a:ext cx="24095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65336D-9B72-47D5-A8B0-09C925AD60B4}"/>
              </a:ext>
            </a:extLst>
          </p:cNvPr>
          <p:cNvCxnSpPr>
            <a:cxnSpLocks/>
          </p:cNvCxnSpPr>
          <p:nvPr/>
        </p:nvCxnSpPr>
        <p:spPr>
          <a:xfrm>
            <a:off x="8188278" y="4402891"/>
            <a:ext cx="24095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DC77015-FA23-47D7-A9F9-DAC6C4B81330}"/>
              </a:ext>
            </a:extLst>
          </p:cNvPr>
          <p:cNvSpPr txBox="1"/>
          <p:nvPr/>
        </p:nvSpPr>
        <p:spPr>
          <a:xfrm>
            <a:off x="8305138" y="3293837"/>
            <a:ext cx="2022477"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ACLs, Routes, Meters</a:t>
            </a:r>
          </a:p>
        </p:txBody>
      </p:sp>
      <p:sp>
        <p:nvSpPr>
          <p:cNvPr id="106" name="TextBox 105">
            <a:extLst>
              <a:ext uri="{FF2B5EF4-FFF2-40B4-BE49-F238E27FC236}">
                <a16:creationId xmlns:a16="http://schemas.microsoft.com/office/drawing/2014/main" id="{D4902A2A-D67C-45BC-9380-A984D3DBBCD9}"/>
              </a:ext>
            </a:extLst>
          </p:cNvPr>
          <p:cNvSpPr txBox="1"/>
          <p:nvPr/>
        </p:nvSpPr>
        <p:spPr>
          <a:xfrm>
            <a:off x="8295391" y="3657779"/>
            <a:ext cx="2126736"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Virtual Network Pa-Ca</a:t>
            </a:r>
          </a:p>
        </p:txBody>
      </p:sp>
      <p:sp>
        <p:nvSpPr>
          <p:cNvPr id="107" name="TextBox 106">
            <a:extLst>
              <a:ext uri="{FF2B5EF4-FFF2-40B4-BE49-F238E27FC236}">
                <a16:creationId xmlns:a16="http://schemas.microsoft.com/office/drawing/2014/main" id="{AA57152F-F4C5-468F-8C97-CE6635B29073}"/>
              </a:ext>
            </a:extLst>
          </p:cNvPr>
          <p:cNvSpPr txBox="1"/>
          <p:nvPr/>
        </p:nvSpPr>
        <p:spPr>
          <a:xfrm>
            <a:off x="8540232" y="3995649"/>
            <a:ext cx="1567609"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Load Balancing</a:t>
            </a:r>
          </a:p>
        </p:txBody>
      </p:sp>
      <p:sp>
        <p:nvSpPr>
          <p:cNvPr id="112" name="TextBox 111">
            <a:extLst>
              <a:ext uri="{FF2B5EF4-FFF2-40B4-BE49-F238E27FC236}">
                <a16:creationId xmlns:a16="http://schemas.microsoft.com/office/drawing/2014/main" id="{33D3EAF4-3ECA-4AF2-BEB8-4BE09FF9DC78}"/>
              </a:ext>
            </a:extLst>
          </p:cNvPr>
          <p:cNvSpPr txBox="1"/>
          <p:nvPr/>
        </p:nvSpPr>
        <p:spPr>
          <a:xfrm>
            <a:off x="7680537" y="1335641"/>
            <a:ext cx="3972546" cy="517065"/>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Commodity HW </a:t>
            </a:r>
          </a:p>
        </p:txBody>
      </p:sp>
      <p:sp>
        <p:nvSpPr>
          <p:cNvPr id="114" name="TextBox 113">
            <a:extLst>
              <a:ext uri="{FF2B5EF4-FFF2-40B4-BE49-F238E27FC236}">
                <a16:creationId xmlns:a16="http://schemas.microsoft.com/office/drawing/2014/main" id="{C66B3B12-BC9A-4D05-84BB-0D4C85189F0C}"/>
              </a:ext>
            </a:extLst>
          </p:cNvPr>
          <p:cNvSpPr txBox="1"/>
          <p:nvPr/>
        </p:nvSpPr>
        <p:spPr>
          <a:xfrm>
            <a:off x="5461572" y="1229898"/>
            <a:ext cx="1511570" cy="738664"/>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Central Controllers</a:t>
            </a:r>
            <a:endParaRPr kumimoji="0" lang="en-US"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243B3070-6F28-428E-B508-4C56081F2262}"/>
              </a:ext>
            </a:extLst>
          </p:cNvPr>
          <p:cNvSpPr txBox="1"/>
          <p:nvPr/>
        </p:nvSpPr>
        <p:spPr>
          <a:xfrm>
            <a:off x="6095999" y="4367174"/>
            <a:ext cx="1100206"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Load Balancer</a:t>
            </a:r>
          </a:p>
        </p:txBody>
      </p:sp>
      <p:sp>
        <p:nvSpPr>
          <p:cNvPr id="118" name="TextBox 117">
            <a:extLst>
              <a:ext uri="{FF2B5EF4-FFF2-40B4-BE49-F238E27FC236}">
                <a16:creationId xmlns:a16="http://schemas.microsoft.com/office/drawing/2014/main" id="{052612E5-1571-4D3A-8446-7FA153EE4D62}"/>
              </a:ext>
            </a:extLst>
          </p:cNvPr>
          <p:cNvSpPr txBox="1"/>
          <p:nvPr/>
        </p:nvSpPr>
        <p:spPr>
          <a:xfrm>
            <a:off x="6040011" y="3267671"/>
            <a:ext cx="1039655" cy="683264"/>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Virtual </a:t>
            </a: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Segoe UI Semilight"/>
              </a:rPr>
              <a:t>Network</a:t>
            </a:r>
            <a:endParaRPr kumimoji="0" lang="en-US" sz="1400" b="0" i="0" u="none" strike="noStrike" kern="1200" cap="none" spc="0" normalizeH="0" baseline="0" noProof="0">
              <a:ln>
                <a:noFill/>
              </a:ln>
              <a:solidFill>
                <a:srgbClr val="2F2F2F"/>
              </a:solidFill>
              <a:effectLst/>
              <a:uLnTx/>
              <a:uFillTx/>
              <a:latin typeface="Segoe UI"/>
              <a:ea typeface="+mn-ea"/>
              <a:cs typeface="Segoe UI Semilight"/>
            </a:endParaRPr>
          </a:p>
        </p:txBody>
      </p:sp>
      <p:sp>
        <p:nvSpPr>
          <p:cNvPr id="119" name="TextBox 118">
            <a:extLst>
              <a:ext uri="{FF2B5EF4-FFF2-40B4-BE49-F238E27FC236}">
                <a16:creationId xmlns:a16="http://schemas.microsoft.com/office/drawing/2014/main" id="{30E7B7FB-7200-4180-9002-0C258B8E5DC4}"/>
              </a:ext>
            </a:extLst>
          </p:cNvPr>
          <p:cNvSpPr txBox="1"/>
          <p:nvPr/>
        </p:nvSpPr>
        <p:spPr>
          <a:xfrm>
            <a:off x="5609128" y="2357613"/>
            <a:ext cx="1644376" cy="4893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IP Manager</a:t>
            </a:r>
          </a:p>
        </p:txBody>
      </p:sp>
      <p:cxnSp>
        <p:nvCxnSpPr>
          <p:cNvPr id="120" name="Straight Connector 119">
            <a:extLst>
              <a:ext uri="{FF2B5EF4-FFF2-40B4-BE49-F238E27FC236}">
                <a16:creationId xmlns:a16="http://schemas.microsoft.com/office/drawing/2014/main" id="{31E5855B-E89C-4DE1-B59F-317E50BC55C5}"/>
              </a:ext>
            </a:extLst>
          </p:cNvPr>
          <p:cNvCxnSpPr>
            <a:cxnSpLocks/>
          </p:cNvCxnSpPr>
          <p:nvPr/>
        </p:nvCxnSpPr>
        <p:spPr>
          <a:xfrm>
            <a:off x="6972772" y="2623848"/>
            <a:ext cx="1089068" cy="8976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36A2F97-2F84-4860-8EE8-9F9E40B819D1}"/>
              </a:ext>
            </a:extLst>
          </p:cNvPr>
          <p:cNvCxnSpPr>
            <a:cxnSpLocks/>
          </p:cNvCxnSpPr>
          <p:nvPr/>
        </p:nvCxnSpPr>
        <p:spPr>
          <a:xfrm>
            <a:off x="6969664" y="3593812"/>
            <a:ext cx="1098877" cy="283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85153C5-3A11-490B-A002-00E6C0F2FFBE}"/>
              </a:ext>
            </a:extLst>
          </p:cNvPr>
          <p:cNvCxnSpPr>
            <a:cxnSpLocks/>
          </p:cNvCxnSpPr>
          <p:nvPr/>
        </p:nvCxnSpPr>
        <p:spPr>
          <a:xfrm flipV="1">
            <a:off x="6969664" y="4235698"/>
            <a:ext cx="1098877" cy="39389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2459DBDB-3BD4-44F8-9DAF-C1EBA12EEE76}"/>
              </a:ext>
            </a:extLst>
          </p:cNvPr>
          <p:cNvSpPr txBox="1"/>
          <p:nvPr/>
        </p:nvSpPr>
        <p:spPr>
          <a:xfrm>
            <a:off x="4001730" y="5887975"/>
            <a:ext cx="7641414" cy="33855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F2F2F"/>
                </a:solidFill>
                <a:effectLst/>
                <a:uLnTx/>
                <a:uFillTx/>
                <a:latin typeface="Segoe UI"/>
                <a:ea typeface="+mn-ea"/>
                <a:cs typeface="+mn-cs"/>
              </a:rPr>
              <a:t>Key to flexibility and scale is Host SDN </a:t>
            </a:r>
          </a:p>
        </p:txBody>
      </p:sp>
      <p:sp>
        <p:nvSpPr>
          <p:cNvPr id="125" name="TextBox 124">
            <a:extLst>
              <a:ext uri="{FF2B5EF4-FFF2-40B4-BE49-F238E27FC236}">
                <a16:creationId xmlns:a16="http://schemas.microsoft.com/office/drawing/2014/main" id="{6F2EF6B6-C2C9-4FB7-8DA6-4F67D47816FD}"/>
              </a:ext>
            </a:extLst>
          </p:cNvPr>
          <p:cNvSpPr txBox="1"/>
          <p:nvPr/>
        </p:nvSpPr>
        <p:spPr>
          <a:xfrm>
            <a:off x="3481753" y="1231273"/>
            <a:ext cx="1654181" cy="738664"/>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Management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API</a:t>
            </a:r>
            <a:endParaRPr kumimoji="0" lang="en-US"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27" name="TextBox 126">
            <a:extLst>
              <a:ext uri="{FF2B5EF4-FFF2-40B4-BE49-F238E27FC236}">
                <a16:creationId xmlns:a16="http://schemas.microsoft.com/office/drawing/2014/main" id="{FD33C3A7-9E7E-4BC6-886B-38055A01A358}"/>
              </a:ext>
            </a:extLst>
          </p:cNvPr>
          <p:cNvSpPr txBox="1"/>
          <p:nvPr/>
        </p:nvSpPr>
        <p:spPr>
          <a:xfrm rot="16200000">
            <a:off x="3459525" y="3143791"/>
            <a:ext cx="1644376" cy="4893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ASM / ARM</a:t>
            </a:r>
          </a:p>
        </p:txBody>
      </p:sp>
      <p:cxnSp>
        <p:nvCxnSpPr>
          <p:cNvPr id="128" name="Straight Connector 127">
            <a:extLst>
              <a:ext uri="{FF2B5EF4-FFF2-40B4-BE49-F238E27FC236}">
                <a16:creationId xmlns:a16="http://schemas.microsoft.com/office/drawing/2014/main" id="{87E33465-F06C-4B4A-B756-8CA7EA98A708}"/>
              </a:ext>
            </a:extLst>
          </p:cNvPr>
          <p:cNvCxnSpPr>
            <a:cxnSpLocks/>
            <a:endCxn id="32" idx="1"/>
          </p:cNvCxnSpPr>
          <p:nvPr/>
        </p:nvCxnSpPr>
        <p:spPr>
          <a:xfrm>
            <a:off x="4592069" y="2623848"/>
            <a:ext cx="92819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ED6FCD0-D40E-4EAC-B01E-1F7D90468FAA}"/>
              </a:ext>
            </a:extLst>
          </p:cNvPr>
          <p:cNvCxnSpPr>
            <a:cxnSpLocks/>
            <a:stCxn id="12" idx="3"/>
            <a:endCxn id="148" idx="1"/>
          </p:cNvCxnSpPr>
          <p:nvPr/>
        </p:nvCxnSpPr>
        <p:spPr>
          <a:xfrm>
            <a:off x="4585354" y="3597114"/>
            <a:ext cx="925040" cy="1450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57D6DB6-3D93-4B89-8EEF-9A9C69463C72}"/>
              </a:ext>
            </a:extLst>
          </p:cNvPr>
          <p:cNvCxnSpPr>
            <a:cxnSpLocks/>
            <a:endCxn id="149" idx="1"/>
          </p:cNvCxnSpPr>
          <p:nvPr/>
        </p:nvCxnSpPr>
        <p:spPr>
          <a:xfrm>
            <a:off x="4569053" y="4716993"/>
            <a:ext cx="964044" cy="1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3CCEE4AA-6567-4047-A4D6-436F9EF4F35F}"/>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598347" y="3342209"/>
            <a:ext cx="566331" cy="566329"/>
          </a:xfrm>
          <a:prstGeom prst="rect">
            <a:avLst/>
          </a:prstGeom>
        </p:spPr>
      </p:pic>
      <p:pic>
        <p:nvPicPr>
          <p:cNvPr id="138" name="Picture 137">
            <a:extLst>
              <a:ext uri="{FF2B5EF4-FFF2-40B4-BE49-F238E27FC236}">
                <a16:creationId xmlns:a16="http://schemas.microsoft.com/office/drawing/2014/main" id="{1F3CB803-EA79-482E-8BB2-98172CF15817}"/>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603046" y="4429328"/>
            <a:ext cx="566331" cy="566331"/>
          </a:xfrm>
          <a:prstGeom prst="rect">
            <a:avLst/>
          </a:prstGeom>
        </p:spPr>
      </p:pic>
      <p:pic>
        <p:nvPicPr>
          <p:cNvPr id="139" name="Picture 138">
            <a:extLst>
              <a:ext uri="{FF2B5EF4-FFF2-40B4-BE49-F238E27FC236}">
                <a16:creationId xmlns:a16="http://schemas.microsoft.com/office/drawing/2014/main" id="{39AB5BDE-B37D-4A63-9C25-DF3EA9F56170}"/>
              </a:ext>
            </a:extLst>
          </p:cNvPr>
          <p:cNvPicPr>
            <a:picLocks noChangeAspect="1"/>
          </p:cNvPicPr>
          <p:nvPr/>
        </p:nvPicPr>
        <p:blipFill>
          <a:blip r:embed="rId5"/>
          <a:stretch>
            <a:fillRect/>
          </a:stretch>
        </p:blipFill>
        <p:spPr>
          <a:xfrm>
            <a:off x="8234826" y="2157297"/>
            <a:ext cx="273629" cy="273626"/>
          </a:xfrm>
          <a:prstGeom prst="rect">
            <a:avLst/>
          </a:prstGeom>
        </p:spPr>
      </p:pic>
      <p:pic>
        <p:nvPicPr>
          <p:cNvPr id="140" name="Picture 139">
            <a:extLst>
              <a:ext uri="{FF2B5EF4-FFF2-40B4-BE49-F238E27FC236}">
                <a16:creationId xmlns:a16="http://schemas.microsoft.com/office/drawing/2014/main" id="{5E36442C-1213-4331-BFED-C94A4C204C84}"/>
              </a:ext>
            </a:extLst>
          </p:cNvPr>
          <p:cNvPicPr>
            <a:picLocks noChangeAspect="1"/>
          </p:cNvPicPr>
          <p:nvPr/>
        </p:nvPicPr>
        <p:blipFill>
          <a:blip r:embed="rId5"/>
          <a:stretch>
            <a:fillRect/>
          </a:stretch>
        </p:blipFill>
        <p:spPr>
          <a:xfrm>
            <a:off x="9336220" y="2178701"/>
            <a:ext cx="273629" cy="273626"/>
          </a:xfrm>
          <a:prstGeom prst="rect">
            <a:avLst/>
          </a:prstGeom>
        </p:spPr>
      </p:pic>
      <p:sp>
        <p:nvSpPr>
          <p:cNvPr id="142" name="Rectangle 141">
            <a:extLst>
              <a:ext uri="{FF2B5EF4-FFF2-40B4-BE49-F238E27FC236}">
                <a16:creationId xmlns:a16="http://schemas.microsoft.com/office/drawing/2014/main" id="{A5D3205F-9E52-48A4-B521-F42A42228CBE}"/>
              </a:ext>
            </a:extLst>
          </p:cNvPr>
          <p:cNvSpPr/>
          <p:nvPr/>
        </p:nvSpPr>
        <p:spPr bwMode="auto">
          <a:xfrm>
            <a:off x="10250080" y="2288818"/>
            <a:ext cx="838311" cy="189566"/>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Scroll: Vertical 11">
            <a:extLst>
              <a:ext uri="{FF2B5EF4-FFF2-40B4-BE49-F238E27FC236}">
                <a16:creationId xmlns:a16="http://schemas.microsoft.com/office/drawing/2014/main" id="{80ADCFD5-56CC-4E9A-AAD5-0E57488173ED}"/>
              </a:ext>
            </a:extLst>
          </p:cNvPr>
          <p:cNvSpPr/>
          <p:nvPr/>
        </p:nvSpPr>
        <p:spPr bwMode="auto">
          <a:xfrm>
            <a:off x="3878959" y="2281475"/>
            <a:ext cx="807308" cy="2631277"/>
          </a:xfrm>
          <a:prstGeom prst="verticalScroll">
            <a:avLst/>
          </a:prstGeom>
          <a:noFill/>
          <a:ln>
            <a:solidFill>
              <a:srgbClr val="3E3D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a:extLst>
              <a:ext uri="{FF2B5EF4-FFF2-40B4-BE49-F238E27FC236}">
                <a16:creationId xmlns:a16="http://schemas.microsoft.com/office/drawing/2014/main" id="{A16E654A-C71D-4877-8DAE-266E8947E0B9}"/>
              </a:ext>
            </a:extLst>
          </p:cNvPr>
          <p:cNvSpPr/>
          <p:nvPr/>
        </p:nvSpPr>
        <p:spPr bwMode="auto">
          <a:xfrm>
            <a:off x="10192908" y="2227189"/>
            <a:ext cx="838311" cy="189566"/>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4121243F-36A6-4D12-9889-D7CBF31A5454}"/>
              </a:ext>
            </a:extLst>
          </p:cNvPr>
          <p:cNvSpPr/>
          <p:nvPr/>
        </p:nvSpPr>
        <p:spPr bwMode="auto">
          <a:xfrm>
            <a:off x="10139519" y="2167061"/>
            <a:ext cx="838311" cy="189566"/>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8FE55A83-4B29-4877-8328-17CDC741E140}"/>
              </a:ext>
            </a:extLst>
          </p:cNvPr>
          <p:cNvSpPr txBox="1"/>
          <p:nvPr/>
        </p:nvSpPr>
        <p:spPr>
          <a:xfrm>
            <a:off x="10047807" y="2031482"/>
            <a:ext cx="1138493" cy="447815"/>
          </a:xfrm>
          <a:prstGeom prst="rect">
            <a:avLst/>
          </a:prstGeom>
          <a:noFill/>
          <a:ln>
            <a:noFill/>
          </a:ln>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Containers</a:t>
            </a:r>
            <a:endPar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endParaRPr>
          </a:p>
        </p:txBody>
      </p:sp>
      <p:grpSp>
        <p:nvGrpSpPr>
          <p:cNvPr id="25" name="Group 24">
            <a:extLst>
              <a:ext uri="{FF2B5EF4-FFF2-40B4-BE49-F238E27FC236}">
                <a16:creationId xmlns:a16="http://schemas.microsoft.com/office/drawing/2014/main" id="{82A0E5F4-0576-4FDD-BBAF-061A51095042}"/>
              </a:ext>
            </a:extLst>
          </p:cNvPr>
          <p:cNvGrpSpPr/>
          <p:nvPr/>
        </p:nvGrpSpPr>
        <p:grpSpPr>
          <a:xfrm>
            <a:off x="8800501" y="4649867"/>
            <a:ext cx="1243816" cy="401068"/>
            <a:chOff x="6258420" y="285750"/>
            <a:chExt cx="1243816" cy="401068"/>
          </a:xfrm>
          <a:solidFill>
            <a:schemeClr val="accent2">
              <a:lumMod val="20000"/>
              <a:lumOff val="80000"/>
            </a:schemeClr>
          </a:solidFill>
        </p:grpSpPr>
        <p:sp>
          <p:nvSpPr>
            <p:cNvPr id="23" name="Rectangle 22">
              <a:extLst>
                <a:ext uri="{FF2B5EF4-FFF2-40B4-BE49-F238E27FC236}">
                  <a16:creationId xmlns:a16="http://schemas.microsoft.com/office/drawing/2014/main" id="{2385D2F3-2298-4785-BC49-41EB2F71225F}"/>
                </a:ext>
              </a:extLst>
            </p:cNvPr>
            <p:cNvSpPr/>
            <p:nvPr/>
          </p:nvSpPr>
          <p:spPr bwMode="auto">
            <a:xfrm>
              <a:off x="6260523" y="285750"/>
              <a:ext cx="1241713" cy="269592"/>
            </a:xfrm>
            <a:prstGeom prst="rect">
              <a:avLst/>
            </a:prstGeom>
            <a:grp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B63CFBF7-EBC8-4C6B-B609-477718D2C150}"/>
                </a:ext>
              </a:extLst>
            </p:cNvPr>
            <p:cNvSpPr/>
            <p:nvPr/>
          </p:nvSpPr>
          <p:spPr bwMode="auto">
            <a:xfrm>
              <a:off x="6258420" y="555342"/>
              <a:ext cx="382487" cy="131476"/>
            </a:xfrm>
            <a:prstGeom prst="rect">
              <a:avLst/>
            </a:prstGeom>
            <a:grp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4" name="Rectangle 123">
            <a:extLst>
              <a:ext uri="{FF2B5EF4-FFF2-40B4-BE49-F238E27FC236}">
                <a16:creationId xmlns:a16="http://schemas.microsoft.com/office/drawing/2014/main" id="{ED8E09F2-CB66-4164-ACC2-B0216D5F3525}"/>
              </a:ext>
            </a:extLst>
          </p:cNvPr>
          <p:cNvSpPr/>
          <p:nvPr/>
        </p:nvSpPr>
        <p:spPr>
          <a:xfrm>
            <a:off x="10658127" y="4629596"/>
            <a:ext cx="55656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Host</a:t>
            </a: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C7811B48-6A03-4195-98F6-D6F831433142}"/>
              </a:ext>
            </a:extLst>
          </p:cNvPr>
          <p:cNvGrpSpPr/>
          <p:nvPr/>
        </p:nvGrpSpPr>
        <p:grpSpPr>
          <a:xfrm>
            <a:off x="8907401" y="4562659"/>
            <a:ext cx="1164985" cy="494110"/>
            <a:chOff x="864131" y="2196090"/>
            <a:chExt cx="1164985" cy="494110"/>
          </a:xfrm>
          <a:noFill/>
        </p:grpSpPr>
        <p:sp>
          <p:nvSpPr>
            <p:cNvPr id="109" name="Rectangle 108">
              <a:extLst>
                <a:ext uri="{FF2B5EF4-FFF2-40B4-BE49-F238E27FC236}">
                  <a16:creationId xmlns:a16="http://schemas.microsoft.com/office/drawing/2014/main" id="{BF5523E8-B3AE-45D8-8483-53B9C41797D2}"/>
                </a:ext>
              </a:extLst>
            </p:cNvPr>
            <p:cNvSpPr/>
            <p:nvPr/>
          </p:nvSpPr>
          <p:spPr bwMode="auto">
            <a:xfrm>
              <a:off x="1208662" y="2419472"/>
              <a:ext cx="820454" cy="1921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417A78AF-DC70-4D15-8769-1F153690F554}"/>
                </a:ext>
              </a:extLst>
            </p:cNvPr>
            <p:cNvSpPr/>
            <p:nvPr/>
          </p:nvSpPr>
          <p:spPr bwMode="auto">
            <a:xfrm>
              <a:off x="1203304" y="2579429"/>
              <a:ext cx="165433" cy="11077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3D19AD1E-B47A-4F1A-9CC9-17D3308C7585}"/>
                </a:ext>
              </a:extLst>
            </p:cNvPr>
            <p:cNvSpPr txBox="1"/>
            <p:nvPr/>
          </p:nvSpPr>
          <p:spPr>
            <a:xfrm>
              <a:off x="864131" y="2196090"/>
              <a:ext cx="1041642" cy="461665"/>
            </a:xfrm>
            <a:prstGeom prst="rect">
              <a:avLst/>
            </a:prstGeom>
            <a:grp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2F2F2F"/>
                  </a:solidFill>
                  <a:effectLst/>
                  <a:uLnTx/>
                  <a:uFillTx/>
                  <a:latin typeface="Segoe UI"/>
                  <a:ea typeface="+mn-ea"/>
                  <a:cs typeface="+mn-cs"/>
                </a:rPr>
                <a:t>SmartNIC</a:t>
              </a:r>
              <a:endParaRPr kumimoji="0" lang="en-US" sz="12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32" name="Trapezoid 31">
            <a:extLst>
              <a:ext uri="{FF2B5EF4-FFF2-40B4-BE49-F238E27FC236}">
                <a16:creationId xmlns:a16="http://schemas.microsoft.com/office/drawing/2014/main" id="{FE36BC77-6C0C-43D1-A1E3-0DCC59905C01}"/>
              </a:ext>
            </a:extLst>
          </p:cNvPr>
          <p:cNvSpPr/>
          <p:nvPr/>
        </p:nvSpPr>
        <p:spPr bwMode="auto">
          <a:xfrm>
            <a:off x="5443823" y="2318073"/>
            <a:ext cx="1611431" cy="611550"/>
          </a:xfrm>
          <a:prstGeom prst="trapezoid">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Trapezoid 147">
            <a:extLst>
              <a:ext uri="{FF2B5EF4-FFF2-40B4-BE49-F238E27FC236}">
                <a16:creationId xmlns:a16="http://schemas.microsoft.com/office/drawing/2014/main" id="{D6B4259A-2A39-4A98-817D-49C337D94507}"/>
              </a:ext>
            </a:extLst>
          </p:cNvPr>
          <p:cNvSpPr/>
          <p:nvPr/>
        </p:nvSpPr>
        <p:spPr bwMode="auto">
          <a:xfrm>
            <a:off x="5433950" y="3305844"/>
            <a:ext cx="1611431" cy="611550"/>
          </a:xfrm>
          <a:prstGeom prst="trapezoid">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rapezoid 148">
            <a:extLst>
              <a:ext uri="{FF2B5EF4-FFF2-40B4-BE49-F238E27FC236}">
                <a16:creationId xmlns:a16="http://schemas.microsoft.com/office/drawing/2014/main" id="{EA68ABBA-0E0C-4EA6-91EA-1707C3892103}"/>
              </a:ext>
            </a:extLst>
          </p:cNvPr>
          <p:cNvSpPr/>
          <p:nvPr/>
        </p:nvSpPr>
        <p:spPr bwMode="auto">
          <a:xfrm>
            <a:off x="5456653" y="4412774"/>
            <a:ext cx="1611431" cy="611550"/>
          </a:xfrm>
          <a:prstGeom prst="trapezoid">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2239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250" tmFilter="0, 0; .2, .5; .8, .5; 1, 0"/>
                                        <p:tgtEl>
                                          <p:spTgt spid="127"/>
                                        </p:tgtEl>
                                      </p:cBhvr>
                                    </p:animEffect>
                                    <p:animScale>
                                      <p:cBhvr>
                                        <p:cTn id="7" dur="1125" autoRev="1" fill="hold"/>
                                        <p:tgtEl>
                                          <p:spTgt spid="127"/>
                                        </p:tgtEl>
                                      </p:cBhvr>
                                      <p:by x="105000" y="105000"/>
                                    </p:animScale>
                                  </p:childTnLst>
                                </p:cTn>
                              </p:par>
                              <p:par>
                                <p:cTn id="8" presetID="26" presetClass="emph" presetSubtype="0" fill="hold" grpId="0" nodeType="withEffect">
                                  <p:stCondLst>
                                    <p:cond delay="0"/>
                                  </p:stCondLst>
                                  <p:childTnLst>
                                    <p:animEffect transition="out" filter="fade">
                                      <p:cBhvr>
                                        <p:cTn id="9" dur="2250" tmFilter="0, 0; .2, .5; .8, .5; 1, 0"/>
                                        <p:tgtEl>
                                          <p:spTgt spid="12"/>
                                        </p:tgtEl>
                                      </p:cBhvr>
                                    </p:animEffect>
                                    <p:animScale>
                                      <p:cBhvr>
                                        <p:cTn id="10" dur="1125" autoRev="1" fill="hold"/>
                                        <p:tgtEl>
                                          <p:spTgt spid="12"/>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2500" tmFilter="0, 0; .2, .5; .8, .5; 1, 0"/>
                                        <p:tgtEl>
                                          <p:spTgt spid="119"/>
                                        </p:tgtEl>
                                      </p:cBhvr>
                                    </p:animEffect>
                                    <p:animScale>
                                      <p:cBhvr>
                                        <p:cTn id="15" dur="1250" autoRev="1" fill="hold"/>
                                        <p:tgtEl>
                                          <p:spTgt spid="119"/>
                                        </p:tgtEl>
                                      </p:cBhvr>
                                      <p:by x="105000" y="105000"/>
                                    </p:animScale>
                                  </p:childTnLst>
                                </p:cTn>
                              </p:par>
                              <p:par>
                                <p:cTn id="16" presetID="26" presetClass="emph" presetSubtype="0" fill="hold" grpId="0" nodeType="withEffect">
                                  <p:stCondLst>
                                    <p:cond delay="0"/>
                                  </p:stCondLst>
                                  <p:childTnLst>
                                    <p:animEffect transition="out" filter="fade">
                                      <p:cBhvr>
                                        <p:cTn id="17" dur="2500" tmFilter="0, 0; .2, .5; .8, .5; 1, 0"/>
                                        <p:tgtEl>
                                          <p:spTgt spid="32"/>
                                        </p:tgtEl>
                                      </p:cBhvr>
                                    </p:animEffect>
                                    <p:animScale>
                                      <p:cBhvr>
                                        <p:cTn id="18" dur="1250" autoRev="1" fill="hold"/>
                                        <p:tgtEl>
                                          <p:spTgt spid="32"/>
                                        </p:tgtEl>
                                      </p:cBhvr>
                                      <p:by x="105000" y="105000"/>
                                    </p:animScale>
                                  </p:childTnLst>
                                </p:cTn>
                              </p:par>
                              <p:par>
                                <p:cTn id="19" presetID="26" presetClass="emph" presetSubtype="0" fill="hold" grpId="0" nodeType="withEffect">
                                  <p:stCondLst>
                                    <p:cond delay="0"/>
                                  </p:stCondLst>
                                  <p:childTnLst>
                                    <p:animEffect transition="out" filter="fade">
                                      <p:cBhvr>
                                        <p:cTn id="20" dur="2500" tmFilter="0, 0; .2, .5; .8, .5; 1, 0"/>
                                        <p:tgtEl>
                                          <p:spTgt spid="118"/>
                                        </p:tgtEl>
                                      </p:cBhvr>
                                    </p:animEffect>
                                    <p:animScale>
                                      <p:cBhvr>
                                        <p:cTn id="21" dur="1250" autoRev="1" fill="hold"/>
                                        <p:tgtEl>
                                          <p:spTgt spid="118"/>
                                        </p:tgtEl>
                                      </p:cBhvr>
                                      <p:by x="105000" y="105000"/>
                                    </p:animScale>
                                  </p:childTnLst>
                                </p:cTn>
                              </p:par>
                              <p:par>
                                <p:cTn id="22" presetID="26" presetClass="emph" presetSubtype="0" fill="hold" nodeType="withEffect">
                                  <p:stCondLst>
                                    <p:cond delay="0"/>
                                  </p:stCondLst>
                                  <p:childTnLst>
                                    <p:animEffect transition="out" filter="fade">
                                      <p:cBhvr>
                                        <p:cTn id="23" dur="2500" tmFilter="0, 0; .2, .5; .8, .5; 1, 0"/>
                                        <p:tgtEl>
                                          <p:spTgt spid="137"/>
                                        </p:tgtEl>
                                      </p:cBhvr>
                                    </p:animEffect>
                                    <p:animScale>
                                      <p:cBhvr>
                                        <p:cTn id="24" dur="1250" autoRev="1" fill="hold"/>
                                        <p:tgtEl>
                                          <p:spTgt spid="137"/>
                                        </p:tgtEl>
                                      </p:cBhvr>
                                      <p:by x="105000" y="105000"/>
                                    </p:animScale>
                                  </p:childTnLst>
                                </p:cTn>
                              </p:par>
                              <p:par>
                                <p:cTn id="25" presetID="26" presetClass="emph" presetSubtype="0" fill="hold" grpId="0" nodeType="withEffect">
                                  <p:stCondLst>
                                    <p:cond delay="0"/>
                                  </p:stCondLst>
                                  <p:childTnLst>
                                    <p:animEffect transition="out" filter="fade">
                                      <p:cBhvr>
                                        <p:cTn id="26" dur="2500" tmFilter="0, 0; .2, .5; .8, .5; 1, 0"/>
                                        <p:tgtEl>
                                          <p:spTgt spid="148"/>
                                        </p:tgtEl>
                                      </p:cBhvr>
                                    </p:animEffect>
                                    <p:animScale>
                                      <p:cBhvr>
                                        <p:cTn id="27" dur="1250" autoRev="1" fill="hold"/>
                                        <p:tgtEl>
                                          <p:spTgt spid="148"/>
                                        </p:tgtEl>
                                      </p:cBhvr>
                                      <p:by x="105000" y="105000"/>
                                    </p:animScale>
                                  </p:childTnLst>
                                </p:cTn>
                              </p:par>
                              <p:par>
                                <p:cTn id="28" presetID="26" presetClass="emph" presetSubtype="0" fill="hold" nodeType="withEffect">
                                  <p:stCondLst>
                                    <p:cond delay="0"/>
                                  </p:stCondLst>
                                  <p:childTnLst>
                                    <p:animEffect transition="out" filter="fade">
                                      <p:cBhvr>
                                        <p:cTn id="29" dur="2500" tmFilter="0, 0; .2, .5; .8, .5; 1, 0"/>
                                        <p:tgtEl>
                                          <p:spTgt spid="138"/>
                                        </p:tgtEl>
                                      </p:cBhvr>
                                    </p:animEffect>
                                    <p:animScale>
                                      <p:cBhvr>
                                        <p:cTn id="30" dur="1250" autoRev="1" fill="hold"/>
                                        <p:tgtEl>
                                          <p:spTgt spid="138"/>
                                        </p:tgtEl>
                                      </p:cBhvr>
                                      <p:by x="105000" y="105000"/>
                                    </p:animScale>
                                  </p:childTnLst>
                                </p:cTn>
                              </p:par>
                              <p:par>
                                <p:cTn id="31" presetID="26" presetClass="emph" presetSubtype="0" fill="hold" grpId="0" nodeType="withEffect">
                                  <p:stCondLst>
                                    <p:cond delay="0"/>
                                  </p:stCondLst>
                                  <p:childTnLst>
                                    <p:animEffect transition="out" filter="fade">
                                      <p:cBhvr>
                                        <p:cTn id="32" dur="2500" tmFilter="0, 0; .2, .5; .8, .5; 1, 0"/>
                                        <p:tgtEl>
                                          <p:spTgt spid="117"/>
                                        </p:tgtEl>
                                      </p:cBhvr>
                                    </p:animEffect>
                                    <p:animScale>
                                      <p:cBhvr>
                                        <p:cTn id="33" dur="1250" autoRev="1" fill="hold"/>
                                        <p:tgtEl>
                                          <p:spTgt spid="117"/>
                                        </p:tgtEl>
                                      </p:cBhvr>
                                      <p:by x="105000" y="105000"/>
                                    </p:animScale>
                                  </p:childTnLst>
                                </p:cTn>
                              </p:par>
                              <p:par>
                                <p:cTn id="34" presetID="26" presetClass="emph" presetSubtype="0" fill="hold" grpId="0" nodeType="withEffect">
                                  <p:stCondLst>
                                    <p:cond delay="0"/>
                                  </p:stCondLst>
                                  <p:childTnLst>
                                    <p:animEffect transition="out" filter="fade">
                                      <p:cBhvr>
                                        <p:cTn id="35" dur="2500" tmFilter="0, 0; .2, .5; .8, .5; 1, 0"/>
                                        <p:tgtEl>
                                          <p:spTgt spid="149"/>
                                        </p:tgtEl>
                                      </p:cBhvr>
                                    </p:animEffect>
                                    <p:animScale>
                                      <p:cBhvr>
                                        <p:cTn id="36" dur="1250" autoRev="1" fill="hold"/>
                                        <p:tgtEl>
                                          <p:spTgt spid="149"/>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grpId="0" nodeType="clickEffect">
                                  <p:stCondLst>
                                    <p:cond delay="0"/>
                                  </p:stCondLst>
                                  <p:childTnLst>
                                    <p:animEffect transition="out" filter="fade">
                                      <p:cBhvr>
                                        <p:cTn id="40" dur="2500" tmFilter="0, 0; .2, .5; .8, .5; 1, 0"/>
                                        <p:tgtEl>
                                          <p:spTgt spid="60"/>
                                        </p:tgtEl>
                                      </p:cBhvr>
                                    </p:animEffect>
                                    <p:animScale>
                                      <p:cBhvr>
                                        <p:cTn id="41" dur="1250" autoRev="1" fill="hold"/>
                                        <p:tgtEl>
                                          <p:spTgt spid="60"/>
                                        </p:tgtEl>
                                      </p:cBhvr>
                                      <p:by x="105000" y="105000"/>
                                    </p:animScale>
                                  </p:childTnLst>
                                </p:cTn>
                              </p:par>
                              <p:par>
                                <p:cTn id="42" presetID="26" presetClass="emph" presetSubtype="0" fill="hold" grpId="0" nodeType="withEffect">
                                  <p:stCondLst>
                                    <p:cond delay="0"/>
                                  </p:stCondLst>
                                  <p:childTnLst>
                                    <p:animEffect transition="out" filter="fade">
                                      <p:cBhvr>
                                        <p:cTn id="43" dur="2500" tmFilter="0, 0; .2, .5; .8, .5; 1, 0"/>
                                        <p:tgtEl>
                                          <p:spTgt spid="61"/>
                                        </p:tgtEl>
                                      </p:cBhvr>
                                    </p:animEffect>
                                    <p:animScale>
                                      <p:cBhvr>
                                        <p:cTn id="44" dur="1250" autoRev="1" fill="hold"/>
                                        <p:tgtEl>
                                          <p:spTgt spid="61"/>
                                        </p:tgtEl>
                                      </p:cBhvr>
                                      <p:by x="105000" y="105000"/>
                                    </p:animScale>
                                  </p:childTnLst>
                                </p:cTn>
                              </p:par>
                              <p:par>
                                <p:cTn id="45" presetID="26" presetClass="emph" presetSubtype="0" fill="hold" grpId="0" nodeType="withEffect">
                                  <p:stCondLst>
                                    <p:cond delay="0"/>
                                  </p:stCondLst>
                                  <p:childTnLst>
                                    <p:animEffect transition="out" filter="fade">
                                      <p:cBhvr>
                                        <p:cTn id="46" dur="2500" tmFilter="0, 0; .2, .5; .8, .5; 1, 0"/>
                                        <p:tgtEl>
                                          <p:spTgt spid="62"/>
                                        </p:tgtEl>
                                      </p:cBhvr>
                                    </p:animEffect>
                                    <p:animScale>
                                      <p:cBhvr>
                                        <p:cTn id="47" dur="1250" autoRev="1" fill="hold"/>
                                        <p:tgtEl>
                                          <p:spTgt spid="62"/>
                                        </p:tgtEl>
                                      </p:cBhvr>
                                      <p:by x="105000" y="105000"/>
                                    </p:animScale>
                                  </p:childTnLst>
                                </p:cTn>
                              </p:par>
                              <p:par>
                                <p:cTn id="48" presetID="26" presetClass="emph" presetSubtype="0" fill="hold" nodeType="withEffect">
                                  <p:stCondLst>
                                    <p:cond delay="0"/>
                                  </p:stCondLst>
                                  <p:childTnLst>
                                    <p:animEffect transition="out" filter="fade">
                                      <p:cBhvr>
                                        <p:cTn id="49" dur="2500" tmFilter="0, 0; .2, .5; .8, .5; 1, 0"/>
                                        <p:tgtEl>
                                          <p:spTgt spid="63"/>
                                        </p:tgtEl>
                                      </p:cBhvr>
                                    </p:animEffect>
                                    <p:animScale>
                                      <p:cBhvr>
                                        <p:cTn id="50" dur="1250" autoRev="1" fill="hold"/>
                                        <p:tgtEl>
                                          <p:spTgt spid="63"/>
                                        </p:tgtEl>
                                      </p:cBhvr>
                                      <p:by x="105000" y="105000"/>
                                    </p:animScale>
                                  </p:childTnLst>
                                </p:cTn>
                              </p:par>
                              <p:par>
                                <p:cTn id="51" presetID="26" presetClass="emph" presetSubtype="0" fill="hold" nodeType="withEffect">
                                  <p:stCondLst>
                                    <p:cond delay="0"/>
                                  </p:stCondLst>
                                  <p:childTnLst>
                                    <p:animEffect transition="out" filter="fade">
                                      <p:cBhvr>
                                        <p:cTn id="52" dur="2500" tmFilter="0, 0; .2, .5; .8, .5; 1, 0"/>
                                        <p:tgtEl>
                                          <p:spTgt spid="68"/>
                                        </p:tgtEl>
                                      </p:cBhvr>
                                    </p:animEffect>
                                    <p:animScale>
                                      <p:cBhvr>
                                        <p:cTn id="53" dur="1250" autoRev="1" fill="hold"/>
                                        <p:tgtEl>
                                          <p:spTgt spid="68"/>
                                        </p:tgtEl>
                                      </p:cBhvr>
                                      <p:by x="105000" y="105000"/>
                                    </p:animScale>
                                  </p:childTnLst>
                                </p:cTn>
                              </p:par>
                              <p:par>
                                <p:cTn id="54" presetID="26" presetClass="emph" presetSubtype="0" fill="hold" grpId="0" nodeType="withEffect">
                                  <p:stCondLst>
                                    <p:cond delay="0"/>
                                  </p:stCondLst>
                                  <p:childTnLst>
                                    <p:animEffect transition="out" filter="fade">
                                      <p:cBhvr>
                                        <p:cTn id="55" dur="2500" tmFilter="0, 0; .2, .5; .8, .5; 1, 0"/>
                                        <p:tgtEl>
                                          <p:spTgt spid="73"/>
                                        </p:tgtEl>
                                      </p:cBhvr>
                                    </p:animEffect>
                                    <p:animScale>
                                      <p:cBhvr>
                                        <p:cTn id="56" dur="1250" autoRev="1" fill="hold"/>
                                        <p:tgtEl>
                                          <p:spTgt spid="73"/>
                                        </p:tgtEl>
                                      </p:cBhvr>
                                      <p:by x="105000" y="105000"/>
                                    </p:animScale>
                                  </p:childTnLst>
                                </p:cTn>
                              </p:par>
                              <p:par>
                                <p:cTn id="57" presetID="26" presetClass="emph" presetSubtype="0" fill="hold" grpId="0" nodeType="withEffect">
                                  <p:stCondLst>
                                    <p:cond delay="0"/>
                                  </p:stCondLst>
                                  <p:childTnLst>
                                    <p:animEffect transition="out" filter="fade">
                                      <p:cBhvr>
                                        <p:cTn id="58" dur="2500" tmFilter="0, 0; .2, .5; .8, .5; 1, 0"/>
                                        <p:tgtEl>
                                          <p:spTgt spid="74"/>
                                        </p:tgtEl>
                                      </p:cBhvr>
                                    </p:animEffect>
                                    <p:animScale>
                                      <p:cBhvr>
                                        <p:cTn id="59" dur="1250" autoRev="1" fill="hold"/>
                                        <p:tgtEl>
                                          <p:spTgt spid="74"/>
                                        </p:tgtEl>
                                      </p:cBhvr>
                                      <p:by x="105000" y="105000"/>
                                    </p:animScale>
                                  </p:childTnLst>
                                </p:cTn>
                              </p:par>
                              <p:par>
                                <p:cTn id="60" presetID="26" presetClass="emph" presetSubtype="0" fill="hold" nodeType="withEffect">
                                  <p:stCondLst>
                                    <p:cond delay="0"/>
                                  </p:stCondLst>
                                  <p:childTnLst>
                                    <p:animEffect transition="out" filter="fade">
                                      <p:cBhvr>
                                        <p:cTn id="61" dur="2500" tmFilter="0, 0; .2, .5; .8, .5; 1, 0"/>
                                        <p:tgtEl>
                                          <p:spTgt spid="75"/>
                                        </p:tgtEl>
                                      </p:cBhvr>
                                    </p:animEffect>
                                    <p:animScale>
                                      <p:cBhvr>
                                        <p:cTn id="62" dur="1250" autoRev="1" fill="hold"/>
                                        <p:tgtEl>
                                          <p:spTgt spid="75"/>
                                        </p:tgtEl>
                                      </p:cBhvr>
                                      <p:by x="105000" y="105000"/>
                                    </p:animScale>
                                  </p:childTnLst>
                                </p:cTn>
                              </p:par>
                              <p:par>
                                <p:cTn id="63" presetID="26" presetClass="emph" presetSubtype="0" fill="hold" nodeType="withEffect">
                                  <p:stCondLst>
                                    <p:cond delay="0"/>
                                  </p:stCondLst>
                                  <p:childTnLst>
                                    <p:animEffect transition="out" filter="fade">
                                      <p:cBhvr>
                                        <p:cTn id="64" dur="2500" tmFilter="0, 0; .2, .5; .8, .5; 1, 0"/>
                                        <p:tgtEl>
                                          <p:spTgt spid="80"/>
                                        </p:tgtEl>
                                      </p:cBhvr>
                                    </p:animEffect>
                                    <p:animScale>
                                      <p:cBhvr>
                                        <p:cTn id="65" dur="1250" autoRev="1" fill="hold"/>
                                        <p:tgtEl>
                                          <p:spTgt spid="80"/>
                                        </p:tgtEl>
                                      </p:cBhvr>
                                      <p:by x="105000" y="105000"/>
                                    </p:animScale>
                                  </p:childTnLst>
                                </p:cTn>
                              </p:par>
                              <p:par>
                                <p:cTn id="66" presetID="26" presetClass="emph" presetSubtype="0" fill="hold" grpId="0" nodeType="withEffect">
                                  <p:stCondLst>
                                    <p:cond delay="0"/>
                                  </p:stCondLst>
                                  <p:childTnLst>
                                    <p:animEffect transition="out" filter="fade">
                                      <p:cBhvr>
                                        <p:cTn id="67" dur="2500" tmFilter="0, 0; .2, .5; .8, .5; 1, 0"/>
                                        <p:tgtEl>
                                          <p:spTgt spid="85"/>
                                        </p:tgtEl>
                                      </p:cBhvr>
                                    </p:animEffect>
                                    <p:animScale>
                                      <p:cBhvr>
                                        <p:cTn id="68" dur="1250" autoRev="1" fill="hold"/>
                                        <p:tgtEl>
                                          <p:spTgt spid="85"/>
                                        </p:tgtEl>
                                      </p:cBhvr>
                                      <p:by x="105000" y="105000"/>
                                    </p:animScale>
                                  </p:childTnLst>
                                </p:cTn>
                              </p:par>
                              <p:par>
                                <p:cTn id="69" presetID="26" presetClass="emph" presetSubtype="0" fill="hold" grpId="0" nodeType="withEffect">
                                  <p:stCondLst>
                                    <p:cond delay="0"/>
                                  </p:stCondLst>
                                  <p:childTnLst>
                                    <p:animEffect transition="out" filter="fade">
                                      <p:cBhvr>
                                        <p:cTn id="70" dur="2500" tmFilter="0, 0; .2, .5; .8, .5; 1, 0"/>
                                        <p:tgtEl>
                                          <p:spTgt spid="86"/>
                                        </p:tgtEl>
                                      </p:cBhvr>
                                    </p:animEffect>
                                    <p:animScale>
                                      <p:cBhvr>
                                        <p:cTn id="71" dur="1250" autoRev="1" fill="hold"/>
                                        <p:tgtEl>
                                          <p:spTgt spid="86"/>
                                        </p:tgtEl>
                                      </p:cBhvr>
                                      <p:by x="105000" y="105000"/>
                                    </p:animScale>
                                  </p:childTnLst>
                                </p:cTn>
                              </p:par>
                              <p:par>
                                <p:cTn id="72" presetID="26" presetClass="emph" presetSubtype="0" fill="hold" nodeType="withEffect">
                                  <p:stCondLst>
                                    <p:cond delay="0"/>
                                  </p:stCondLst>
                                  <p:childTnLst>
                                    <p:animEffect transition="out" filter="fade">
                                      <p:cBhvr>
                                        <p:cTn id="73" dur="2500" tmFilter="0, 0; .2, .5; .8, .5; 1, 0"/>
                                        <p:tgtEl>
                                          <p:spTgt spid="87"/>
                                        </p:tgtEl>
                                      </p:cBhvr>
                                    </p:animEffect>
                                    <p:animScale>
                                      <p:cBhvr>
                                        <p:cTn id="74" dur="1250" autoRev="1" fill="hold"/>
                                        <p:tgtEl>
                                          <p:spTgt spid="87"/>
                                        </p:tgtEl>
                                      </p:cBhvr>
                                      <p:by x="105000" y="105000"/>
                                    </p:animScale>
                                  </p:childTnLst>
                                </p:cTn>
                              </p:par>
                              <p:par>
                                <p:cTn id="75" presetID="26" presetClass="emph" presetSubtype="0" fill="hold" nodeType="withEffect">
                                  <p:stCondLst>
                                    <p:cond delay="0"/>
                                  </p:stCondLst>
                                  <p:childTnLst>
                                    <p:animEffect transition="out" filter="fade">
                                      <p:cBhvr>
                                        <p:cTn id="76" dur="2500" tmFilter="0, 0; .2, .5; .8, .5; 1, 0"/>
                                        <p:tgtEl>
                                          <p:spTgt spid="92"/>
                                        </p:tgtEl>
                                      </p:cBhvr>
                                    </p:animEffect>
                                    <p:animScale>
                                      <p:cBhvr>
                                        <p:cTn id="77" dur="1250" autoRev="1" fill="hold"/>
                                        <p:tgtEl>
                                          <p:spTgt spid="92"/>
                                        </p:tgtEl>
                                      </p:cBhvr>
                                      <p:by x="105000" y="105000"/>
                                    </p:animScale>
                                  </p:childTnLst>
                                </p:cTn>
                              </p:par>
                              <p:par>
                                <p:cTn id="78" presetID="26" presetClass="emph" presetSubtype="0" fill="hold" grpId="0" nodeType="withEffect">
                                  <p:stCondLst>
                                    <p:cond delay="0"/>
                                  </p:stCondLst>
                                  <p:childTnLst>
                                    <p:animEffect transition="out" filter="fade">
                                      <p:cBhvr>
                                        <p:cTn id="79" dur="2500" tmFilter="0, 0; .2, .5; .8, .5; 1, 0"/>
                                        <p:tgtEl>
                                          <p:spTgt spid="97"/>
                                        </p:tgtEl>
                                      </p:cBhvr>
                                    </p:animEffect>
                                    <p:animScale>
                                      <p:cBhvr>
                                        <p:cTn id="80" dur="1250" autoRev="1" fill="hold"/>
                                        <p:tgtEl>
                                          <p:spTgt spid="97"/>
                                        </p:tgtEl>
                                      </p:cBhvr>
                                      <p:by x="105000" y="105000"/>
                                    </p:animScale>
                                  </p:childTnLst>
                                </p:cTn>
                              </p:par>
                              <p:par>
                                <p:cTn id="81" presetID="26" presetClass="emph" presetSubtype="0" fill="hold" grpId="0" nodeType="withEffect">
                                  <p:stCondLst>
                                    <p:cond delay="0"/>
                                  </p:stCondLst>
                                  <p:childTnLst>
                                    <p:animEffect transition="out" filter="fade">
                                      <p:cBhvr>
                                        <p:cTn id="82" dur="2500" tmFilter="0, 0; .2, .5; .8, .5; 1, 0"/>
                                        <p:tgtEl>
                                          <p:spTgt spid="98"/>
                                        </p:tgtEl>
                                      </p:cBhvr>
                                    </p:animEffect>
                                    <p:animScale>
                                      <p:cBhvr>
                                        <p:cTn id="83" dur="1250" autoRev="1" fill="hold"/>
                                        <p:tgtEl>
                                          <p:spTgt spid="98"/>
                                        </p:tgtEl>
                                      </p:cBhvr>
                                      <p:by x="105000" y="105000"/>
                                    </p:animScale>
                                  </p:childTnLst>
                                </p:cTn>
                              </p:par>
                              <p:par>
                                <p:cTn id="84" presetID="26" presetClass="emph" presetSubtype="0" fill="hold" grpId="0" nodeType="withEffect">
                                  <p:stCondLst>
                                    <p:cond delay="0"/>
                                  </p:stCondLst>
                                  <p:childTnLst>
                                    <p:animEffect transition="out" filter="fade">
                                      <p:cBhvr>
                                        <p:cTn id="85" dur="2500" tmFilter="0, 0; .2, .5; .8, .5; 1, 0"/>
                                        <p:tgtEl>
                                          <p:spTgt spid="99"/>
                                        </p:tgtEl>
                                      </p:cBhvr>
                                    </p:animEffect>
                                    <p:animScale>
                                      <p:cBhvr>
                                        <p:cTn id="86" dur="1250" autoRev="1" fill="hold"/>
                                        <p:tgtEl>
                                          <p:spTgt spid="99"/>
                                        </p:tgtEl>
                                      </p:cBhvr>
                                      <p:by x="105000" y="105000"/>
                                    </p:animScale>
                                  </p:childTnLst>
                                </p:cTn>
                              </p:par>
                              <p:par>
                                <p:cTn id="87" presetID="26" presetClass="emph" presetSubtype="0" fill="hold" grpId="0" nodeType="withEffect">
                                  <p:stCondLst>
                                    <p:cond delay="0"/>
                                  </p:stCondLst>
                                  <p:childTnLst>
                                    <p:animEffect transition="out" filter="fade">
                                      <p:cBhvr>
                                        <p:cTn id="88" dur="2500" tmFilter="0, 0; .2, .5; .8, .5; 1, 0"/>
                                        <p:tgtEl>
                                          <p:spTgt spid="100"/>
                                        </p:tgtEl>
                                      </p:cBhvr>
                                    </p:animEffect>
                                    <p:animScale>
                                      <p:cBhvr>
                                        <p:cTn id="89" dur="1250" autoRev="1" fill="hold"/>
                                        <p:tgtEl>
                                          <p:spTgt spid="100"/>
                                        </p:tgtEl>
                                      </p:cBhvr>
                                      <p:by x="105000" y="105000"/>
                                    </p:animScale>
                                  </p:childTnLst>
                                </p:cTn>
                              </p:par>
                              <p:par>
                                <p:cTn id="90" presetID="26" presetClass="emph" presetSubtype="0" fill="hold" nodeType="withEffect">
                                  <p:stCondLst>
                                    <p:cond delay="0"/>
                                  </p:stCondLst>
                                  <p:childTnLst>
                                    <p:animEffect transition="out" filter="fade">
                                      <p:cBhvr>
                                        <p:cTn id="91" dur="2500" tmFilter="0, 0; .2, .5; .8, .5; 1, 0"/>
                                        <p:tgtEl>
                                          <p:spTgt spid="101"/>
                                        </p:tgtEl>
                                      </p:cBhvr>
                                    </p:animEffect>
                                    <p:animScale>
                                      <p:cBhvr>
                                        <p:cTn id="92" dur="1250" autoRev="1" fill="hold"/>
                                        <p:tgtEl>
                                          <p:spTgt spid="101"/>
                                        </p:tgtEl>
                                      </p:cBhvr>
                                      <p:by x="105000" y="105000"/>
                                    </p:animScale>
                                  </p:childTnLst>
                                </p:cTn>
                              </p:par>
                              <p:par>
                                <p:cTn id="93" presetID="26" presetClass="emph" presetSubtype="0" fill="hold" nodeType="withEffect">
                                  <p:stCondLst>
                                    <p:cond delay="0"/>
                                  </p:stCondLst>
                                  <p:childTnLst>
                                    <p:animEffect transition="out" filter="fade">
                                      <p:cBhvr>
                                        <p:cTn id="94" dur="2500" tmFilter="0, 0; .2, .5; .8, .5; 1, 0"/>
                                        <p:tgtEl>
                                          <p:spTgt spid="102"/>
                                        </p:tgtEl>
                                      </p:cBhvr>
                                    </p:animEffect>
                                    <p:animScale>
                                      <p:cBhvr>
                                        <p:cTn id="95" dur="1250" autoRev="1" fill="hold"/>
                                        <p:tgtEl>
                                          <p:spTgt spid="102"/>
                                        </p:tgtEl>
                                      </p:cBhvr>
                                      <p:by x="105000" y="105000"/>
                                    </p:animScale>
                                  </p:childTnLst>
                                </p:cTn>
                              </p:par>
                              <p:par>
                                <p:cTn id="96" presetID="26" presetClass="emph" presetSubtype="0" fill="hold" nodeType="withEffect">
                                  <p:stCondLst>
                                    <p:cond delay="0"/>
                                  </p:stCondLst>
                                  <p:childTnLst>
                                    <p:animEffect transition="out" filter="fade">
                                      <p:cBhvr>
                                        <p:cTn id="97" dur="2500" tmFilter="0, 0; .2, .5; .8, .5; 1, 0"/>
                                        <p:tgtEl>
                                          <p:spTgt spid="103"/>
                                        </p:tgtEl>
                                      </p:cBhvr>
                                    </p:animEffect>
                                    <p:animScale>
                                      <p:cBhvr>
                                        <p:cTn id="98" dur="1250" autoRev="1" fill="hold"/>
                                        <p:tgtEl>
                                          <p:spTgt spid="103"/>
                                        </p:tgtEl>
                                      </p:cBhvr>
                                      <p:by x="105000" y="105000"/>
                                    </p:animScale>
                                  </p:childTnLst>
                                </p:cTn>
                              </p:par>
                              <p:par>
                                <p:cTn id="99" presetID="26" presetClass="emph" presetSubtype="0" fill="hold" nodeType="withEffect">
                                  <p:stCondLst>
                                    <p:cond delay="0"/>
                                  </p:stCondLst>
                                  <p:childTnLst>
                                    <p:animEffect transition="out" filter="fade">
                                      <p:cBhvr>
                                        <p:cTn id="100" dur="2500" tmFilter="0, 0; .2, .5; .8, .5; 1, 0"/>
                                        <p:tgtEl>
                                          <p:spTgt spid="104"/>
                                        </p:tgtEl>
                                      </p:cBhvr>
                                    </p:animEffect>
                                    <p:animScale>
                                      <p:cBhvr>
                                        <p:cTn id="101" dur="1250" autoRev="1" fill="hold"/>
                                        <p:tgtEl>
                                          <p:spTgt spid="104"/>
                                        </p:tgtEl>
                                      </p:cBhvr>
                                      <p:by x="105000" y="105000"/>
                                    </p:animScale>
                                  </p:childTnLst>
                                </p:cTn>
                              </p:par>
                              <p:par>
                                <p:cTn id="102" presetID="26" presetClass="emph" presetSubtype="0" fill="hold" grpId="0" nodeType="withEffect">
                                  <p:stCondLst>
                                    <p:cond delay="0"/>
                                  </p:stCondLst>
                                  <p:childTnLst>
                                    <p:animEffect transition="out" filter="fade">
                                      <p:cBhvr>
                                        <p:cTn id="103" dur="2500" tmFilter="0, 0; .2, .5; .8, .5; 1, 0"/>
                                        <p:tgtEl>
                                          <p:spTgt spid="105"/>
                                        </p:tgtEl>
                                      </p:cBhvr>
                                    </p:animEffect>
                                    <p:animScale>
                                      <p:cBhvr>
                                        <p:cTn id="104" dur="1250" autoRev="1" fill="hold"/>
                                        <p:tgtEl>
                                          <p:spTgt spid="105"/>
                                        </p:tgtEl>
                                      </p:cBhvr>
                                      <p:by x="105000" y="105000"/>
                                    </p:animScale>
                                  </p:childTnLst>
                                </p:cTn>
                              </p:par>
                              <p:par>
                                <p:cTn id="105" presetID="26" presetClass="emph" presetSubtype="0" fill="hold" grpId="0" nodeType="withEffect">
                                  <p:stCondLst>
                                    <p:cond delay="0"/>
                                  </p:stCondLst>
                                  <p:childTnLst>
                                    <p:animEffect transition="out" filter="fade">
                                      <p:cBhvr>
                                        <p:cTn id="106" dur="2500" tmFilter="0, 0; .2, .5; .8, .5; 1, 0"/>
                                        <p:tgtEl>
                                          <p:spTgt spid="106"/>
                                        </p:tgtEl>
                                      </p:cBhvr>
                                    </p:animEffect>
                                    <p:animScale>
                                      <p:cBhvr>
                                        <p:cTn id="107" dur="1250" autoRev="1" fill="hold"/>
                                        <p:tgtEl>
                                          <p:spTgt spid="106"/>
                                        </p:tgtEl>
                                      </p:cBhvr>
                                      <p:by x="105000" y="105000"/>
                                    </p:animScale>
                                  </p:childTnLst>
                                </p:cTn>
                              </p:par>
                              <p:par>
                                <p:cTn id="108" presetID="26" presetClass="emph" presetSubtype="0" fill="hold" grpId="0" nodeType="withEffect">
                                  <p:stCondLst>
                                    <p:cond delay="0"/>
                                  </p:stCondLst>
                                  <p:childTnLst>
                                    <p:animEffect transition="out" filter="fade">
                                      <p:cBhvr>
                                        <p:cTn id="109" dur="2500" tmFilter="0, 0; .2, .5; .8, .5; 1, 0"/>
                                        <p:tgtEl>
                                          <p:spTgt spid="107"/>
                                        </p:tgtEl>
                                      </p:cBhvr>
                                    </p:animEffect>
                                    <p:animScale>
                                      <p:cBhvr>
                                        <p:cTn id="110" dur="1250" autoRev="1" fill="hold"/>
                                        <p:tgtEl>
                                          <p:spTgt spid="107"/>
                                        </p:tgtEl>
                                      </p:cBhvr>
                                      <p:by x="105000" y="105000"/>
                                    </p:animScale>
                                  </p:childTnLst>
                                </p:cTn>
                              </p:par>
                              <p:par>
                                <p:cTn id="111" presetID="26" presetClass="emph" presetSubtype="0" fill="hold" nodeType="withEffect">
                                  <p:stCondLst>
                                    <p:cond delay="0"/>
                                  </p:stCondLst>
                                  <p:childTnLst>
                                    <p:animEffect transition="out" filter="fade">
                                      <p:cBhvr>
                                        <p:cTn id="112" dur="2500" tmFilter="0, 0; .2, .5; .8, .5; 1, 0"/>
                                        <p:tgtEl>
                                          <p:spTgt spid="139"/>
                                        </p:tgtEl>
                                      </p:cBhvr>
                                    </p:animEffect>
                                    <p:animScale>
                                      <p:cBhvr>
                                        <p:cTn id="113" dur="1250" autoRev="1" fill="hold"/>
                                        <p:tgtEl>
                                          <p:spTgt spid="139"/>
                                        </p:tgtEl>
                                      </p:cBhvr>
                                      <p:by x="105000" y="105000"/>
                                    </p:animScale>
                                  </p:childTnLst>
                                </p:cTn>
                              </p:par>
                              <p:par>
                                <p:cTn id="114" presetID="26" presetClass="emph" presetSubtype="0" fill="hold" nodeType="withEffect">
                                  <p:stCondLst>
                                    <p:cond delay="0"/>
                                  </p:stCondLst>
                                  <p:childTnLst>
                                    <p:animEffect transition="out" filter="fade">
                                      <p:cBhvr>
                                        <p:cTn id="115" dur="2500" tmFilter="0, 0; .2, .5; .8, .5; 1, 0"/>
                                        <p:tgtEl>
                                          <p:spTgt spid="140"/>
                                        </p:tgtEl>
                                      </p:cBhvr>
                                    </p:animEffect>
                                    <p:animScale>
                                      <p:cBhvr>
                                        <p:cTn id="116" dur="1250" autoRev="1" fill="hold"/>
                                        <p:tgtEl>
                                          <p:spTgt spid="140"/>
                                        </p:tgtEl>
                                      </p:cBhvr>
                                      <p:by x="105000" y="105000"/>
                                    </p:animScale>
                                  </p:childTnLst>
                                </p:cTn>
                              </p:par>
                              <p:par>
                                <p:cTn id="117" presetID="26" presetClass="emph" presetSubtype="0" fill="hold" grpId="0" nodeType="withEffect">
                                  <p:stCondLst>
                                    <p:cond delay="0"/>
                                  </p:stCondLst>
                                  <p:childTnLst>
                                    <p:animEffect transition="out" filter="fade">
                                      <p:cBhvr>
                                        <p:cTn id="118" dur="2500" tmFilter="0, 0; .2, .5; .8, .5; 1, 0"/>
                                        <p:tgtEl>
                                          <p:spTgt spid="142"/>
                                        </p:tgtEl>
                                      </p:cBhvr>
                                    </p:animEffect>
                                    <p:animScale>
                                      <p:cBhvr>
                                        <p:cTn id="119" dur="1250" autoRev="1" fill="hold"/>
                                        <p:tgtEl>
                                          <p:spTgt spid="142"/>
                                        </p:tgtEl>
                                      </p:cBhvr>
                                      <p:by x="105000" y="105000"/>
                                    </p:animScale>
                                  </p:childTnLst>
                                </p:cTn>
                              </p:par>
                              <p:par>
                                <p:cTn id="120" presetID="26" presetClass="emph" presetSubtype="0" fill="hold" grpId="0" nodeType="withEffect">
                                  <p:stCondLst>
                                    <p:cond delay="0"/>
                                  </p:stCondLst>
                                  <p:childTnLst>
                                    <p:animEffect transition="out" filter="fade">
                                      <p:cBhvr>
                                        <p:cTn id="121" dur="2500" tmFilter="0, 0; .2, .5; .8, .5; 1, 0"/>
                                        <p:tgtEl>
                                          <p:spTgt spid="146"/>
                                        </p:tgtEl>
                                      </p:cBhvr>
                                    </p:animEffect>
                                    <p:animScale>
                                      <p:cBhvr>
                                        <p:cTn id="122" dur="1250" autoRev="1" fill="hold"/>
                                        <p:tgtEl>
                                          <p:spTgt spid="146"/>
                                        </p:tgtEl>
                                      </p:cBhvr>
                                      <p:by x="105000" y="105000"/>
                                    </p:animScale>
                                  </p:childTnLst>
                                </p:cTn>
                              </p:par>
                              <p:par>
                                <p:cTn id="123" presetID="26" presetClass="emph" presetSubtype="0" fill="hold" grpId="0" nodeType="withEffect">
                                  <p:stCondLst>
                                    <p:cond delay="0"/>
                                  </p:stCondLst>
                                  <p:childTnLst>
                                    <p:animEffect transition="out" filter="fade">
                                      <p:cBhvr>
                                        <p:cTn id="124" dur="2500" tmFilter="0, 0; .2, .5; .8, .5; 1, 0"/>
                                        <p:tgtEl>
                                          <p:spTgt spid="147"/>
                                        </p:tgtEl>
                                      </p:cBhvr>
                                    </p:animEffect>
                                    <p:animScale>
                                      <p:cBhvr>
                                        <p:cTn id="125" dur="1250" autoRev="1" fill="hold"/>
                                        <p:tgtEl>
                                          <p:spTgt spid="147"/>
                                        </p:tgtEl>
                                      </p:cBhvr>
                                      <p:by x="105000" y="105000"/>
                                    </p:animScale>
                                  </p:childTnLst>
                                </p:cTn>
                              </p:par>
                              <p:par>
                                <p:cTn id="126" presetID="26" presetClass="emph" presetSubtype="0" fill="hold" grpId="0" nodeType="withEffect">
                                  <p:stCondLst>
                                    <p:cond delay="0"/>
                                  </p:stCondLst>
                                  <p:childTnLst>
                                    <p:animEffect transition="out" filter="fade">
                                      <p:cBhvr>
                                        <p:cTn id="127" dur="2500" tmFilter="0, 0; .2, .5; .8, .5; 1, 0"/>
                                        <p:tgtEl>
                                          <p:spTgt spid="143"/>
                                        </p:tgtEl>
                                      </p:cBhvr>
                                    </p:animEffect>
                                    <p:animScale>
                                      <p:cBhvr>
                                        <p:cTn id="128" dur="1250" autoRev="1" fill="hold"/>
                                        <p:tgtEl>
                                          <p:spTgt spid="143"/>
                                        </p:tgtEl>
                                      </p:cBhvr>
                                      <p:by x="105000" y="105000"/>
                                    </p:animScale>
                                  </p:childTnLst>
                                </p:cTn>
                              </p:par>
                              <p:par>
                                <p:cTn id="129" presetID="26" presetClass="emph" presetSubtype="0" fill="hold" nodeType="withEffect">
                                  <p:stCondLst>
                                    <p:cond delay="0"/>
                                  </p:stCondLst>
                                  <p:childTnLst>
                                    <p:animEffect transition="out" filter="fade">
                                      <p:cBhvr>
                                        <p:cTn id="130" dur="2500" tmFilter="0, 0; .2, .5; .8, .5; 1, 0"/>
                                        <p:tgtEl>
                                          <p:spTgt spid="25"/>
                                        </p:tgtEl>
                                      </p:cBhvr>
                                    </p:animEffect>
                                    <p:animScale>
                                      <p:cBhvr>
                                        <p:cTn id="131" dur="1250" autoRev="1" fill="hold"/>
                                        <p:tgtEl>
                                          <p:spTgt spid="25"/>
                                        </p:tgtEl>
                                      </p:cBhvr>
                                      <p:by x="105000" y="105000"/>
                                    </p:animScale>
                                  </p:childTnLst>
                                </p:cTn>
                              </p:par>
                              <p:par>
                                <p:cTn id="132" presetID="26" presetClass="emph" presetSubtype="0" fill="hold" grpId="0" nodeType="withEffect">
                                  <p:stCondLst>
                                    <p:cond delay="0"/>
                                  </p:stCondLst>
                                  <p:childTnLst>
                                    <p:animEffect transition="out" filter="fade">
                                      <p:cBhvr>
                                        <p:cTn id="133" dur="2500" tmFilter="0, 0; .2, .5; .8, .5; 1, 0"/>
                                        <p:tgtEl>
                                          <p:spTgt spid="124"/>
                                        </p:tgtEl>
                                      </p:cBhvr>
                                    </p:animEffect>
                                    <p:animScale>
                                      <p:cBhvr>
                                        <p:cTn id="134" dur="1250" autoRev="1" fill="hold"/>
                                        <p:tgtEl>
                                          <p:spTgt spid="124"/>
                                        </p:tgtEl>
                                      </p:cBhvr>
                                      <p:by x="105000" y="105000"/>
                                    </p:animScale>
                                  </p:childTnLst>
                                </p:cTn>
                              </p:par>
                              <p:par>
                                <p:cTn id="135" presetID="26" presetClass="emph" presetSubtype="0" fill="hold" nodeType="withEffect">
                                  <p:stCondLst>
                                    <p:cond delay="0"/>
                                  </p:stCondLst>
                                  <p:childTnLst>
                                    <p:animEffect transition="out" filter="fade">
                                      <p:cBhvr>
                                        <p:cTn id="136" dur="2500" tmFilter="0, 0; .2, .5; .8, .5; 1, 0"/>
                                        <p:tgtEl>
                                          <p:spTgt spid="108"/>
                                        </p:tgtEl>
                                      </p:cBhvr>
                                    </p:animEffect>
                                    <p:animScale>
                                      <p:cBhvr>
                                        <p:cTn id="137" dur="1250" autoRev="1" fill="hold"/>
                                        <p:tgtEl>
                                          <p:spTgt spid="10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p:bldP spid="73" grpId="0" animBg="1"/>
      <p:bldP spid="74" grpId="0"/>
      <p:bldP spid="85" grpId="0" animBg="1"/>
      <p:bldP spid="86" grpId="0"/>
      <p:bldP spid="97" grpId="0" animBg="1"/>
      <p:bldP spid="98" grpId="0" animBg="1"/>
      <p:bldP spid="99" grpId="0"/>
      <p:bldP spid="100" grpId="0"/>
      <p:bldP spid="105" grpId="0"/>
      <p:bldP spid="106" grpId="0"/>
      <p:bldP spid="107" grpId="0"/>
      <p:bldP spid="117" grpId="0"/>
      <p:bldP spid="118" grpId="0"/>
      <p:bldP spid="119" grpId="0"/>
      <p:bldP spid="127" grpId="0"/>
      <p:bldP spid="142" grpId="0" animBg="1"/>
      <p:bldP spid="12" grpId="0" animBg="1"/>
      <p:bldP spid="146" grpId="0" animBg="1"/>
      <p:bldP spid="147" grpId="0" animBg="1"/>
      <p:bldP spid="143" grpId="0"/>
      <p:bldP spid="124" grpId="0"/>
      <p:bldP spid="32" grpId="0" animBg="1"/>
      <p:bldP spid="148" grpId="0" animBg="1"/>
      <p:bldP spid="1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49802" y="267413"/>
            <a:ext cx="11828702" cy="1228525"/>
          </a:xfrm>
        </p:spPr>
        <p:txBody>
          <a:bodyPr>
            <a:noAutofit/>
          </a:bodyPr>
          <a:lstStyle/>
          <a:p>
            <a:r>
              <a:rPr lang="en-US" sz="3529" dirty="0">
                <a:solidFill>
                  <a:schemeClr val="tx1"/>
                </a:solidFill>
              </a:rPr>
              <a:t>Service Endpoints: </a:t>
            </a:r>
            <a:br>
              <a:rPr lang="en-US" sz="3529" dirty="0">
                <a:solidFill>
                  <a:schemeClr val="tx1"/>
                </a:solidFill>
              </a:rPr>
            </a:br>
            <a:r>
              <a:rPr lang="en-US" sz="3529" dirty="0">
                <a:solidFill>
                  <a:schemeClr val="tx1"/>
                </a:solidFill>
              </a:rPr>
              <a:t>Data-Exfiltration risk</a:t>
            </a:r>
          </a:p>
        </p:txBody>
      </p:sp>
      <p:sp>
        <p:nvSpPr>
          <p:cNvPr id="21" name="TextBox 20"/>
          <p:cNvSpPr txBox="1"/>
          <p:nvPr/>
        </p:nvSpPr>
        <p:spPr>
          <a:xfrm>
            <a:off x="395622" y="2421728"/>
            <a:ext cx="5123317" cy="2801499"/>
          </a:xfrm>
          <a:prstGeom prst="rect">
            <a:avLst/>
          </a:prstGeom>
          <a:noFill/>
        </p:spPr>
        <p:txBody>
          <a:bodyPr wrap="square" lIns="179285" tIns="143428" rIns="179285" bIns="143428" rtlCol="0">
            <a:spAutoFit/>
          </a:bodyPr>
          <a:lstStyle/>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NSG Service tags not enough to prevent data-exfiltration from VNet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Access to unauthorized accounts possible!</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2" name="Rectangle 1">
            <a:extLst>
              <a:ext uri="{FF2B5EF4-FFF2-40B4-BE49-F238E27FC236}">
                <a16:creationId xmlns:a16="http://schemas.microsoft.com/office/drawing/2014/main" id="{14AC0DAB-D40B-415E-A17B-154C75555E0A}"/>
              </a:ext>
            </a:extLst>
          </p:cNvPr>
          <p:cNvSpPr/>
          <p:nvPr/>
        </p:nvSpPr>
        <p:spPr bwMode="auto">
          <a:xfrm>
            <a:off x="6037462" y="-42389"/>
            <a:ext cx="6231243" cy="690038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8" name="Group 67">
            <a:extLst>
              <a:ext uri="{FF2B5EF4-FFF2-40B4-BE49-F238E27FC236}">
                <a16:creationId xmlns:a16="http://schemas.microsoft.com/office/drawing/2014/main" id="{6878717E-B437-4313-9768-149994EB1018}"/>
              </a:ext>
            </a:extLst>
          </p:cNvPr>
          <p:cNvGrpSpPr/>
          <p:nvPr/>
        </p:nvGrpSpPr>
        <p:grpSpPr>
          <a:xfrm>
            <a:off x="6694595" y="1667479"/>
            <a:ext cx="4649565" cy="3205018"/>
            <a:chOff x="5962570" y="2386578"/>
            <a:chExt cx="5394818" cy="3169751"/>
          </a:xfrm>
        </p:grpSpPr>
        <p:pic>
          <p:nvPicPr>
            <p:cNvPr id="70" name="Picture 69">
              <a:extLst>
                <a:ext uri="{FF2B5EF4-FFF2-40B4-BE49-F238E27FC236}">
                  <a16:creationId xmlns:a16="http://schemas.microsoft.com/office/drawing/2014/main" id="{03E6C24A-3C02-4B8C-AC70-C2EEF6CC36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2570" y="3402792"/>
              <a:ext cx="1002793" cy="982883"/>
            </a:xfrm>
            <a:prstGeom prst="rect">
              <a:avLst/>
            </a:prstGeom>
          </p:spPr>
        </p:pic>
        <p:sp>
          <p:nvSpPr>
            <p:cNvPr id="71" name="TextBox 70">
              <a:extLst>
                <a:ext uri="{FF2B5EF4-FFF2-40B4-BE49-F238E27FC236}">
                  <a16:creationId xmlns:a16="http://schemas.microsoft.com/office/drawing/2014/main" id="{43896605-9CD4-4B97-8E35-1866405C25F0}"/>
                </a:ext>
              </a:extLst>
            </p:cNvPr>
            <p:cNvSpPr txBox="1"/>
            <p:nvPr/>
          </p:nvSpPr>
          <p:spPr>
            <a:xfrm>
              <a:off x="6111773" y="3209431"/>
              <a:ext cx="1610178" cy="32631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a:ea typeface="+mn-ea"/>
                  <a:cs typeface="+mn-cs"/>
                </a:rPr>
                <a:t>VNet 1</a:t>
              </a:r>
            </a:p>
          </p:txBody>
        </p:sp>
        <p:pic>
          <p:nvPicPr>
            <p:cNvPr id="74" name="Picture 73">
              <a:extLst>
                <a:ext uri="{FF2B5EF4-FFF2-40B4-BE49-F238E27FC236}">
                  <a16:creationId xmlns:a16="http://schemas.microsoft.com/office/drawing/2014/main" id="{B571DC25-1BD3-42EE-BA1B-FE9A20478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0383" y="2386578"/>
              <a:ext cx="894640" cy="933665"/>
            </a:xfrm>
            <a:prstGeom prst="rect">
              <a:avLst/>
            </a:prstGeom>
            <a:ln>
              <a:tailEnd type="triangle"/>
            </a:ln>
          </p:spPr>
        </p:pic>
        <p:sp>
          <p:nvSpPr>
            <p:cNvPr id="76" name="TextBox 75">
              <a:extLst>
                <a:ext uri="{FF2B5EF4-FFF2-40B4-BE49-F238E27FC236}">
                  <a16:creationId xmlns:a16="http://schemas.microsoft.com/office/drawing/2014/main" id="{7C359D61-ED31-4978-968E-31948BB11B3F}"/>
                </a:ext>
              </a:extLst>
            </p:cNvPr>
            <p:cNvSpPr txBox="1"/>
            <p:nvPr/>
          </p:nvSpPr>
          <p:spPr>
            <a:xfrm>
              <a:off x="9848541" y="3264080"/>
              <a:ext cx="1508847" cy="308185"/>
            </a:xfrm>
            <a:prstGeom prst="rect">
              <a:avLst/>
            </a:prstGeom>
            <a:noFill/>
            <a:ln w="9525">
              <a:solidFill>
                <a:schemeClr val="tx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78D4"/>
                  </a:solidFill>
                  <a:effectLst>
                    <a:outerShdw blurRad="38100" dist="25400" dir="5400000" algn="ctr" rotWithShape="0">
                      <a:srgbClr val="6E747A">
                        <a:alpha val="43000"/>
                      </a:srgbClr>
                    </a:outerShdw>
                  </a:effectLst>
                  <a:uLnTx/>
                  <a:uFillTx/>
                  <a:latin typeface="Segoe UI"/>
                  <a:ea typeface="+mn-ea"/>
                  <a:cs typeface="+mn-cs"/>
                </a:rPr>
                <a:t> Account A</a:t>
              </a:r>
            </a:p>
          </p:txBody>
        </p:sp>
        <p:sp>
          <p:nvSpPr>
            <p:cNvPr id="77" name="TextBox 76">
              <a:extLst>
                <a:ext uri="{FF2B5EF4-FFF2-40B4-BE49-F238E27FC236}">
                  <a16:creationId xmlns:a16="http://schemas.microsoft.com/office/drawing/2014/main" id="{14526783-1D28-4108-8540-5BA7502CD354}"/>
                </a:ext>
              </a:extLst>
            </p:cNvPr>
            <p:cNvSpPr txBox="1"/>
            <p:nvPr/>
          </p:nvSpPr>
          <p:spPr>
            <a:xfrm>
              <a:off x="7106934" y="3537208"/>
              <a:ext cx="2111942" cy="308185"/>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  </a:t>
              </a:r>
              <a:r>
                <a:rPr kumimoji="0" lang="en-US" sz="900" b="1" i="0" u="none" strike="noStrike" kern="1200" cap="none" spc="0" normalizeH="0" baseline="0" noProof="0">
                  <a:ln>
                    <a:noFill/>
                  </a:ln>
                  <a:solidFill>
                    <a:srgbClr val="737373"/>
                  </a:solidFill>
                  <a:effectLst/>
                  <a:uLnTx/>
                  <a:uFillTx/>
                  <a:latin typeface="Segoe UI"/>
                  <a:ea typeface="+mn-ea"/>
                  <a:cs typeface="+mn-cs"/>
                </a:rPr>
                <a:t>SERVICE ENDPOINT</a:t>
              </a:r>
              <a:endParaRPr kumimoji="0" lang="en-US" sz="1050" b="1" i="0" u="none" strike="noStrike" kern="1200" cap="none" spc="0" normalizeH="0" baseline="0" noProof="0">
                <a:ln>
                  <a:noFill/>
                </a:ln>
                <a:solidFill>
                  <a:srgbClr val="737373"/>
                </a:solidFill>
                <a:effectLst/>
                <a:uLnTx/>
                <a:uFillTx/>
                <a:latin typeface="Segoe UI"/>
                <a:ea typeface="+mn-ea"/>
                <a:cs typeface="+mn-cs"/>
              </a:endParaRPr>
            </a:p>
          </p:txBody>
        </p:sp>
        <p:cxnSp>
          <p:nvCxnSpPr>
            <p:cNvPr id="81" name="Connector: Elbow 80">
              <a:extLst>
                <a:ext uri="{FF2B5EF4-FFF2-40B4-BE49-F238E27FC236}">
                  <a16:creationId xmlns:a16="http://schemas.microsoft.com/office/drawing/2014/main" id="{0821BF1E-6C5E-49E6-BC47-24EAAEF7B544}"/>
                </a:ext>
              </a:extLst>
            </p:cNvPr>
            <p:cNvCxnSpPr>
              <a:cxnSpLocks/>
            </p:cNvCxnSpPr>
            <p:nvPr/>
          </p:nvCxnSpPr>
          <p:spPr>
            <a:xfrm flipV="1">
              <a:off x="9403836" y="2628576"/>
              <a:ext cx="1032207" cy="125267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AD99A8C4-3C1D-4DFE-BAAA-2843A4E56D05}"/>
                </a:ext>
              </a:extLst>
            </p:cNvPr>
            <p:cNvCxnSpPr>
              <a:cxnSpLocks/>
            </p:cNvCxnSpPr>
            <p:nvPr/>
          </p:nvCxnSpPr>
          <p:spPr>
            <a:xfrm rot="16200000" flipH="1">
              <a:off x="9348685" y="4447511"/>
              <a:ext cx="1675082" cy="542553"/>
            </a:xfrm>
            <a:prstGeom prst="bentConnector3">
              <a:avLst>
                <a:gd name="adj1" fmla="val 9846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A98D7E3E-1198-4F78-9819-8643F9D623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25219" y="3312517"/>
              <a:ext cx="476250" cy="476250"/>
            </a:xfrm>
            <a:prstGeom prst="rect">
              <a:avLst/>
            </a:prstGeom>
          </p:spPr>
        </p:pic>
        <p:sp>
          <p:nvSpPr>
            <p:cNvPr id="87" name="Cylinder 86">
              <a:extLst>
                <a:ext uri="{FF2B5EF4-FFF2-40B4-BE49-F238E27FC236}">
                  <a16:creationId xmlns:a16="http://schemas.microsoft.com/office/drawing/2014/main" id="{C2808910-F2AC-44E7-8CC9-99EF143504C3}"/>
                </a:ext>
              </a:extLst>
            </p:cNvPr>
            <p:cNvSpPr/>
            <p:nvPr/>
          </p:nvSpPr>
          <p:spPr bwMode="auto">
            <a:xfrm rot="5400000">
              <a:off x="8115895" y="2641846"/>
              <a:ext cx="139999" cy="2478802"/>
            </a:xfrm>
            <a:prstGeom prst="can">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D2013F01-242C-4200-8920-4311C0AD70D0}"/>
                </a:ext>
              </a:extLst>
            </p:cNvPr>
            <p:cNvCxnSpPr>
              <a:stCxn id="87" idx="3"/>
            </p:cNvCxnSpPr>
            <p:nvPr/>
          </p:nvCxnSpPr>
          <p:spPr>
            <a:xfrm flipV="1">
              <a:off x="6946494" y="3881026"/>
              <a:ext cx="2548153" cy="22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9" name="Picture 88">
              <a:extLst>
                <a:ext uri="{FF2B5EF4-FFF2-40B4-BE49-F238E27FC236}">
                  <a16:creationId xmlns:a16="http://schemas.microsoft.com/office/drawing/2014/main" id="{85EFBC8E-3567-4211-A02F-B0925AEA8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0080" y="4538605"/>
              <a:ext cx="826208" cy="862249"/>
            </a:xfrm>
            <a:prstGeom prst="rect">
              <a:avLst/>
            </a:prstGeom>
            <a:ln>
              <a:tailEnd type="triangle"/>
            </a:ln>
          </p:spPr>
        </p:pic>
      </p:grpSp>
      <p:sp>
        <p:nvSpPr>
          <p:cNvPr id="90" name="TextBox 89">
            <a:extLst>
              <a:ext uri="{FF2B5EF4-FFF2-40B4-BE49-F238E27FC236}">
                <a16:creationId xmlns:a16="http://schemas.microsoft.com/office/drawing/2014/main" id="{54345314-A00E-4DAA-B855-89DD590036A9}"/>
              </a:ext>
            </a:extLst>
          </p:cNvPr>
          <p:cNvSpPr txBox="1"/>
          <p:nvPr/>
        </p:nvSpPr>
        <p:spPr>
          <a:xfrm>
            <a:off x="9899885" y="4687310"/>
            <a:ext cx="1300411" cy="253916"/>
          </a:xfrm>
          <a:prstGeom prst="rect">
            <a:avLst/>
          </a:prstGeom>
          <a:noFill/>
          <a:ln w="9525">
            <a:solidFill>
              <a:schemeClr val="tx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78D4"/>
                </a:solidFill>
                <a:effectLst>
                  <a:outerShdw blurRad="38100" dist="25400" dir="5400000" algn="ctr" rotWithShape="0">
                    <a:srgbClr val="6E747A">
                      <a:alpha val="43000"/>
                    </a:srgbClr>
                  </a:outerShdw>
                </a:effectLst>
                <a:uLnTx/>
                <a:uFillTx/>
                <a:latin typeface="Segoe UI"/>
                <a:ea typeface="+mn-ea"/>
                <a:cs typeface="+mn-cs"/>
              </a:rPr>
              <a:t> Account B</a:t>
            </a:r>
          </a:p>
        </p:txBody>
      </p:sp>
      <p:pic>
        <p:nvPicPr>
          <p:cNvPr id="91" name="Picture 90">
            <a:extLst>
              <a:ext uri="{FF2B5EF4-FFF2-40B4-BE49-F238E27FC236}">
                <a16:creationId xmlns:a16="http://schemas.microsoft.com/office/drawing/2014/main" id="{F131B650-9133-4B22-8B87-21BA5A197A13}"/>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13079" y="1576069"/>
            <a:ext cx="417813" cy="391570"/>
          </a:xfrm>
          <a:prstGeom prst="rect">
            <a:avLst/>
          </a:prstGeom>
        </p:spPr>
      </p:pic>
      <p:pic>
        <p:nvPicPr>
          <p:cNvPr id="92"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038EFA0C-E150-479D-9143-FBC8722EC6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2231" y="3318053"/>
            <a:ext cx="490060" cy="504425"/>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4480DEA6-A62F-466A-ABA0-EC51B2F7B844}"/>
              </a:ext>
            </a:extLst>
          </p:cNvPr>
          <p:cNvSpPr txBox="1"/>
          <p:nvPr/>
        </p:nvSpPr>
        <p:spPr>
          <a:xfrm>
            <a:off x="7836315" y="3444170"/>
            <a:ext cx="1113905" cy="253916"/>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37373"/>
                </a:solidFill>
                <a:effectLst/>
                <a:uLnTx/>
                <a:uFillTx/>
                <a:latin typeface="Segoe UI"/>
                <a:ea typeface="+mn-ea"/>
                <a:cs typeface="+mn-cs"/>
              </a:rPr>
              <a:t>  </a:t>
            </a:r>
            <a:r>
              <a:rPr kumimoji="0" lang="en-US" sz="900" b="1" i="0" u="none" strike="noStrike" kern="1200" cap="none" spc="0" normalizeH="0" baseline="0" noProof="0" dirty="0">
                <a:ln>
                  <a:noFill/>
                </a:ln>
                <a:solidFill>
                  <a:srgbClr val="737373"/>
                </a:solidFill>
                <a:effectLst/>
                <a:uLnTx/>
                <a:uFillTx/>
                <a:latin typeface="Segoe UI"/>
                <a:ea typeface="+mn-ea"/>
                <a:cs typeface="+mn-cs"/>
              </a:rPr>
              <a:t>Allow Storage</a:t>
            </a:r>
            <a:endParaRPr kumimoji="0" lang="en-US" sz="1050" b="1" i="0" u="none" strike="noStrike" kern="1200" cap="none" spc="0" normalizeH="0" baseline="0" noProof="0" dirty="0">
              <a:ln>
                <a:noFill/>
              </a:ln>
              <a:solidFill>
                <a:srgbClr val="737373"/>
              </a:solidFill>
              <a:effectLst/>
              <a:uLnTx/>
              <a:uFillTx/>
              <a:latin typeface="Segoe UI"/>
              <a:ea typeface="+mn-ea"/>
              <a:cs typeface="+mn-cs"/>
            </a:endParaRPr>
          </a:p>
        </p:txBody>
      </p:sp>
      <p:pic>
        <p:nvPicPr>
          <p:cNvPr id="94" name="Picture 93">
            <a:extLst>
              <a:ext uri="{FF2B5EF4-FFF2-40B4-BE49-F238E27FC236}">
                <a16:creationId xmlns:a16="http://schemas.microsoft.com/office/drawing/2014/main" id="{9CC96303-A98D-450B-9C24-102D498DB8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5168" y="3697435"/>
            <a:ext cx="581937" cy="581937"/>
          </a:xfrm>
          <a:prstGeom prst="rect">
            <a:avLst/>
          </a:prstGeom>
        </p:spPr>
      </p:pic>
      <p:sp>
        <p:nvSpPr>
          <p:cNvPr id="95" name="TextBox 94">
            <a:extLst>
              <a:ext uri="{FF2B5EF4-FFF2-40B4-BE49-F238E27FC236}">
                <a16:creationId xmlns:a16="http://schemas.microsoft.com/office/drawing/2014/main" id="{46614FA7-175A-4D97-84D3-1C30DB724ED9}"/>
              </a:ext>
            </a:extLst>
          </p:cNvPr>
          <p:cNvSpPr txBox="1"/>
          <p:nvPr/>
        </p:nvSpPr>
        <p:spPr>
          <a:xfrm>
            <a:off x="7230649" y="4092291"/>
            <a:ext cx="1820193" cy="392415"/>
          </a:xfrm>
          <a:prstGeom prst="rect">
            <a:avLst/>
          </a:prstGeom>
          <a:solidFill>
            <a:schemeClr val="accent2"/>
          </a:solid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37373"/>
                </a:solidFill>
                <a:effectLst/>
                <a:uLnTx/>
                <a:uFillTx/>
                <a:latin typeface="Segoe UI"/>
                <a:ea typeface="+mn-ea"/>
                <a:cs typeface="+mn-cs"/>
              </a:rPr>
              <a:t>  </a:t>
            </a:r>
            <a:r>
              <a:rPr kumimoji="0" lang="en-US" sz="900" b="1" i="0" u="none" strike="noStrike" kern="1200" cap="none" spc="0" normalizeH="0" baseline="0" noProof="0" dirty="0">
                <a:ln>
                  <a:noFill/>
                </a:ln>
                <a:solidFill>
                  <a:srgbClr val="737373"/>
                </a:solidFill>
                <a:effectLst/>
                <a:uLnTx/>
                <a:uFillTx/>
                <a:latin typeface="Segoe UI"/>
                <a:ea typeface="+mn-ea"/>
                <a:cs typeface="+mn-cs"/>
              </a:rPr>
              <a:t>Read from Account 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737373"/>
                </a:solidFill>
                <a:effectLst/>
                <a:uLnTx/>
                <a:uFillTx/>
                <a:latin typeface="Segoe UI"/>
                <a:ea typeface="+mn-ea"/>
                <a:cs typeface="+mn-cs"/>
              </a:rPr>
              <a:t>  Write to Account B</a:t>
            </a:r>
            <a:endParaRPr kumimoji="0" lang="en-US" sz="1050" b="1" i="0" u="none" strike="noStrike" kern="1200" cap="none" spc="0" normalizeH="0" baseline="0" noProof="0" dirty="0">
              <a:ln>
                <a:noFill/>
              </a:ln>
              <a:solidFill>
                <a:srgbClr val="737373"/>
              </a:solidFill>
              <a:effectLst/>
              <a:uLnTx/>
              <a:uFillTx/>
              <a:latin typeface="Segoe UI"/>
              <a:ea typeface="+mn-ea"/>
              <a:cs typeface="+mn-cs"/>
            </a:endParaRPr>
          </a:p>
        </p:txBody>
      </p:sp>
      <p:cxnSp>
        <p:nvCxnSpPr>
          <p:cNvPr id="4" name="Connector: Elbow 3">
            <a:extLst>
              <a:ext uri="{FF2B5EF4-FFF2-40B4-BE49-F238E27FC236}">
                <a16:creationId xmlns:a16="http://schemas.microsoft.com/office/drawing/2014/main" id="{2A618F27-32D9-4C5D-938D-807FF912F268}"/>
              </a:ext>
            </a:extLst>
          </p:cNvPr>
          <p:cNvCxnSpPr>
            <a:cxnSpLocks/>
          </p:cNvCxnSpPr>
          <p:nvPr/>
        </p:nvCxnSpPr>
        <p:spPr>
          <a:xfrm flipV="1">
            <a:off x="9670261" y="2183688"/>
            <a:ext cx="282800" cy="989095"/>
          </a:xfrm>
          <a:prstGeom prst="bentConnector2">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4495C837-1876-4CE6-B2A8-9506061B2EF6}"/>
              </a:ext>
            </a:extLst>
          </p:cNvPr>
          <p:cNvCxnSpPr>
            <a:cxnSpLocks/>
          </p:cNvCxnSpPr>
          <p:nvPr/>
        </p:nvCxnSpPr>
        <p:spPr>
          <a:xfrm rot="16200000" flipH="1">
            <a:off x="9427855" y="3490576"/>
            <a:ext cx="825803" cy="255354"/>
          </a:xfrm>
          <a:prstGeom prst="bentConnector3">
            <a:avLst>
              <a:gd name="adj1" fmla="val -4264"/>
            </a:avLst>
          </a:prstGeom>
          <a:ln>
            <a:headEnd type="none"/>
            <a:tailEnd type="non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2CC17C3E-A86A-4755-8E36-44EC493A3347}"/>
              </a:ext>
            </a:extLst>
          </p:cNvPr>
          <p:cNvSpPr txBox="1"/>
          <p:nvPr/>
        </p:nvSpPr>
        <p:spPr>
          <a:xfrm>
            <a:off x="9567396" y="1307893"/>
            <a:ext cx="1387744" cy="32994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a:ea typeface="+mn-ea"/>
                <a:cs typeface="+mn-cs"/>
              </a:rPr>
              <a:t>VNet 1</a:t>
            </a:r>
          </a:p>
        </p:txBody>
      </p:sp>
    </p:spTree>
    <p:extLst>
      <p:ext uri="{BB962C8B-B14F-4D97-AF65-F5344CB8AC3E}">
        <p14:creationId xmlns:p14="http://schemas.microsoft.com/office/powerpoint/2010/main" val="16135441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041048" y="-72921"/>
            <a:ext cx="6141132" cy="69304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4" name="Title 1"/>
          <p:cNvSpPr>
            <a:spLocks noGrp="1"/>
          </p:cNvSpPr>
          <p:nvPr>
            <p:ph type="title"/>
          </p:nvPr>
        </p:nvSpPr>
        <p:spPr>
          <a:xfrm>
            <a:off x="49802" y="267413"/>
            <a:ext cx="11828702" cy="1228525"/>
          </a:xfrm>
        </p:spPr>
        <p:txBody>
          <a:bodyPr>
            <a:noAutofit/>
          </a:bodyPr>
          <a:lstStyle/>
          <a:p>
            <a:r>
              <a:rPr lang="en-US" sz="3529" dirty="0">
                <a:solidFill>
                  <a:schemeClr val="tx1"/>
                </a:solidFill>
              </a:rPr>
              <a:t>Service Endpoints: </a:t>
            </a:r>
            <a:br>
              <a:rPr lang="en-US" sz="3529" dirty="0">
                <a:solidFill>
                  <a:schemeClr val="tx1"/>
                </a:solidFill>
              </a:rPr>
            </a:br>
            <a:r>
              <a:rPr lang="en-US" sz="3529" dirty="0">
                <a:solidFill>
                  <a:schemeClr val="tx1"/>
                </a:solidFill>
              </a:rPr>
              <a:t>Filter service traffic with appliances</a:t>
            </a:r>
          </a:p>
        </p:txBody>
      </p:sp>
      <p:cxnSp>
        <p:nvCxnSpPr>
          <p:cNvPr id="24" name="Straight Connector 23"/>
          <p:cNvCxnSpPr/>
          <p:nvPr/>
        </p:nvCxnSpPr>
        <p:spPr>
          <a:xfrm>
            <a:off x="1" y="1519431"/>
            <a:ext cx="6034821" cy="12451"/>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29" name="Rectangle 28"/>
          <p:cNvSpPr/>
          <p:nvPr/>
        </p:nvSpPr>
        <p:spPr bwMode="auto">
          <a:xfrm>
            <a:off x="6277641" y="1815029"/>
            <a:ext cx="5238928" cy="1973923"/>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1116" y="3590568"/>
            <a:ext cx="404807" cy="396769"/>
          </a:xfrm>
          <a:prstGeom prst="rect">
            <a:avLst/>
          </a:prstGeom>
        </p:spPr>
      </p:pic>
      <p:sp>
        <p:nvSpPr>
          <p:cNvPr id="32" name="Rectangle 31"/>
          <p:cNvSpPr/>
          <p:nvPr/>
        </p:nvSpPr>
        <p:spPr bwMode="auto">
          <a:xfrm>
            <a:off x="6673965" y="2192409"/>
            <a:ext cx="1507284" cy="1219835"/>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34" name="Rectangle 33"/>
          <p:cNvSpPr/>
          <p:nvPr/>
        </p:nvSpPr>
        <p:spPr bwMode="auto">
          <a:xfrm>
            <a:off x="9315558" y="2206149"/>
            <a:ext cx="1507284" cy="1219835"/>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7169" y="3222930"/>
            <a:ext cx="443820" cy="435008"/>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41194" y="3222929"/>
            <a:ext cx="443820" cy="435008"/>
          </a:xfrm>
          <a:prstGeom prst="rect">
            <a:avLst/>
          </a:prstGeom>
        </p:spPr>
      </p:pic>
      <p:pic>
        <p:nvPicPr>
          <p:cNvPr id="38" name="Picture 37"/>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752013" y="2426215"/>
            <a:ext cx="504749" cy="496443"/>
          </a:xfrm>
          <a:prstGeom prst="rect">
            <a:avLst/>
          </a:prstGeom>
        </p:spPr>
      </p:pic>
      <p:sp>
        <p:nvSpPr>
          <p:cNvPr id="41" name="TextBox 40"/>
          <p:cNvSpPr txBox="1"/>
          <p:nvPr/>
        </p:nvSpPr>
        <p:spPr>
          <a:xfrm>
            <a:off x="7083974" y="2978578"/>
            <a:ext cx="1372295" cy="30172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353535"/>
                </a:solidFill>
                <a:effectLst/>
                <a:uLnTx/>
                <a:uFillTx/>
                <a:latin typeface="Segoe UI Semilight"/>
                <a:ea typeface="+mn-ea"/>
                <a:cs typeface="+mn-cs"/>
              </a:rPr>
              <a:t>Subnet 1</a:t>
            </a:r>
          </a:p>
        </p:txBody>
      </p:sp>
      <p:sp>
        <p:nvSpPr>
          <p:cNvPr id="42" name="TextBox 41"/>
          <p:cNvSpPr txBox="1"/>
          <p:nvPr/>
        </p:nvSpPr>
        <p:spPr>
          <a:xfrm>
            <a:off x="10187258" y="2811402"/>
            <a:ext cx="1372295" cy="51462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353535"/>
                </a:solidFill>
                <a:effectLst/>
                <a:uLnTx/>
                <a:uFillTx/>
                <a:latin typeface="Segoe UI Semilight"/>
                <a:ea typeface="+mn-ea"/>
                <a:cs typeface="+mn-cs"/>
              </a:rPr>
              <a:t>NVA or Azure Firewall Subnet</a:t>
            </a:r>
          </a:p>
        </p:txBody>
      </p:sp>
      <p:pic>
        <p:nvPicPr>
          <p:cNvPr id="43" name="Picture 42"/>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248677" y="2481225"/>
            <a:ext cx="504749" cy="496443"/>
          </a:xfrm>
          <a:prstGeom prst="rect">
            <a:avLst/>
          </a:prstGeom>
        </p:spPr>
      </p:pic>
      <p:pic>
        <p:nvPicPr>
          <p:cNvPr id="50" name="Picture 49"/>
          <p:cNvPicPr>
            <a:picLocks noChangeAspect="1"/>
          </p:cNvPicPr>
          <p:nvPr/>
        </p:nvPicPr>
        <p:blipFill>
          <a:blip r:embed="rId5"/>
          <a:stretch>
            <a:fillRect/>
          </a:stretch>
        </p:blipFill>
        <p:spPr>
          <a:xfrm>
            <a:off x="7893933" y="2225112"/>
            <a:ext cx="530135" cy="614588"/>
          </a:xfrm>
          <a:prstGeom prst="rect">
            <a:avLst/>
          </a:prstGeom>
        </p:spPr>
      </p:pic>
      <p:pic>
        <p:nvPicPr>
          <p:cNvPr id="61" name="Picture 60"/>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9823977" y="5085884"/>
            <a:ext cx="805340" cy="840470"/>
          </a:xfrm>
          <a:prstGeom prst="rect">
            <a:avLst/>
          </a:prstGeom>
          <a:ln>
            <a:tailEnd type="triangle"/>
          </a:ln>
        </p:spPr>
      </p:pic>
      <p:pic>
        <p:nvPicPr>
          <p:cNvPr id="62" name="Picture 61"/>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54160" y="5345042"/>
            <a:ext cx="417813" cy="391570"/>
          </a:xfrm>
          <a:prstGeom prst="rect">
            <a:avLst/>
          </a:prstGeom>
        </p:spPr>
      </p:pic>
      <p:sp>
        <p:nvSpPr>
          <p:cNvPr id="63" name="TextBox 62"/>
          <p:cNvSpPr txBox="1"/>
          <p:nvPr/>
        </p:nvSpPr>
        <p:spPr>
          <a:xfrm>
            <a:off x="9149827" y="5887861"/>
            <a:ext cx="2111942" cy="574901"/>
          </a:xfrm>
          <a:prstGeom prst="rect">
            <a:avLst/>
          </a:prstGeom>
          <a:noFill/>
          <a:ln w="38100">
            <a:solidFill>
              <a:schemeClr val="accent3"/>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353535"/>
                </a:solidFill>
                <a:effectLst/>
                <a:uLnTx/>
                <a:uFillTx/>
                <a:latin typeface="Segoe UI Semilight"/>
                <a:ea typeface="+mn-ea"/>
                <a:cs typeface="+mn-cs"/>
              </a:rPr>
              <a:t>  Allow NVA or Azure Firewall  Subnet </a:t>
            </a:r>
          </a:p>
        </p:txBody>
      </p:sp>
      <p:cxnSp>
        <p:nvCxnSpPr>
          <p:cNvPr id="7" name="Straight Arrow Connector 6"/>
          <p:cNvCxnSpPr/>
          <p:nvPr/>
        </p:nvCxnSpPr>
        <p:spPr>
          <a:xfrm flipV="1">
            <a:off x="8230990" y="2776152"/>
            <a:ext cx="1084569" cy="705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Down Arrow 7"/>
          <p:cNvSpPr/>
          <p:nvPr/>
        </p:nvSpPr>
        <p:spPr bwMode="auto">
          <a:xfrm>
            <a:off x="9823977" y="3538554"/>
            <a:ext cx="516036" cy="157754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TextBox 63"/>
          <p:cNvSpPr txBox="1"/>
          <p:nvPr/>
        </p:nvSpPr>
        <p:spPr>
          <a:xfrm>
            <a:off x="7712035" y="4362125"/>
            <a:ext cx="2111942" cy="331899"/>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353535"/>
                </a:solidFill>
                <a:effectLst/>
                <a:uLnTx/>
                <a:uFillTx/>
                <a:latin typeface="Segoe UI Semilight"/>
                <a:ea typeface="+mn-ea"/>
                <a:cs typeface="+mn-cs"/>
              </a:rPr>
              <a:t>  SERVICE ENDPOINT</a:t>
            </a:r>
          </a:p>
        </p:txBody>
      </p:sp>
      <p:pic>
        <p:nvPicPr>
          <p:cNvPr id="65" name="Picture 64"/>
          <p:cNvPicPr>
            <a:picLocks noChangeAspect="1"/>
          </p:cNvPicPr>
          <p:nvPr/>
        </p:nvPicPr>
        <p:blipFill>
          <a:blip r:embed="rId5"/>
          <a:stretch>
            <a:fillRect/>
          </a:stretch>
        </p:blipFill>
        <p:spPr>
          <a:xfrm>
            <a:off x="9835888" y="3229316"/>
            <a:ext cx="434187" cy="503355"/>
          </a:xfrm>
          <a:prstGeom prst="rect">
            <a:avLst/>
          </a:prstGeom>
        </p:spPr>
      </p:pic>
      <p:sp>
        <p:nvSpPr>
          <p:cNvPr id="66" name="Up Arrow 65"/>
          <p:cNvSpPr/>
          <p:nvPr/>
        </p:nvSpPr>
        <p:spPr bwMode="auto">
          <a:xfrm rot="5400000">
            <a:off x="8654348" y="2031633"/>
            <a:ext cx="343614" cy="1634153"/>
          </a:xfrm>
          <a:prstGeom prst="up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p:cNvSpPr txBox="1"/>
          <p:nvPr/>
        </p:nvSpPr>
        <p:spPr>
          <a:xfrm>
            <a:off x="7061736" y="895092"/>
            <a:ext cx="2581496"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30" b="1" i="0" u="none" strike="noStrike" kern="1200" cap="none" spc="0" normalizeH="0" baseline="0" noProof="0" dirty="0">
                <a:ln>
                  <a:noFill/>
                </a:ln>
                <a:solidFill>
                  <a:srgbClr val="353535"/>
                </a:solidFill>
                <a:effectLst/>
                <a:uLnTx/>
                <a:uFillTx/>
                <a:latin typeface="Segoe UI Semilight"/>
                <a:ea typeface="+mn-ea"/>
                <a:cs typeface="+mn-cs"/>
              </a:rPr>
              <a:t>Route: 0/0-&gt;NVA</a:t>
            </a:r>
          </a:p>
        </p:txBody>
      </p:sp>
      <p:cxnSp>
        <p:nvCxnSpPr>
          <p:cNvPr id="18" name="Straight Connector 17"/>
          <p:cNvCxnSpPr/>
          <p:nvPr/>
        </p:nvCxnSpPr>
        <p:spPr>
          <a:xfrm flipV="1">
            <a:off x="8159000" y="1388701"/>
            <a:ext cx="0" cy="825043"/>
          </a:xfrm>
          <a:prstGeom prst="line">
            <a:avLst/>
          </a:prstGeom>
          <a:ln>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flipV="1">
            <a:off x="10081995" y="1531882"/>
            <a:ext cx="0" cy="825043"/>
          </a:xfrm>
          <a:prstGeom prst="line">
            <a:avLst/>
          </a:prstGeom>
          <a:ln>
            <a:prstDash val="dash"/>
            <a:headEnd type="none"/>
            <a:tailEnd type="none"/>
          </a:ln>
        </p:spPr>
        <p:style>
          <a:lnRef idx="1">
            <a:schemeClr val="dk1"/>
          </a:lnRef>
          <a:fillRef idx="0">
            <a:schemeClr val="dk1"/>
          </a:fillRef>
          <a:effectRef idx="0">
            <a:schemeClr val="dk1"/>
          </a:effectRef>
          <a:fontRef idx="minor">
            <a:schemeClr val="tx1"/>
          </a:fontRef>
        </p:style>
      </p:cxnSp>
      <p:sp>
        <p:nvSpPr>
          <p:cNvPr id="75" name="TextBox 74"/>
          <p:cNvSpPr txBox="1"/>
          <p:nvPr/>
        </p:nvSpPr>
        <p:spPr>
          <a:xfrm>
            <a:off x="9297008" y="586378"/>
            <a:ext cx="2581496" cy="102285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30" b="1" i="0" u="none" strike="noStrike" kern="1200" cap="none" spc="0" normalizeH="0" baseline="0" noProof="0" dirty="0">
                <a:ln>
                  <a:noFill/>
                </a:ln>
                <a:solidFill>
                  <a:srgbClr val="353535"/>
                </a:solidFill>
                <a:effectLst/>
                <a:uLnTx/>
                <a:uFillTx/>
                <a:latin typeface="Segoe UI Semilight"/>
                <a:ea typeface="+mn-ea"/>
                <a:cs typeface="+mn-cs"/>
              </a:rPr>
              <a:t>Filter: Allow myacct*.blob.core.windows.net</a:t>
            </a:r>
          </a:p>
        </p:txBody>
      </p:sp>
      <p:sp>
        <p:nvSpPr>
          <p:cNvPr id="21" name="TextBox 20"/>
          <p:cNvSpPr txBox="1"/>
          <p:nvPr/>
        </p:nvSpPr>
        <p:spPr>
          <a:xfrm>
            <a:off x="328852" y="2049164"/>
            <a:ext cx="5123317" cy="4251324"/>
          </a:xfrm>
          <a:prstGeom prst="rect">
            <a:avLst/>
          </a:prstGeom>
          <a:noFill/>
        </p:spPr>
        <p:txBody>
          <a:bodyPr wrap="square" lIns="179285" tIns="143428" rIns="179285" bIns="143428" rtlCol="0">
            <a:spAutoFit/>
          </a:bodyPr>
          <a:lstStyle/>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Service endpoints bypass NVAs for service traffic,  if set on originating subnet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Optionally, continue using NVAs for auditing/filtering service traffic</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Set endpoint on NVA subnet instead and secure resouces to that subnet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094985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4" name="Title 1"/>
          <p:cNvSpPr>
            <a:spLocks noGrp="1"/>
          </p:cNvSpPr>
          <p:nvPr>
            <p:ph type="title"/>
          </p:nvPr>
        </p:nvSpPr>
        <p:spPr>
          <a:xfrm>
            <a:off x="66528" y="212232"/>
            <a:ext cx="11828702" cy="875921"/>
          </a:xfrm>
        </p:spPr>
        <p:txBody>
          <a:bodyPr>
            <a:noAutofit/>
          </a:bodyPr>
          <a:lstStyle/>
          <a:p>
            <a:r>
              <a:rPr lang="en-US" sz="4000" dirty="0">
                <a:solidFill>
                  <a:schemeClr val="tx1"/>
                </a:solidFill>
              </a:rPr>
              <a:t> Service </a:t>
            </a:r>
            <a:r>
              <a:rPr lang="en-US" sz="4400" dirty="0">
                <a:solidFill>
                  <a:schemeClr val="tx1"/>
                </a:solidFill>
              </a:rPr>
              <a:t>Endpoints</a:t>
            </a:r>
            <a:r>
              <a:rPr lang="en-US" sz="4000" dirty="0">
                <a:solidFill>
                  <a:schemeClr val="tx1"/>
                </a:solidFill>
              </a:rPr>
              <a:t> Policies</a:t>
            </a:r>
            <a:br>
              <a:rPr lang="en-US" dirty="0">
                <a:solidFill>
                  <a:schemeClr val="tx1"/>
                </a:solidFill>
              </a:rPr>
            </a:br>
            <a:r>
              <a:rPr lang="en-US" dirty="0">
                <a:solidFill>
                  <a:schemeClr val="tx1"/>
                </a:solidFill>
              </a:rPr>
              <a:t> </a:t>
            </a:r>
            <a:r>
              <a:rPr lang="en-US" sz="2800" dirty="0">
                <a:solidFill>
                  <a:schemeClr val="tx1"/>
                </a:solidFill>
              </a:rPr>
              <a:t>Enhanced VNet security for Azure services</a:t>
            </a:r>
            <a:br>
              <a:rPr lang="en-US" sz="2400" dirty="0">
                <a:solidFill>
                  <a:schemeClr val="tx1"/>
                </a:solidFill>
              </a:rPr>
            </a:br>
            <a:r>
              <a:rPr lang="en-US" dirty="0">
                <a:solidFill>
                  <a:schemeClr val="tx1"/>
                </a:solidFill>
              </a:rPr>
              <a:t> </a:t>
            </a:r>
          </a:p>
        </p:txBody>
      </p:sp>
      <p:cxnSp>
        <p:nvCxnSpPr>
          <p:cNvPr id="24" name="Straight Connector 23"/>
          <p:cNvCxnSpPr>
            <a:cxnSpLocks/>
          </p:cNvCxnSpPr>
          <p:nvPr/>
        </p:nvCxnSpPr>
        <p:spPr>
          <a:xfrm flipV="1">
            <a:off x="66528" y="1676728"/>
            <a:ext cx="12096160" cy="26307"/>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21" name="TextBox 20"/>
          <p:cNvSpPr txBox="1"/>
          <p:nvPr/>
        </p:nvSpPr>
        <p:spPr>
          <a:xfrm>
            <a:off x="306924" y="2217250"/>
            <a:ext cx="5840478" cy="3607104"/>
          </a:xfrm>
          <a:prstGeom prst="rect">
            <a:avLst/>
          </a:prstGeom>
          <a:noFill/>
        </p:spPr>
        <p:txBody>
          <a:bodyPr wrap="square" lIns="179285" tIns="143428" rIns="179285" bIns="143428" rtlCol="0">
            <a:spAutoFit/>
          </a:bodyPr>
          <a:lstStyle/>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Prevent unauthorized access to storage accounts</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Restrict Virtual Network access to specific Azure Storage Accounts</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Granular access control over service endpoints</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68" name="Trapezoid 67">
            <a:extLst>
              <a:ext uri="{FF2B5EF4-FFF2-40B4-BE49-F238E27FC236}">
                <a16:creationId xmlns:a16="http://schemas.microsoft.com/office/drawing/2014/main" id="{48C8870C-3367-4C29-ADCB-D881753A550D}"/>
              </a:ext>
            </a:extLst>
          </p:cNvPr>
          <p:cNvSpPr/>
          <p:nvPr/>
        </p:nvSpPr>
        <p:spPr bwMode="auto">
          <a:xfrm rot="2700000">
            <a:off x="10505384" y="427266"/>
            <a:ext cx="2128321" cy="485287"/>
          </a:xfrm>
          <a:prstGeom prst="trapezoid">
            <a:avLst>
              <a:gd name="adj" fmla="val 82504"/>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Preview</a:t>
            </a:r>
          </a:p>
        </p:txBody>
      </p:sp>
      <p:grpSp>
        <p:nvGrpSpPr>
          <p:cNvPr id="20" name="Group 19">
            <a:extLst>
              <a:ext uri="{FF2B5EF4-FFF2-40B4-BE49-F238E27FC236}">
                <a16:creationId xmlns:a16="http://schemas.microsoft.com/office/drawing/2014/main" id="{E2E0D1E5-B78B-491D-A5CB-6FC0997074DA}"/>
              </a:ext>
            </a:extLst>
          </p:cNvPr>
          <p:cNvGrpSpPr/>
          <p:nvPr/>
        </p:nvGrpSpPr>
        <p:grpSpPr>
          <a:xfrm>
            <a:off x="6397850" y="1995487"/>
            <a:ext cx="5497380" cy="3642357"/>
            <a:chOff x="6151939" y="1786330"/>
            <a:chExt cx="5800734" cy="3977926"/>
          </a:xfrm>
        </p:grpSpPr>
        <p:grpSp>
          <p:nvGrpSpPr>
            <p:cNvPr id="22" name="Group 21">
              <a:extLst>
                <a:ext uri="{FF2B5EF4-FFF2-40B4-BE49-F238E27FC236}">
                  <a16:creationId xmlns:a16="http://schemas.microsoft.com/office/drawing/2014/main" id="{C6724B4E-879B-463F-9CB7-597E52D5DE53}"/>
                </a:ext>
              </a:extLst>
            </p:cNvPr>
            <p:cNvGrpSpPr/>
            <p:nvPr/>
          </p:nvGrpSpPr>
          <p:grpSpPr>
            <a:xfrm>
              <a:off x="6430331" y="1786330"/>
              <a:ext cx="5522342" cy="3977926"/>
              <a:chOff x="5962570" y="2161743"/>
              <a:chExt cx="6072402" cy="3602278"/>
            </a:xfrm>
          </p:grpSpPr>
          <p:pic>
            <p:nvPicPr>
              <p:cNvPr id="25" name="Picture 24">
                <a:extLst>
                  <a:ext uri="{FF2B5EF4-FFF2-40B4-BE49-F238E27FC236}">
                    <a16:creationId xmlns:a16="http://schemas.microsoft.com/office/drawing/2014/main" id="{3B2F6869-29B9-41D3-813B-552911F7B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2570" y="3402792"/>
                <a:ext cx="1002793" cy="982883"/>
              </a:xfrm>
              <a:prstGeom prst="rect">
                <a:avLst/>
              </a:prstGeom>
            </p:spPr>
          </p:pic>
          <p:sp>
            <p:nvSpPr>
              <p:cNvPr id="26" name="TextBox 25">
                <a:extLst>
                  <a:ext uri="{FF2B5EF4-FFF2-40B4-BE49-F238E27FC236}">
                    <a16:creationId xmlns:a16="http://schemas.microsoft.com/office/drawing/2014/main" id="{D6F942C5-31D2-49E1-A2D6-2A246F55183E}"/>
                  </a:ext>
                </a:extLst>
              </p:cNvPr>
              <p:cNvSpPr txBox="1"/>
              <p:nvPr/>
            </p:nvSpPr>
            <p:spPr>
              <a:xfrm>
                <a:off x="5962570" y="3146270"/>
                <a:ext cx="1610178" cy="32631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VNet 1</a:t>
                </a:r>
              </a:p>
            </p:txBody>
          </p:sp>
          <p:pic>
            <p:nvPicPr>
              <p:cNvPr id="27" name="Picture 26">
                <a:extLst>
                  <a:ext uri="{FF2B5EF4-FFF2-40B4-BE49-F238E27FC236}">
                    <a16:creationId xmlns:a16="http://schemas.microsoft.com/office/drawing/2014/main" id="{1442BF74-E45D-41CF-9334-F1BEAC1A8F09}"/>
                  </a:ext>
                </a:extLst>
              </p:cNvPr>
              <p:cNvPicPr>
                <a:picLocks noChangeAspect="1"/>
              </p:cNvPicPr>
              <p:nvPr/>
            </p:nvPicPr>
            <p:blipFill>
              <a:blip r:embed="rId5"/>
              <a:stretch>
                <a:fillRect/>
              </a:stretch>
            </p:blipFill>
            <p:spPr>
              <a:xfrm>
                <a:off x="6402257" y="4102536"/>
                <a:ext cx="670132" cy="833816"/>
              </a:xfrm>
              <a:prstGeom prst="rect">
                <a:avLst/>
              </a:prstGeom>
            </p:spPr>
          </p:pic>
          <p:pic>
            <p:nvPicPr>
              <p:cNvPr id="28" name="Picture 27">
                <a:extLst>
                  <a:ext uri="{FF2B5EF4-FFF2-40B4-BE49-F238E27FC236}">
                    <a16:creationId xmlns:a16="http://schemas.microsoft.com/office/drawing/2014/main" id="{4645D59D-1394-4203-83AE-55D20241E6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25454" y="2161743"/>
                <a:ext cx="894640" cy="933665"/>
              </a:xfrm>
              <a:prstGeom prst="rect">
                <a:avLst/>
              </a:prstGeom>
              <a:ln>
                <a:tailEnd type="triangle"/>
              </a:ln>
            </p:spPr>
          </p:pic>
          <p:sp>
            <p:nvSpPr>
              <p:cNvPr id="29" name="TextBox 28">
                <a:extLst>
                  <a:ext uri="{FF2B5EF4-FFF2-40B4-BE49-F238E27FC236}">
                    <a16:creationId xmlns:a16="http://schemas.microsoft.com/office/drawing/2014/main" id="{5BDDC874-CD22-4D34-AD44-4167CB3138A6}"/>
                  </a:ext>
                </a:extLst>
              </p:cNvPr>
              <p:cNvSpPr txBox="1"/>
              <p:nvPr/>
            </p:nvSpPr>
            <p:spPr>
              <a:xfrm>
                <a:off x="10478132" y="3127723"/>
                <a:ext cx="1508848" cy="308185"/>
              </a:xfrm>
              <a:prstGeom prst="rect">
                <a:avLst/>
              </a:prstGeom>
              <a:noFill/>
              <a:ln w="9525">
                <a:solidFill>
                  <a:schemeClr val="tx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 Account A</a:t>
                </a:r>
              </a:p>
            </p:txBody>
          </p:sp>
          <p:sp>
            <p:nvSpPr>
              <p:cNvPr id="30" name="TextBox 29">
                <a:extLst>
                  <a:ext uri="{FF2B5EF4-FFF2-40B4-BE49-F238E27FC236}">
                    <a16:creationId xmlns:a16="http://schemas.microsoft.com/office/drawing/2014/main" id="{B836D265-20A9-446C-B211-449CB237F2BC}"/>
                  </a:ext>
                </a:extLst>
              </p:cNvPr>
              <p:cNvSpPr txBox="1"/>
              <p:nvPr/>
            </p:nvSpPr>
            <p:spPr>
              <a:xfrm>
                <a:off x="7106934" y="3537208"/>
                <a:ext cx="2111942" cy="308185"/>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  </a:t>
                </a:r>
                <a:r>
                  <a:rPr kumimoji="0" lang="en-US" sz="900" b="1" i="0" u="none" strike="noStrike" kern="1200" cap="none" spc="0" normalizeH="0" baseline="0" noProof="0">
                    <a:ln>
                      <a:noFill/>
                    </a:ln>
                    <a:solidFill>
                      <a:srgbClr val="737373"/>
                    </a:solidFill>
                    <a:effectLst/>
                    <a:uLnTx/>
                    <a:uFillTx/>
                    <a:latin typeface="Segoe UI"/>
                    <a:ea typeface="+mn-ea"/>
                    <a:cs typeface="+mn-cs"/>
                  </a:rPr>
                  <a:t>SERVICE ENDPOINT</a:t>
                </a:r>
                <a:endParaRPr kumimoji="0" lang="en-US" sz="1050" b="1" i="0" u="none" strike="noStrike" kern="1200" cap="none" spc="0" normalizeH="0" baseline="0" noProof="0">
                  <a:ln>
                    <a:noFill/>
                  </a:ln>
                  <a:solidFill>
                    <a:srgbClr val="737373"/>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CF1DF721-9CD4-4BE0-8383-01AF80266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7023" y="4732205"/>
                <a:ext cx="645177" cy="673321"/>
              </a:xfrm>
              <a:prstGeom prst="rect">
                <a:avLst/>
              </a:prstGeom>
              <a:ln>
                <a:tailEnd type="triangle"/>
              </a:ln>
            </p:spPr>
          </p:pic>
          <p:sp>
            <p:nvSpPr>
              <p:cNvPr id="32" name="TextBox 31">
                <a:extLst>
                  <a:ext uri="{FF2B5EF4-FFF2-40B4-BE49-F238E27FC236}">
                    <a16:creationId xmlns:a16="http://schemas.microsoft.com/office/drawing/2014/main" id="{BA7DB0E9-AB39-43E3-ADC7-4ACF2A25D479}"/>
                  </a:ext>
                </a:extLst>
              </p:cNvPr>
              <p:cNvSpPr txBox="1"/>
              <p:nvPr/>
            </p:nvSpPr>
            <p:spPr>
              <a:xfrm>
                <a:off x="10464902" y="5415944"/>
                <a:ext cx="1570070" cy="308185"/>
              </a:xfrm>
              <a:prstGeom prst="rect">
                <a:avLst/>
              </a:prstGeom>
              <a:noFill/>
              <a:ln w="12700">
                <a:solidFill>
                  <a:srgbClr val="30303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 </a:t>
                </a: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Account B, …</a:t>
                </a:r>
              </a:p>
            </p:txBody>
          </p:sp>
          <p:sp>
            <p:nvSpPr>
              <p:cNvPr id="34" name="TextBox 33">
                <a:extLst>
                  <a:ext uri="{FF2B5EF4-FFF2-40B4-BE49-F238E27FC236}">
                    <a16:creationId xmlns:a16="http://schemas.microsoft.com/office/drawing/2014/main" id="{8B7DEB08-4938-4484-82D3-209BAEADCB80}"/>
                  </a:ext>
                </a:extLst>
              </p:cNvPr>
              <p:cNvSpPr txBox="1"/>
              <p:nvPr/>
            </p:nvSpPr>
            <p:spPr>
              <a:xfrm>
                <a:off x="7099215" y="4497461"/>
                <a:ext cx="2072067" cy="308185"/>
              </a:xfrm>
              <a:prstGeom prst="rect">
                <a:avLst/>
              </a:prstGeom>
              <a:solidFill>
                <a:srgbClr val="FFB900"/>
              </a:solidFill>
              <a:ln w="12700">
                <a:solidFill>
                  <a:schemeClr val="accent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A1A1A"/>
                    </a:solidFill>
                    <a:effectLst/>
                    <a:uLnTx/>
                    <a:uFillTx/>
                    <a:latin typeface="Segoe UI"/>
                    <a:ea typeface="+mn-ea"/>
                    <a:cs typeface="+mn-cs"/>
                  </a:rPr>
                  <a:t>Allow Account A </a:t>
                </a:r>
              </a:p>
            </p:txBody>
          </p:sp>
          <p:cxnSp>
            <p:nvCxnSpPr>
              <p:cNvPr id="36" name="Connector: Elbow 35">
                <a:extLst>
                  <a:ext uri="{FF2B5EF4-FFF2-40B4-BE49-F238E27FC236}">
                    <a16:creationId xmlns:a16="http://schemas.microsoft.com/office/drawing/2014/main" id="{08E589C0-4FF5-4B75-887B-8E0CEDCB59BF}"/>
                  </a:ext>
                </a:extLst>
              </p:cNvPr>
              <p:cNvCxnSpPr>
                <a:cxnSpLocks/>
              </p:cNvCxnSpPr>
              <p:nvPr/>
            </p:nvCxnSpPr>
            <p:spPr>
              <a:xfrm flipV="1">
                <a:off x="9403836" y="2628576"/>
                <a:ext cx="1032207" cy="125267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000D3E9-6AF8-47D4-8B0F-B919E7D4D1F4}"/>
                  </a:ext>
                </a:extLst>
              </p:cNvPr>
              <p:cNvCxnSpPr>
                <a:cxnSpLocks/>
              </p:cNvCxnSpPr>
              <p:nvPr/>
            </p:nvCxnSpPr>
            <p:spPr>
              <a:xfrm rot="16200000" flipH="1">
                <a:off x="9348685" y="4447511"/>
                <a:ext cx="1675082" cy="542553"/>
              </a:xfrm>
              <a:prstGeom prst="bentConnector3">
                <a:avLst>
                  <a:gd name="adj1" fmla="val 9846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Freeform 6">
                <a:extLst>
                  <a:ext uri="{FF2B5EF4-FFF2-40B4-BE49-F238E27FC236}">
                    <a16:creationId xmlns:a16="http://schemas.microsoft.com/office/drawing/2014/main" id="{CFF51487-6841-42F8-A05C-1F61BEBAA043}"/>
                  </a:ext>
                </a:extLst>
              </p:cNvPr>
              <p:cNvSpPr>
                <a:spLocks/>
              </p:cNvSpPr>
              <p:nvPr/>
            </p:nvSpPr>
            <p:spPr bwMode="auto">
              <a:xfrm>
                <a:off x="9651779" y="2381066"/>
                <a:ext cx="532778" cy="463801"/>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Multiply 28">
                <a:extLst>
                  <a:ext uri="{FF2B5EF4-FFF2-40B4-BE49-F238E27FC236}">
                    <a16:creationId xmlns:a16="http://schemas.microsoft.com/office/drawing/2014/main" id="{9C475DB5-FDB0-4D29-A6C5-85EC966B2339}"/>
                  </a:ext>
                </a:extLst>
              </p:cNvPr>
              <p:cNvSpPr/>
              <p:nvPr/>
            </p:nvSpPr>
            <p:spPr bwMode="auto">
              <a:xfrm>
                <a:off x="9572840" y="5152767"/>
                <a:ext cx="636736" cy="611254"/>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3" name="Picture 42">
                <a:extLst>
                  <a:ext uri="{FF2B5EF4-FFF2-40B4-BE49-F238E27FC236}">
                    <a16:creationId xmlns:a16="http://schemas.microsoft.com/office/drawing/2014/main" id="{4B6AEC78-B8CC-4671-AE68-BC72781D31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413" y="4364681"/>
                <a:ext cx="645177" cy="673321"/>
              </a:xfrm>
              <a:prstGeom prst="rect">
                <a:avLst/>
              </a:prstGeom>
              <a:ln>
                <a:tailEnd type="triangle"/>
              </a:ln>
            </p:spPr>
          </p:pic>
          <p:pic>
            <p:nvPicPr>
              <p:cNvPr id="47" name="Graphic 46">
                <a:extLst>
                  <a:ext uri="{FF2B5EF4-FFF2-40B4-BE49-F238E27FC236}">
                    <a16:creationId xmlns:a16="http://schemas.microsoft.com/office/drawing/2014/main" id="{BA7B6580-B1B3-4093-BDA3-36299EB7EE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25219" y="3312517"/>
                <a:ext cx="476250" cy="476250"/>
              </a:xfrm>
              <a:prstGeom prst="rect">
                <a:avLst/>
              </a:prstGeom>
            </p:spPr>
          </p:pic>
          <p:sp>
            <p:nvSpPr>
              <p:cNvPr id="48" name="Cylinder 47">
                <a:extLst>
                  <a:ext uri="{FF2B5EF4-FFF2-40B4-BE49-F238E27FC236}">
                    <a16:creationId xmlns:a16="http://schemas.microsoft.com/office/drawing/2014/main" id="{92E6E480-FE84-41F8-9ED2-0FACA694171D}"/>
                  </a:ext>
                </a:extLst>
              </p:cNvPr>
              <p:cNvSpPr/>
              <p:nvPr/>
            </p:nvSpPr>
            <p:spPr bwMode="auto">
              <a:xfrm rot="5400000">
                <a:off x="8115895" y="2641846"/>
                <a:ext cx="139999" cy="2478802"/>
              </a:xfrm>
              <a:prstGeom prst="can">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BCD84B1C-936E-49C5-8377-F854F83C3ADD}"/>
                  </a:ext>
                </a:extLst>
              </p:cNvPr>
              <p:cNvCxnSpPr>
                <a:stCxn id="48" idx="3"/>
              </p:cNvCxnSpPr>
              <p:nvPr/>
            </p:nvCxnSpPr>
            <p:spPr>
              <a:xfrm flipV="1">
                <a:off x="6946494" y="3881026"/>
                <a:ext cx="2548153" cy="22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1" name="Picture 50">
                <a:extLst>
                  <a:ext uri="{FF2B5EF4-FFF2-40B4-BE49-F238E27FC236}">
                    <a16:creationId xmlns:a16="http://schemas.microsoft.com/office/drawing/2014/main" id="{9AB70247-E1D1-4535-B8F2-3D1CCDDC75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7503" y="4044025"/>
                <a:ext cx="645177" cy="673321"/>
              </a:xfrm>
              <a:prstGeom prst="rect">
                <a:avLst/>
              </a:prstGeom>
              <a:ln>
                <a:tailEnd type="triangle"/>
              </a:ln>
            </p:spPr>
          </p:pic>
        </p:grpSp>
        <p:sp>
          <p:nvSpPr>
            <p:cNvPr id="23" name="TextBox 22">
              <a:extLst>
                <a:ext uri="{FF2B5EF4-FFF2-40B4-BE49-F238E27FC236}">
                  <a16:creationId xmlns:a16="http://schemas.microsoft.com/office/drawing/2014/main" id="{87E58D59-0BEB-4AC6-908F-14B0AA894C9C}"/>
                </a:ext>
              </a:extLst>
            </p:cNvPr>
            <p:cNvSpPr txBox="1"/>
            <p:nvPr/>
          </p:nvSpPr>
          <p:spPr>
            <a:xfrm>
              <a:off x="6151939" y="4951552"/>
              <a:ext cx="2254262" cy="330314"/>
            </a:xfrm>
            <a:prstGeom prst="rect">
              <a:avLst/>
            </a:prstGeom>
            <a:noFill/>
            <a:ln>
              <a:solidFill>
                <a:schemeClr val="accent4">
                  <a:lumMod val="20000"/>
                  <a:lumOff val="80000"/>
                </a:schemeClr>
              </a:solid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37373"/>
                  </a:solidFill>
                  <a:effectLst/>
                  <a:uLnTx/>
                  <a:uFillTx/>
                  <a:latin typeface="Segoe UI"/>
                  <a:ea typeface="+mn-ea"/>
                  <a:cs typeface="+mn-cs"/>
                </a:rPr>
                <a:t>SERVICE ENDPOINT POLICY</a:t>
              </a:r>
            </a:p>
          </p:txBody>
        </p:sp>
      </p:grpSp>
      <p:sp>
        <p:nvSpPr>
          <p:cNvPr id="52" name="TextBox 51">
            <a:extLst>
              <a:ext uri="{FF2B5EF4-FFF2-40B4-BE49-F238E27FC236}">
                <a16:creationId xmlns:a16="http://schemas.microsoft.com/office/drawing/2014/main" id="{CEDA7BD1-18CB-4DDA-A101-8B1448C5A24E}"/>
              </a:ext>
            </a:extLst>
          </p:cNvPr>
          <p:cNvSpPr txBox="1"/>
          <p:nvPr/>
        </p:nvSpPr>
        <p:spPr>
          <a:xfrm>
            <a:off x="389981" y="5975762"/>
            <a:ext cx="6703834" cy="61551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Storage: West Central US and West US2</a:t>
            </a:r>
          </a:p>
        </p:txBody>
      </p:sp>
    </p:spTree>
    <p:extLst>
      <p:ext uri="{BB962C8B-B14F-4D97-AF65-F5344CB8AC3E}">
        <p14:creationId xmlns:p14="http://schemas.microsoft.com/office/powerpoint/2010/main" val="2860216872"/>
      </p:ext>
    </p:extLst>
  </p:cSld>
  <p:clrMapOvr>
    <a:overrideClrMapping bg1="lt1" tx1="dk1" bg2="lt2" tx2="dk2" accent1="accent1" accent2="accent2" accent3="accent3" accent4="accent4" accent5="accent5" accent6="accent6" hlink="hlink" folHlink="folHlink"/>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0FF4-30E7-4F9B-85A4-88B839FCC4FB}"/>
              </a:ext>
            </a:extLst>
          </p:cNvPr>
          <p:cNvSpPr>
            <a:spLocks noGrp="1"/>
          </p:cNvSpPr>
          <p:nvPr>
            <p:ph type="title"/>
          </p:nvPr>
        </p:nvSpPr>
        <p:spPr>
          <a:xfrm>
            <a:off x="286735" y="348880"/>
            <a:ext cx="11018520" cy="553998"/>
          </a:xfrm>
        </p:spPr>
        <p:txBody>
          <a:bodyPr/>
          <a:lstStyle/>
          <a:p>
            <a:r>
              <a:rPr lang="en-US" dirty="0"/>
              <a:t>Layering NSGs with endpoint policies</a:t>
            </a:r>
          </a:p>
        </p:txBody>
      </p:sp>
      <p:grpSp>
        <p:nvGrpSpPr>
          <p:cNvPr id="6" name="Group 5">
            <a:extLst>
              <a:ext uri="{FF2B5EF4-FFF2-40B4-BE49-F238E27FC236}">
                <a16:creationId xmlns:a16="http://schemas.microsoft.com/office/drawing/2014/main" id="{0C493469-BA3D-470D-A0A3-45B6E465685F}"/>
              </a:ext>
            </a:extLst>
          </p:cNvPr>
          <p:cNvGrpSpPr/>
          <p:nvPr/>
        </p:nvGrpSpPr>
        <p:grpSpPr>
          <a:xfrm>
            <a:off x="6094602" y="881517"/>
            <a:ext cx="5578133" cy="3642357"/>
            <a:chOff x="6066730" y="1786330"/>
            <a:chExt cx="5885943" cy="3977926"/>
          </a:xfrm>
        </p:grpSpPr>
        <p:grpSp>
          <p:nvGrpSpPr>
            <p:cNvPr id="7" name="Group 6">
              <a:extLst>
                <a:ext uri="{FF2B5EF4-FFF2-40B4-BE49-F238E27FC236}">
                  <a16:creationId xmlns:a16="http://schemas.microsoft.com/office/drawing/2014/main" id="{8F42C568-D024-47EB-A2F6-F92EAB98E9B9}"/>
                </a:ext>
              </a:extLst>
            </p:cNvPr>
            <p:cNvGrpSpPr/>
            <p:nvPr/>
          </p:nvGrpSpPr>
          <p:grpSpPr>
            <a:xfrm>
              <a:off x="6066730" y="1786330"/>
              <a:ext cx="5885943" cy="3977926"/>
              <a:chOff x="5562752" y="2161743"/>
              <a:chExt cx="6472220" cy="3602278"/>
            </a:xfrm>
          </p:grpSpPr>
          <p:pic>
            <p:nvPicPr>
              <p:cNvPr id="9" name="Picture 8">
                <a:extLst>
                  <a:ext uri="{FF2B5EF4-FFF2-40B4-BE49-F238E27FC236}">
                    <a16:creationId xmlns:a16="http://schemas.microsoft.com/office/drawing/2014/main" id="{7E9EA2F7-EC63-4282-8ABF-B7D34E5B16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2570" y="3402792"/>
                <a:ext cx="1002793" cy="982883"/>
              </a:xfrm>
              <a:prstGeom prst="rect">
                <a:avLst/>
              </a:prstGeom>
            </p:spPr>
          </p:pic>
          <p:sp>
            <p:nvSpPr>
              <p:cNvPr id="10" name="TextBox 9">
                <a:extLst>
                  <a:ext uri="{FF2B5EF4-FFF2-40B4-BE49-F238E27FC236}">
                    <a16:creationId xmlns:a16="http://schemas.microsoft.com/office/drawing/2014/main" id="{50929F3B-BD2B-4F78-9C3A-5E7E223EE095}"/>
                  </a:ext>
                </a:extLst>
              </p:cNvPr>
              <p:cNvSpPr txBox="1"/>
              <p:nvPr/>
            </p:nvSpPr>
            <p:spPr>
              <a:xfrm>
                <a:off x="5562752" y="4285256"/>
                <a:ext cx="1610177" cy="32631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a:ea typeface="+mn-ea"/>
                    <a:cs typeface="+mn-cs"/>
                  </a:rPr>
                  <a:t>VNet 1</a:t>
                </a:r>
              </a:p>
            </p:txBody>
          </p:sp>
          <p:pic>
            <p:nvPicPr>
              <p:cNvPr id="11" name="Picture 10">
                <a:extLst>
                  <a:ext uri="{FF2B5EF4-FFF2-40B4-BE49-F238E27FC236}">
                    <a16:creationId xmlns:a16="http://schemas.microsoft.com/office/drawing/2014/main" id="{6AADF2D3-63CE-4BAB-BA0D-DF8E85D530FF}"/>
                  </a:ext>
                </a:extLst>
              </p:cNvPr>
              <p:cNvPicPr>
                <a:picLocks noChangeAspect="1"/>
              </p:cNvPicPr>
              <p:nvPr/>
            </p:nvPicPr>
            <p:blipFill>
              <a:blip r:embed="rId4"/>
              <a:stretch>
                <a:fillRect/>
              </a:stretch>
            </p:blipFill>
            <p:spPr>
              <a:xfrm>
                <a:off x="6007032" y="2863193"/>
                <a:ext cx="670131" cy="833816"/>
              </a:xfrm>
              <a:prstGeom prst="rect">
                <a:avLst/>
              </a:prstGeom>
            </p:spPr>
          </p:pic>
          <p:pic>
            <p:nvPicPr>
              <p:cNvPr id="12" name="Picture 11">
                <a:extLst>
                  <a:ext uri="{FF2B5EF4-FFF2-40B4-BE49-F238E27FC236}">
                    <a16:creationId xmlns:a16="http://schemas.microsoft.com/office/drawing/2014/main" id="{5E065068-65AD-4C6A-94D4-2E39014018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5454" y="2161743"/>
                <a:ext cx="894640" cy="933665"/>
              </a:xfrm>
              <a:prstGeom prst="rect">
                <a:avLst/>
              </a:prstGeom>
              <a:ln>
                <a:tailEnd type="triangle"/>
              </a:ln>
            </p:spPr>
          </p:pic>
          <p:sp>
            <p:nvSpPr>
              <p:cNvPr id="13" name="TextBox 12">
                <a:extLst>
                  <a:ext uri="{FF2B5EF4-FFF2-40B4-BE49-F238E27FC236}">
                    <a16:creationId xmlns:a16="http://schemas.microsoft.com/office/drawing/2014/main" id="{69145B3E-6B2B-4CD0-BF96-1140F78A8019}"/>
                  </a:ext>
                </a:extLst>
              </p:cNvPr>
              <p:cNvSpPr txBox="1"/>
              <p:nvPr/>
            </p:nvSpPr>
            <p:spPr>
              <a:xfrm>
                <a:off x="10478132" y="3127723"/>
                <a:ext cx="1508848" cy="308185"/>
              </a:xfrm>
              <a:prstGeom prst="rect">
                <a:avLst/>
              </a:prstGeom>
              <a:noFill/>
              <a:ln w="9525">
                <a:solidFill>
                  <a:schemeClr val="tx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 Account A</a:t>
                </a:r>
              </a:p>
            </p:txBody>
          </p:sp>
          <p:sp>
            <p:nvSpPr>
              <p:cNvPr id="14" name="TextBox 13">
                <a:extLst>
                  <a:ext uri="{FF2B5EF4-FFF2-40B4-BE49-F238E27FC236}">
                    <a16:creationId xmlns:a16="http://schemas.microsoft.com/office/drawing/2014/main" id="{EE14E64E-3931-404E-844B-33C9AC98106E}"/>
                  </a:ext>
                </a:extLst>
              </p:cNvPr>
              <p:cNvSpPr txBox="1"/>
              <p:nvPr/>
            </p:nvSpPr>
            <p:spPr>
              <a:xfrm>
                <a:off x="7106934" y="3537208"/>
                <a:ext cx="2111942" cy="308185"/>
              </a:xfrm>
              <a:prstGeom prst="rect">
                <a:avLst/>
              </a:prstGeom>
              <a:noFill/>
              <a:ln>
                <a:solidFill>
                  <a:schemeClr val="accent4">
                    <a:lumMod val="20000"/>
                    <a:lumOff val="8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37373"/>
                    </a:solidFill>
                    <a:effectLst/>
                    <a:uLnTx/>
                    <a:uFillTx/>
                    <a:latin typeface="Segoe UI"/>
                    <a:ea typeface="+mn-ea"/>
                    <a:cs typeface="+mn-cs"/>
                  </a:rPr>
                  <a:t>  </a:t>
                </a:r>
                <a:r>
                  <a:rPr kumimoji="0" lang="en-US" sz="900" b="1" i="0" u="none" strike="noStrike" kern="1200" cap="none" spc="0" normalizeH="0" baseline="0" noProof="0">
                    <a:ln>
                      <a:noFill/>
                    </a:ln>
                    <a:solidFill>
                      <a:srgbClr val="737373"/>
                    </a:solidFill>
                    <a:effectLst/>
                    <a:uLnTx/>
                    <a:uFillTx/>
                    <a:latin typeface="Segoe UI"/>
                    <a:ea typeface="+mn-ea"/>
                    <a:cs typeface="+mn-cs"/>
                  </a:rPr>
                  <a:t>SERVICE ENDPOINT</a:t>
                </a:r>
                <a:endParaRPr kumimoji="0" lang="en-US" sz="1050" b="1" i="0" u="none" strike="noStrike" kern="1200" cap="none" spc="0" normalizeH="0" baseline="0" noProof="0">
                  <a:ln>
                    <a:noFill/>
                  </a:ln>
                  <a:solidFill>
                    <a:srgbClr val="737373"/>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25DDBB16-BFEF-443F-AD1C-72EC3D411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7023" y="4732205"/>
                <a:ext cx="645177" cy="673321"/>
              </a:xfrm>
              <a:prstGeom prst="rect">
                <a:avLst/>
              </a:prstGeom>
              <a:ln>
                <a:tailEnd type="triangle"/>
              </a:ln>
            </p:spPr>
          </p:pic>
          <p:sp>
            <p:nvSpPr>
              <p:cNvPr id="16" name="TextBox 15">
                <a:extLst>
                  <a:ext uri="{FF2B5EF4-FFF2-40B4-BE49-F238E27FC236}">
                    <a16:creationId xmlns:a16="http://schemas.microsoft.com/office/drawing/2014/main" id="{CFE018D7-197F-4ADD-A99B-297B3FC8A90B}"/>
                  </a:ext>
                </a:extLst>
              </p:cNvPr>
              <p:cNvSpPr txBox="1"/>
              <p:nvPr/>
            </p:nvSpPr>
            <p:spPr>
              <a:xfrm>
                <a:off x="10464902" y="5415944"/>
                <a:ext cx="1570070" cy="308185"/>
              </a:xfrm>
              <a:prstGeom prst="rect">
                <a:avLst/>
              </a:prstGeom>
              <a:noFill/>
              <a:ln w="12700">
                <a:solidFill>
                  <a:srgbClr val="30303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 </a:t>
                </a:r>
                <a:r>
                  <a:rPr kumimoji="0" lang="en-US" sz="105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Account B, …</a:t>
                </a:r>
              </a:p>
            </p:txBody>
          </p:sp>
          <p:sp>
            <p:nvSpPr>
              <p:cNvPr id="17" name="TextBox 16">
                <a:extLst>
                  <a:ext uri="{FF2B5EF4-FFF2-40B4-BE49-F238E27FC236}">
                    <a16:creationId xmlns:a16="http://schemas.microsoft.com/office/drawing/2014/main" id="{A86A8C4C-C016-4D07-96B5-C6622AEEF8DE}"/>
                  </a:ext>
                </a:extLst>
              </p:cNvPr>
              <p:cNvSpPr txBox="1"/>
              <p:nvPr/>
            </p:nvSpPr>
            <p:spPr>
              <a:xfrm>
                <a:off x="6719251" y="2840536"/>
                <a:ext cx="2072067" cy="308185"/>
              </a:xfrm>
              <a:prstGeom prst="rect">
                <a:avLst/>
              </a:prstGeom>
              <a:solidFill>
                <a:srgbClr val="FFB900"/>
              </a:solidFill>
              <a:ln w="12700">
                <a:solidFill>
                  <a:schemeClr val="accent1"/>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A1A1A"/>
                    </a:solidFill>
                    <a:effectLst/>
                    <a:uLnTx/>
                    <a:uFillTx/>
                    <a:latin typeface="Segoe UI"/>
                    <a:ea typeface="+mn-ea"/>
                    <a:cs typeface="+mn-cs"/>
                  </a:rPr>
                  <a:t>Allow Account A </a:t>
                </a:r>
              </a:p>
            </p:txBody>
          </p:sp>
          <p:cxnSp>
            <p:nvCxnSpPr>
              <p:cNvPr id="18" name="Connector: Elbow 17">
                <a:extLst>
                  <a:ext uri="{FF2B5EF4-FFF2-40B4-BE49-F238E27FC236}">
                    <a16:creationId xmlns:a16="http://schemas.microsoft.com/office/drawing/2014/main" id="{3BDD3BAE-DD9F-4E7D-9EBA-ACB230260BE3}"/>
                  </a:ext>
                </a:extLst>
              </p:cNvPr>
              <p:cNvCxnSpPr>
                <a:cxnSpLocks/>
              </p:cNvCxnSpPr>
              <p:nvPr/>
            </p:nvCxnSpPr>
            <p:spPr>
              <a:xfrm flipV="1">
                <a:off x="9403836" y="2628576"/>
                <a:ext cx="1032207" cy="125267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E6D9D8F3-51F2-4787-942F-A329DCAE3DA4}"/>
                  </a:ext>
                </a:extLst>
              </p:cNvPr>
              <p:cNvCxnSpPr>
                <a:cxnSpLocks/>
              </p:cNvCxnSpPr>
              <p:nvPr/>
            </p:nvCxnSpPr>
            <p:spPr>
              <a:xfrm rot="16200000" flipH="1">
                <a:off x="9348685" y="4447511"/>
                <a:ext cx="1675082" cy="542553"/>
              </a:xfrm>
              <a:prstGeom prst="bentConnector3">
                <a:avLst>
                  <a:gd name="adj1" fmla="val 9846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51D7CFE0-26CF-49BA-A89C-34B6A7A3A5EC}"/>
                  </a:ext>
                </a:extLst>
              </p:cNvPr>
              <p:cNvSpPr>
                <a:spLocks/>
              </p:cNvSpPr>
              <p:nvPr/>
            </p:nvSpPr>
            <p:spPr bwMode="auto">
              <a:xfrm>
                <a:off x="9651779" y="2381066"/>
                <a:ext cx="532778" cy="463801"/>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Multiply 28">
                <a:extLst>
                  <a:ext uri="{FF2B5EF4-FFF2-40B4-BE49-F238E27FC236}">
                    <a16:creationId xmlns:a16="http://schemas.microsoft.com/office/drawing/2014/main" id="{532200F8-4E68-4D78-A0CB-D148BF1A23E1}"/>
                  </a:ext>
                </a:extLst>
              </p:cNvPr>
              <p:cNvSpPr/>
              <p:nvPr/>
            </p:nvSpPr>
            <p:spPr bwMode="auto">
              <a:xfrm>
                <a:off x="9572840" y="5152767"/>
                <a:ext cx="636736" cy="611254"/>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2" name="Picture 21">
                <a:extLst>
                  <a:ext uri="{FF2B5EF4-FFF2-40B4-BE49-F238E27FC236}">
                    <a16:creationId xmlns:a16="http://schemas.microsoft.com/office/drawing/2014/main" id="{C9538443-91BD-4F69-ADCF-877808620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3413" y="4364681"/>
                <a:ext cx="645177" cy="673321"/>
              </a:xfrm>
              <a:prstGeom prst="rect">
                <a:avLst/>
              </a:prstGeom>
              <a:ln>
                <a:tailEnd type="triangle"/>
              </a:ln>
            </p:spPr>
          </p:pic>
          <p:pic>
            <p:nvPicPr>
              <p:cNvPr id="23" name="Graphic 22">
                <a:extLst>
                  <a:ext uri="{FF2B5EF4-FFF2-40B4-BE49-F238E27FC236}">
                    <a16:creationId xmlns:a16="http://schemas.microsoft.com/office/drawing/2014/main" id="{D435322E-2915-4381-AB69-71582DBBD4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25219" y="3312517"/>
                <a:ext cx="476250" cy="476250"/>
              </a:xfrm>
              <a:prstGeom prst="rect">
                <a:avLst/>
              </a:prstGeom>
            </p:spPr>
          </p:pic>
          <p:sp>
            <p:nvSpPr>
              <p:cNvPr id="24" name="Cylinder 23">
                <a:extLst>
                  <a:ext uri="{FF2B5EF4-FFF2-40B4-BE49-F238E27FC236}">
                    <a16:creationId xmlns:a16="http://schemas.microsoft.com/office/drawing/2014/main" id="{24518980-8CA2-4874-AD1A-E0E97763C5AD}"/>
                  </a:ext>
                </a:extLst>
              </p:cNvPr>
              <p:cNvSpPr/>
              <p:nvPr/>
            </p:nvSpPr>
            <p:spPr bwMode="auto">
              <a:xfrm rot="5400000">
                <a:off x="8115895" y="2641846"/>
                <a:ext cx="139999" cy="2478802"/>
              </a:xfrm>
              <a:prstGeom prst="can">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5E0F63A1-1C73-4244-8178-0768A6170525}"/>
                  </a:ext>
                </a:extLst>
              </p:cNvPr>
              <p:cNvCxnSpPr>
                <a:stCxn id="24" idx="3"/>
              </p:cNvCxnSpPr>
              <p:nvPr/>
            </p:nvCxnSpPr>
            <p:spPr>
              <a:xfrm flipV="1">
                <a:off x="6946494" y="3881026"/>
                <a:ext cx="2548153" cy="22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6" name="Picture 25">
                <a:extLst>
                  <a:ext uri="{FF2B5EF4-FFF2-40B4-BE49-F238E27FC236}">
                    <a16:creationId xmlns:a16="http://schemas.microsoft.com/office/drawing/2014/main" id="{3E5503E6-AA0A-4BF7-8B0C-2F29C62959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7503" y="4044025"/>
                <a:ext cx="645177" cy="673321"/>
              </a:xfrm>
              <a:prstGeom prst="rect">
                <a:avLst/>
              </a:prstGeom>
              <a:ln>
                <a:tailEnd type="triangle"/>
              </a:ln>
            </p:spPr>
          </p:pic>
        </p:grpSp>
        <p:sp>
          <p:nvSpPr>
            <p:cNvPr id="8" name="TextBox 7">
              <a:extLst>
                <a:ext uri="{FF2B5EF4-FFF2-40B4-BE49-F238E27FC236}">
                  <a16:creationId xmlns:a16="http://schemas.microsoft.com/office/drawing/2014/main" id="{4935FA13-AD60-49BD-AB6B-9CDCBB453C68}"/>
                </a:ext>
              </a:extLst>
            </p:cNvPr>
            <p:cNvSpPr txBox="1"/>
            <p:nvPr/>
          </p:nvSpPr>
          <p:spPr>
            <a:xfrm>
              <a:off x="6212208" y="2181325"/>
              <a:ext cx="2254262" cy="330314"/>
            </a:xfrm>
            <a:prstGeom prst="rect">
              <a:avLst/>
            </a:prstGeom>
            <a:noFill/>
            <a:ln>
              <a:solidFill>
                <a:schemeClr val="accent4">
                  <a:lumMod val="20000"/>
                  <a:lumOff val="80000"/>
                </a:schemeClr>
              </a:solid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737373"/>
                  </a:solidFill>
                  <a:effectLst/>
                  <a:uLnTx/>
                  <a:uFillTx/>
                  <a:latin typeface="Segoe UI"/>
                  <a:ea typeface="+mn-ea"/>
                  <a:cs typeface="+mn-cs"/>
                </a:rPr>
                <a:t>SERVICE ENDPOINT POLICY</a:t>
              </a:r>
            </a:p>
          </p:txBody>
        </p:sp>
      </p:grpSp>
      <p:graphicFrame>
        <p:nvGraphicFramePr>
          <p:cNvPr id="27" name="Table 26">
            <a:extLst>
              <a:ext uri="{FF2B5EF4-FFF2-40B4-BE49-F238E27FC236}">
                <a16:creationId xmlns:a16="http://schemas.microsoft.com/office/drawing/2014/main" id="{A7E3F07D-A85F-41D6-B284-F57B11BEFA45}"/>
              </a:ext>
            </a:extLst>
          </p:cNvPr>
          <p:cNvGraphicFramePr>
            <a:graphicFrameLocks noGrp="1"/>
          </p:cNvGraphicFramePr>
          <p:nvPr/>
        </p:nvGraphicFramePr>
        <p:xfrm>
          <a:off x="5909631" y="4523874"/>
          <a:ext cx="6249827" cy="2218632"/>
        </p:xfrm>
        <a:graphic>
          <a:graphicData uri="http://schemas.openxmlformats.org/drawingml/2006/table">
            <a:tbl>
              <a:tblPr>
                <a:tableStyleId>{B301B821-A1FF-4177-AEE7-76D212191A09}</a:tableStyleId>
              </a:tblPr>
              <a:tblGrid>
                <a:gridCol w="653640">
                  <a:extLst>
                    <a:ext uri="{9D8B030D-6E8A-4147-A177-3AD203B41FA5}">
                      <a16:colId xmlns:a16="http://schemas.microsoft.com/office/drawing/2014/main" val="878956919"/>
                    </a:ext>
                  </a:extLst>
                </a:gridCol>
                <a:gridCol w="1558515">
                  <a:extLst>
                    <a:ext uri="{9D8B030D-6E8A-4147-A177-3AD203B41FA5}">
                      <a16:colId xmlns:a16="http://schemas.microsoft.com/office/drawing/2014/main" val="1546973202"/>
                    </a:ext>
                  </a:extLst>
                </a:gridCol>
                <a:gridCol w="1334550">
                  <a:extLst>
                    <a:ext uri="{9D8B030D-6E8A-4147-A177-3AD203B41FA5}">
                      <a16:colId xmlns:a16="http://schemas.microsoft.com/office/drawing/2014/main" val="236321253"/>
                    </a:ext>
                  </a:extLst>
                </a:gridCol>
                <a:gridCol w="1959898">
                  <a:extLst>
                    <a:ext uri="{9D8B030D-6E8A-4147-A177-3AD203B41FA5}">
                      <a16:colId xmlns:a16="http://schemas.microsoft.com/office/drawing/2014/main" val="2021927125"/>
                    </a:ext>
                  </a:extLst>
                </a:gridCol>
                <a:gridCol w="743224">
                  <a:extLst>
                    <a:ext uri="{9D8B030D-6E8A-4147-A177-3AD203B41FA5}">
                      <a16:colId xmlns:a16="http://schemas.microsoft.com/office/drawing/2014/main" val="414589496"/>
                    </a:ext>
                  </a:extLst>
                </a:gridCol>
              </a:tblGrid>
              <a:tr h="357149">
                <a:tc gridSpan="5">
                  <a:txBody>
                    <a:bodyPr/>
                    <a:lstStyle/>
                    <a:p>
                      <a:pPr marL="0" marR="0" algn="ctr" fontAlgn="t">
                        <a:spcBef>
                          <a:spcPts val="0"/>
                        </a:spcBef>
                        <a:spcAft>
                          <a:spcPts val="0"/>
                        </a:spcAft>
                      </a:pPr>
                      <a:r>
                        <a:rPr lang="en-US" sz="1800">
                          <a:effectLst/>
                        </a:rPr>
                        <a:t>Network Security Group (NSG)</a:t>
                      </a:r>
                      <a:endParaRPr lang="en-US" sz="1800" b="1">
                        <a:solidFill>
                          <a:srgbClr val="222222"/>
                        </a:solidFill>
                        <a:effectLst/>
                        <a:latin typeface="+mn-lt"/>
                      </a:endParaRPr>
                    </a:p>
                  </a:txBody>
                  <a:tcPr marL="49801" marR="49801" marT="49801" marB="49801"/>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298924">
                <a:tc>
                  <a:txBody>
                    <a:bodyPr/>
                    <a:lstStyle/>
                    <a:p>
                      <a:pPr marL="0" marR="0" fontAlgn="t">
                        <a:spcBef>
                          <a:spcPts val="0"/>
                        </a:spcBef>
                        <a:spcAft>
                          <a:spcPts val="0"/>
                        </a:spcAft>
                      </a:pPr>
                      <a:r>
                        <a:rPr lang="en-US" sz="1400" dirty="0">
                          <a:effectLst/>
                        </a:rPr>
                        <a:t>Action</a:t>
                      </a:r>
                      <a:endParaRPr lang="en-US" sz="1400" b="1" dirty="0">
                        <a:solidFill>
                          <a:srgbClr val="222222"/>
                        </a:solidFill>
                        <a:effectLst/>
                        <a:latin typeface="+mn-lt"/>
                      </a:endParaRPr>
                    </a:p>
                  </a:txBody>
                  <a:tcPr marL="49801" marR="49801" marT="49801" marB="49801"/>
                </a:tc>
                <a:tc>
                  <a:txBody>
                    <a:bodyPr/>
                    <a:lstStyle/>
                    <a:p>
                      <a:pPr marL="0" marR="0" fontAlgn="t">
                        <a:spcBef>
                          <a:spcPts val="0"/>
                        </a:spcBef>
                        <a:spcAft>
                          <a:spcPts val="0"/>
                        </a:spcAft>
                      </a:pPr>
                      <a:r>
                        <a:rPr lang="en-US" sz="1400">
                          <a:effectLst/>
                        </a:rPr>
                        <a:t>Name</a:t>
                      </a:r>
                      <a:endParaRPr lang="en-US" sz="1400" b="1">
                        <a:solidFill>
                          <a:srgbClr val="222222"/>
                        </a:solidFill>
                        <a:effectLst/>
                        <a:latin typeface="+mn-lt"/>
                      </a:endParaRPr>
                    </a:p>
                  </a:txBody>
                  <a:tcPr marL="49801" marR="49801" marT="49801" marB="49801"/>
                </a:tc>
                <a:tc>
                  <a:txBody>
                    <a:bodyPr/>
                    <a:lstStyle/>
                    <a:p>
                      <a:pPr marL="0" marR="0" fontAlgn="t">
                        <a:spcBef>
                          <a:spcPts val="0"/>
                        </a:spcBef>
                        <a:spcAft>
                          <a:spcPts val="0"/>
                        </a:spcAft>
                      </a:pPr>
                      <a:r>
                        <a:rPr lang="en-US" sz="1400">
                          <a:effectLst/>
                        </a:rPr>
                        <a:t>Source</a:t>
                      </a:r>
                      <a:endParaRPr lang="en-US" sz="1400" b="1">
                        <a:solidFill>
                          <a:srgbClr val="222222"/>
                        </a:solidFill>
                        <a:effectLst/>
                        <a:latin typeface="+mn-lt"/>
                      </a:endParaRPr>
                    </a:p>
                  </a:txBody>
                  <a:tcPr marL="49801" marR="49801" marT="49801" marB="49801"/>
                </a:tc>
                <a:tc>
                  <a:txBody>
                    <a:bodyPr/>
                    <a:lstStyle/>
                    <a:p>
                      <a:pPr marL="0" marR="0" fontAlgn="t">
                        <a:spcBef>
                          <a:spcPts val="0"/>
                        </a:spcBef>
                        <a:spcAft>
                          <a:spcPts val="0"/>
                        </a:spcAft>
                      </a:pPr>
                      <a:r>
                        <a:rPr lang="en-US" sz="1400">
                          <a:effectLst/>
                        </a:rPr>
                        <a:t>Destination</a:t>
                      </a:r>
                      <a:endParaRPr lang="en-US" sz="1400" b="1">
                        <a:solidFill>
                          <a:srgbClr val="222222"/>
                        </a:solidFill>
                        <a:effectLst/>
                        <a:latin typeface="+mn-lt"/>
                      </a:endParaRPr>
                    </a:p>
                  </a:txBody>
                  <a:tcPr marL="49801" marR="49801" marT="49801" marB="49801"/>
                </a:tc>
                <a:tc>
                  <a:txBody>
                    <a:bodyPr/>
                    <a:lstStyle/>
                    <a:p>
                      <a:pPr marL="0" marR="0" fontAlgn="t">
                        <a:spcBef>
                          <a:spcPts val="0"/>
                        </a:spcBef>
                        <a:spcAft>
                          <a:spcPts val="0"/>
                        </a:spcAft>
                      </a:pPr>
                      <a:r>
                        <a:rPr lang="en-US" sz="1400">
                          <a:effectLst/>
                        </a:rPr>
                        <a:t>Port</a:t>
                      </a:r>
                      <a:endParaRPr lang="en-US" sz="1400" b="1">
                        <a:solidFill>
                          <a:srgbClr val="222222"/>
                        </a:solidFill>
                        <a:effectLst/>
                        <a:latin typeface="+mn-lt"/>
                      </a:endParaRPr>
                    </a:p>
                  </a:txBody>
                  <a:tcPr marL="49801" marR="49801" marT="49801" marB="49801"/>
                </a:tc>
                <a:extLst>
                  <a:ext uri="{0D108BD9-81ED-4DB2-BD59-A6C34878D82A}">
                    <a16:rowId xmlns:a16="http://schemas.microsoft.com/office/drawing/2014/main" val="819426849"/>
                  </a:ext>
                </a:extLst>
              </a:tr>
              <a:tr h="502713">
                <a:tc>
                  <a:txBody>
                    <a:bodyPr/>
                    <a:lstStyle/>
                    <a:p>
                      <a:pPr marL="0" marR="0" fontAlgn="t">
                        <a:spcBef>
                          <a:spcPts val="0"/>
                        </a:spcBef>
                        <a:spcAft>
                          <a:spcPts val="0"/>
                        </a:spcAft>
                      </a:pPr>
                      <a:r>
                        <a:rPr lang="en-US" sz="1400">
                          <a:effectLst/>
                        </a:rPr>
                        <a:t>Allow</a:t>
                      </a:r>
                      <a:endParaRPr lang="en-US" sz="1400" b="0">
                        <a:solidFill>
                          <a:srgbClr val="222222"/>
                        </a:solidFill>
                        <a:effectLst/>
                        <a:latin typeface="+mn-lt"/>
                      </a:endParaRPr>
                    </a:p>
                  </a:txBody>
                  <a:tcPr marL="49801" marR="49801" marT="49801" marB="49801" anchor="ctr"/>
                </a:tc>
                <a:tc>
                  <a:txBody>
                    <a:bodyPr/>
                    <a:lstStyle/>
                    <a:p>
                      <a:pPr marL="0" marR="0" fontAlgn="t">
                        <a:spcBef>
                          <a:spcPts val="0"/>
                        </a:spcBef>
                        <a:spcAft>
                          <a:spcPts val="0"/>
                        </a:spcAft>
                      </a:pPr>
                      <a:r>
                        <a:rPr lang="en-US" sz="1400" dirty="0">
                          <a:effectLst/>
                        </a:rPr>
                        <a:t>Allow</a:t>
                      </a:r>
                    </a:p>
                    <a:p>
                      <a:pPr marL="0" marR="0" fontAlgn="t">
                        <a:spcBef>
                          <a:spcPts val="0"/>
                        </a:spcBef>
                        <a:spcAft>
                          <a:spcPts val="0"/>
                        </a:spcAft>
                      </a:pPr>
                      <a:r>
                        <a:rPr lang="en-US" sz="1400" dirty="0">
                          <a:effectLst/>
                        </a:rPr>
                        <a:t>Storage</a:t>
                      </a:r>
                      <a:endParaRPr lang="en-US" sz="1400" dirty="0">
                        <a:solidFill>
                          <a:srgbClr val="222222"/>
                        </a:solidFill>
                        <a:effectLst/>
                        <a:latin typeface="+mn-lt"/>
                      </a:endParaRPr>
                    </a:p>
                  </a:txBody>
                  <a:tcPr marL="49801" marR="49801" marT="49801" marB="49801"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rPr>
                        <a:t>VirtualNetwork</a:t>
                      </a:r>
                      <a:endParaRPr lang="en-US" sz="1400" dirty="0">
                        <a:solidFill>
                          <a:srgbClr val="222222"/>
                        </a:solidFill>
                        <a:effectLst/>
                        <a:latin typeface="+mn-lt"/>
                      </a:endParaRPr>
                    </a:p>
                  </a:txBody>
                  <a:tcPr marL="49801" marR="49801" marT="49801" marB="49801" anchor="ctr"/>
                </a:tc>
                <a:tc>
                  <a:txBody>
                    <a:bodyPr/>
                    <a:lstStyle/>
                    <a:p>
                      <a:pPr marL="0" marR="0" fontAlgn="t">
                        <a:spcBef>
                          <a:spcPts val="0"/>
                        </a:spcBef>
                        <a:spcAft>
                          <a:spcPts val="0"/>
                        </a:spcAft>
                      </a:pPr>
                      <a:r>
                        <a:rPr lang="en-US" sz="1400" dirty="0" err="1">
                          <a:effectLst/>
                          <a:highlight>
                            <a:srgbClr val="FFFF00"/>
                          </a:highlight>
                        </a:rPr>
                        <a:t>Storage.WestCentralUS</a:t>
                      </a:r>
                      <a:endParaRPr lang="en-US" sz="1400" b="0" dirty="0">
                        <a:solidFill>
                          <a:schemeClr val="tx1"/>
                        </a:solidFill>
                        <a:effectLst/>
                        <a:highlight>
                          <a:srgbClr val="FFFF00"/>
                        </a:highlight>
                        <a:latin typeface="+mn-lt"/>
                      </a:endParaRPr>
                    </a:p>
                  </a:txBody>
                  <a:tcPr marL="49801" marR="49801" marT="49801" marB="49801" anchor="ctr"/>
                </a:tc>
                <a:tc>
                  <a:txBody>
                    <a:bodyPr/>
                    <a:lstStyle/>
                    <a:p>
                      <a:pPr marL="0" marR="0" fontAlgn="t">
                        <a:spcBef>
                          <a:spcPts val="0"/>
                        </a:spcBef>
                        <a:spcAft>
                          <a:spcPts val="0"/>
                        </a:spcAft>
                      </a:pPr>
                      <a:r>
                        <a:rPr lang="en-US" sz="1400">
                          <a:effectLst/>
                        </a:rPr>
                        <a:t>Any</a:t>
                      </a:r>
                      <a:endParaRPr lang="en-US" sz="1400">
                        <a:solidFill>
                          <a:srgbClr val="222222"/>
                        </a:solidFill>
                        <a:effectLst/>
                        <a:latin typeface="+mn-lt"/>
                      </a:endParaRPr>
                    </a:p>
                  </a:txBody>
                  <a:tcPr marL="49801" marR="49801" marT="49801" marB="49801" anchor="ctr"/>
                </a:tc>
                <a:extLst>
                  <a:ext uri="{0D108BD9-81ED-4DB2-BD59-A6C34878D82A}">
                    <a16:rowId xmlns:a16="http://schemas.microsoft.com/office/drawing/2014/main" val="1048954723"/>
                  </a:ext>
                </a:extLst>
              </a:tr>
              <a:tr h="502713">
                <a:tc>
                  <a:txBody>
                    <a:bodyPr/>
                    <a:lstStyle/>
                    <a:p>
                      <a:pPr marL="0" marR="0" fontAlgn="t">
                        <a:spcBef>
                          <a:spcPts val="0"/>
                        </a:spcBef>
                        <a:spcAft>
                          <a:spcPts val="0"/>
                        </a:spcAft>
                      </a:pPr>
                      <a:r>
                        <a:rPr lang="en-US" sz="1400">
                          <a:effectLst/>
                        </a:rPr>
                        <a:t>Allow</a:t>
                      </a:r>
                      <a:endParaRPr lang="en-US" sz="1400" b="0">
                        <a:solidFill>
                          <a:srgbClr val="222222"/>
                        </a:solidFill>
                        <a:effectLst/>
                        <a:latin typeface="+mn-lt"/>
                      </a:endParaRPr>
                    </a:p>
                  </a:txBody>
                  <a:tcPr marL="49801" marR="49801" marT="49801" marB="49801" anchor="ctr"/>
                </a:tc>
                <a:tc>
                  <a:txBody>
                    <a:bodyPr/>
                    <a:lstStyle/>
                    <a:p>
                      <a:pPr marL="0" marR="0" fontAlgn="t">
                        <a:spcBef>
                          <a:spcPts val="0"/>
                        </a:spcBef>
                        <a:spcAft>
                          <a:spcPts val="0"/>
                        </a:spcAft>
                      </a:pPr>
                      <a:r>
                        <a:rPr lang="en-US" sz="1400" dirty="0">
                          <a:effectLst/>
                        </a:rPr>
                        <a:t>AllowSQL</a:t>
                      </a:r>
                      <a:endParaRPr lang="en-US" sz="1400" dirty="0">
                        <a:solidFill>
                          <a:srgbClr val="222222"/>
                        </a:solidFill>
                        <a:effectLst/>
                        <a:latin typeface="+mn-lt"/>
                      </a:endParaRPr>
                    </a:p>
                  </a:txBody>
                  <a:tcPr marL="49801" marR="49801" marT="49801" marB="49801" anchor="ctr"/>
                </a:tc>
                <a:tc>
                  <a:txBody>
                    <a:bodyPr/>
                    <a:lstStyle/>
                    <a:p>
                      <a:pPr marL="0" marR="0" fontAlgn="t">
                        <a:spcBef>
                          <a:spcPts val="0"/>
                        </a:spcBef>
                        <a:spcAft>
                          <a:spcPts val="0"/>
                        </a:spcAft>
                      </a:pPr>
                      <a:r>
                        <a:rPr lang="en-US" sz="1400" dirty="0">
                          <a:effectLst/>
                        </a:rPr>
                        <a:t>VirtualNetwork</a:t>
                      </a:r>
                      <a:endParaRPr lang="en-US" sz="1400" dirty="0">
                        <a:solidFill>
                          <a:srgbClr val="222222"/>
                        </a:solidFill>
                        <a:effectLst/>
                        <a:latin typeface="+mn-lt"/>
                      </a:endParaRPr>
                    </a:p>
                  </a:txBody>
                  <a:tcPr marL="49801" marR="49801" marT="49801" marB="49801"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dirty="0">
                          <a:effectLst/>
                          <a:highlight>
                            <a:srgbClr val="FFFF00"/>
                          </a:highlight>
                        </a:rPr>
                        <a:t>Storage.WestUS2</a:t>
                      </a:r>
                      <a:endParaRPr lang="en-US" sz="1400" b="0" dirty="0">
                        <a:solidFill>
                          <a:schemeClr val="tx1"/>
                        </a:solidFill>
                        <a:effectLst/>
                        <a:highlight>
                          <a:srgbClr val="FFFF00"/>
                        </a:highlight>
                        <a:latin typeface="+mn-lt"/>
                      </a:endParaRPr>
                    </a:p>
                  </a:txBody>
                  <a:tcPr marL="49801" marR="49801" marT="49801" marB="49801" anchor="ctr"/>
                </a:tc>
                <a:tc>
                  <a:txBody>
                    <a:bodyPr/>
                    <a:lstStyle/>
                    <a:p>
                      <a:pPr marL="0" marR="0" fontAlgn="t">
                        <a:spcBef>
                          <a:spcPts val="0"/>
                        </a:spcBef>
                        <a:spcAft>
                          <a:spcPts val="0"/>
                        </a:spcAft>
                      </a:pPr>
                      <a:r>
                        <a:rPr lang="en-US" sz="1400">
                          <a:effectLst/>
                        </a:rPr>
                        <a:t>Any</a:t>
                      </a:r>
                      <a:endParaRPr lang="en-US" sz="1400">
                        <a:solidFill>
                          <a:srgbClr val="222222"/>
                        </a:solidFill>
                        <a:effectLst/>
                        <a:latin typeface="+mn-lt"/>
                      </a:endParaRPr>
                    </a:p>
                  </a:txBody>
                  <a:tcPr marL="49801" marR="49801" marT="49801" marB="49801" anchor="ctr"/>
                </a:tc>
                <a:extLst>
                  <a:ext uri="{0D108BD9-81ED-4DB2-BD59-A6C34878D82A}">
                    <a16:rowId xmlns:a16="http://schemas.microsoft.com/office/drawing/2014/main" val="1086708437"/>
                  </a:ext>
                </a:extLst>
              </a:tr>
              <a:tr h="502713">
                <a:tc>
                  <a:txBody>
                    <a:bodyPr/>
                    <a:lstStyle/>
                    <a:p>
                      <a:pPr marL="0" marR="0" fontAlgn="t">
                        <a:spcBef>
                          <a:spcPts val="0"/>
                        </a:spcBef>
                        <a:spcAft>
                          <a:spcPts val="0"/>
                        </a:spcAft>
                      </a:pPr>
                      <a:r>
                        <a:rPr lang="en-US" sz="1400">
                          <a:effectLst/>
                        </a:rPr>
                        <a:t>Deny</a:t>
                      </a:r>
                      <a:endParaRPr lang="en-US" sz="1400" b="0">
                        <a:solidFill>
                          <a:srgbClr val="FF0000"/>
                        </a:solidFill>
                        <a:effectLst/>
                        <a:latin typeface="+mn-lt"/>
                      </a:endParaRPr>
                    </a:p>
                  </a:txBody>
                  <a:tcPr marL="49801" marR="49801" marT="49801" marB="49801"/>
                </a:tc>
                <a:tc>
                  <a:txBody>
                    <a:bodyPr/>
                    <a:lstStyle/>
                    <a:p>
                      <a:pPr marL="0" marR="0" fontAlgn="t">
                        <a:spcBef>
                          <a:spcPts val="0"/>
                        </a:spcBef>
                        <a:spcAft>
                          <a:spcPts val="0"/>
                        </a:spcAft>
                      </a:pPr>
                      <a:r>
                        <a:rPr lang="en-US" sz="1400" dirty="0">
                          <a:effectLst/>
                        </a:rPr>
                        <a:t>DenyAllOutBound</a:t>
                      </a:r>
                      <a:endParaRPr lang="en-US" sz="1400" dirty="0">
                        <a:solidFill>
                          <a:srgbClr val="222222"/>
                        </a:solidFill>
                        <a:effectLst/>
                        <a:latin typeface="+mn-lt"/>
                      </a:endParaRPr>
                    </a:p>
                  </a:txBody>
                  <a:tcPr marL="49801" marR="49801" marT="49801" marB="49801"/>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49801" marR="49801" marT="49801" marB="49801"/>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49801" marR="49801" marT="49801" marB="49801"/>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49801" marR="49801" marT="49801" marB="49801"/>
                </a:tc>
                <a:extLst>
                  <a:ext uri="{0D108BD9-81ED-4DB2-BD59-A6C34878D82A}">
                    <a16:rowId xmlns:a16="http://schemas.microsoft.com/office/drawing/2014/main" val="2578999077"/>
                  </a:ext>
                </a:extLst>
              </a:tr>
            </a:tbl>
          </a:graphicData>
        </a:graphic>
      </p:graphicFrame>
      <p:pic>
        <p:nvPicPr>
          <p:cNvPr id="28"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C9DA4681-2F23-457D-B1AA-D426F1E211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0199" y="2860988"/>
            <a:ext cx="612577" cy="63053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43BC0B2-D63F-44FC-9172-A378CF08ECE1}"/>
              </a:ext>
            </a:extLst>
          </p:cNvPr>
          <p:cNvSpPr txBox="1"/>
          <p:nvPr/>
        </p:nvSpPr>
        <p:spPr>
          <a:xfrm>
            <a:off x="334759" y="1771408"/>
            <a:ext cx="5840478" cy="4086851"/>
          </a:xfrm>
          <a:prstGeom prst="rect">
            <a:avLst/>
          </a:prstGeom>
          <a:noFill/>
        </p:spPr>
        <p:txBody>
          <a:bodyPr wrap="square" lIns="179285" tIns="143428" rIns="179285" bIns="143428" rtlCol="0">
            <a:spAutoFit/>
          </a:bodyPr>
          <a:lstStyle/>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Service endpoint policies will only</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filter traffic for endpoint regions</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If NSGs are open wider, accounts in other regions can be accessed from VNet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Layer policies with NSGs set to allow</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only endpoint region service tags for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Storage</a:t>
            </a:r>
          </a:p>
        </p:txBody>
      </p:sp>
    </p:spTree>
    <p:extLst>
      <p:ext uri="{BB962C8B-B14F-4D97-AF65-F5344CB8AC3E}">
        <p14:creationId xmlns:p14="http://schemas.microsoft.com/office/powerpoint/2010/main" val="2065574482"/>
      </p:ext>
    </p:extLst>
  </p:cSld>
  <p:clrMapOvr>
    <a:overrideClrMapping bg1="lt1" tx1="dk1" bg2="lt2" tx2="dk2" accent1="accent1" accent2="accent2" accent3="accent3" accent4="accent4" accent5="accent5" accent6="accent6" hlink="hlink" folHlink="folHlink"/>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82946" y="13304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Application Access Patterns</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225" name="TextBox 224"/>
          <p:cNvSpPr txBox="1"/>
          <p:nvPr/>
        </p:nvSpPr>
        <p:spPr>
          <a:xfrm>
            <a:off x="6738852" y="4776128"/>
            <a:ext cx="5747489" cy="1821084"/>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private traffic</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Network security groups (NSGs)</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Application security groups (ASGs)</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User-Defined routes (UDRs) </a:t>
            </a:r>
          </a:p>
        </p:txBody>
      </p:sp>
      <p:sp>
        <p:nvSpPr>
          <p:cNvPr id="239" name="TextBox 238"/>
          <p:cNvSpPr txBox="1"/>
          <p:nvPr/>
        </p:nvSpPr>
        <p:spPr>
          <a:xfrm>
            <a:off x="-34047" y="3404911"/>
            <a:ext cx="4104001" cy="3320049"/>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to/from Internet</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a:t>
            </a:r>
            <a:r>
              <a:rPr kumimoji="0" lang="en-US" sz="1961" b="0" i="0" u="none" strike="noStrike" kern="1200" cap="none" spc="-49" normalizeH="0" baseline="0" noProof="0" dirty="0" err="1">
                <a:ln>
                  <a:noFill/>
                </a:ln>
                <a:solidFill>
                  <a:srgbClr val="FFFFFF"/>
                </a:solidFill>
                <a:effectLst/>
                <a:uLnTx/>
                <a:uFillTx/>
                <a:latin typeface="Segoe UI Semilight"/>
                <a:ea typeface="+mn-ea"/>
                <a:cs typeface="+mn-cs"/>
              </a:rPr>
              <a:t>DDoS</a:t>
            </a: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protection </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Web Application Firewall</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Azure Firewall</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Network Virtual Appliances</a:t>
            </a:r>
          </a:p>
          <a:p>
            <a:pPr marL="0" marR="0" lvl="0" indent="0" algn="l" defTabSz="914367" rtl="0" eaLnBrk="1" fontAlgn="auto" latinLnBrk="0" hangingPunct="1">
              <a:lnSpc>
                <a:spcPct val="100000"/>
              </a:lnSpc>
              <a:spcBef>
                <a:spcPts val="0"/>
              </a:spcBef>
              <a:spcAft>
                <a:spcPts val="588"/>
              </a:spcAft>
              <a:buClrTx/>
              <a:buSzTx/>
              <a:buFontTx/>
              <a:buNone/>
              <a:tabLst/>
              <a:defRPr/>
            </a:pPr>
            <a:endParaRPr kumimoji="0" lang="en-US" sz="1961" b="0" i="0" u="none" strike="noStrike" kern="1200" cap="none" spc="-49" normalizeH="0" baseline="0" noProof="0" dirty="0">
              <a:ln>
                <a:noFill/>
              </a:ln>
              <a:solidFill>
                <a:srgbClr val="FFFFFF"/>
              </a:solidFill>
              <a:effectLst/>
              <a:uLnTx/>
              <a:uFillTx/>
              <a:latin typeface="Segoe UI Semilight"/>
              <a:ea typeface="+mn-ea"/>
              <a:cs typeface="+mn-cs"/>
            </a:endParaRPr>
          </a:p>
        </p:txBody>
      </p:sp>
      <p:sp>
        <p:nvSpPr>
          <p:cNvPr id="302" name="TextBox 301"/>
          <p:cNvSpPr txBox="1"/>
          <p:nvPr/>
        </p:nvSpPr>
        <p:spPr>
          <a:xfrm>
            <a:off x="7433655" y="3088332"/>
            <a:ext cx="5182889" cy="1373121"/>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to Azure PaaS services</a:t>
            </a:r>
            <a:endParaRPr kumimoji="0" lang="en-US" sz="1765" b="0" i="0" u="none" strike="noStrike" kern="1200" cap="none" spc="-49" normalizeH="0" baseline="0" noProof="0" dirty="0">
              <a:ln>
                <a:noFill/>
              </a:ln>
              <a:solidFill>
                <a:srgbClr val="FFFFFF"/>
              </a:solidFill>
              <a:effectLst/>
              <a:uLnTx/>
              <a:uFillTx/>
              <a:latin typeface="Segoe UI Semilight"/>
              <a:ea typeface="+mn-ea"/>
              <a:cs typeface="+mn-cs"/>
            </a:endParaRPr>
          </a:p>
        </p:txBody>
      </p:sp>
      <p:sp>
        <p:nvSpPr>
          <p:cNvPr id="3" name="Oval 2">
            <a:extLst>
              <a:ext uri="{FF2B5EF4-FFF2-40B4-BE49-F238E27FC236}">
                <a16:creationId xmlns:a16="http://schemas.microsoft.com/office/drawing/2014/main" id="{F9E1FF46-C4F1-46A4-B571-928D1867B6DE}"/>
              </a:ext>
            </a:extLst>
          </p:cNvPr>
          <p:cNvSpPr/>
          <p:nvPr/>
        </p:nvSpPr>
        <p:spPr bwMode="auto">
          <a:xfrm>
            <a:off x="6858778" y="2629261"/>
            <a:ext cx="774972" cy="638444"/>
          </a:xfrm>
          <a:prstGeom prst="ellipse">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sp>
        <p:nvSpPr>
          <p:cNvPr id="277" name="Oval 276">
            <a:extLst>
              <a:ext uri="{FF2B5EF4-FFF2-40B4-BE49-F238E27FC236}">
                <a16:creationId xmlns:a16="http://schemas.microsoft.com/office/drawing/2014/main" id="{CCE9E560-121D-4A5B-936D-677E7DF7BC56}"/>
              </a:ext>
            </a:extLst>
          </p:cNvPr>
          <p:cNvSpPr/>
          <p:nvPr/>
        </p:nvSpPr>
        <p:spPr bwMode="auto">
          <a:xfrm>
            <a:off x="6916230" y="4247198"/>
            <a:ext cx="675999" cy="63079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3</a:t>
            </a:r>
          </a:p>
        </p:txBody>
      </p:sp>
      <p:sp>
        <p:nvSpPr>
          <p:cNvPr id="278" name="Oval 277">
            <a:extLst>
              <a:ext uri="{FF2B5EF4-FFF2-40B4-BE49-F238E27FC236}">
                <a16:creationId xmlns:a16="http://schemas.microsoft.com/office/drawing/2014/main" id="{07E64726-A76D-44DD-827E-2E6F85898D19}"/>
              </a:ext>
            </a:extLst>
          </p:cNvPr>
          <p:cNvSpPr/>
          <p:nvPr/>
        </p:nvSpPr>
        <p:spPr bwMode="auto">
          <a:xfrm>
            <a:off x="2023206" y="1622618"/>
            <a:ext cx="684983" cy="59467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a:t>
            </a:r>
          </a:p>
        </p:txBody>
      </p:sp>
      <p:sp>
        <p:nvSpPr>
          <p:cNvPr id="2" name="TextBox 1">
            <a:extLst>
              <a:ext uri="{FF2B5EF4-FFF2-40B4-BE49-F238E27FC236}">
                <a16:creationId xmlns:a16="http://schemas.microsoft.com/office/drawing/2014/main" id="{9C080F7B-6619-4916-8C15-BCE897CF6637}"/>
              </a:ext>
            </a:extLst>
          </p:cNvPr>
          <p:cNvSpPr txBox="1"/>
          <p:nvPr/>
        </p:nvSpPr>
        <p:spPr>
          <a:xfrm>
            <a:off x="8220112" y="3486016"/>
            <a:ext cx="3155474" cy="1520416"/>
          </a:xfrm>
          <a:prstGeom prst="rect">
            <a:avLst/>
          </a:prstGeom>
          <a:noFill/>
        </p:spPr>
        <p:txBody>
          <a:bodyPr wrap="square" lIns="179240" tIns="143391" rIns="179240" bIns="143391" rtlCol="0">
            <a:noAutofit/>
          </a:bodyPr>
          <a:lstStyle>
            <a:defPPr>
              <a:defRPr lang="en-US"/>
            </a:defPPr>
            <a:lvl1pPr>
              <a:lnSpc>
                <a:spcPct val="90000"/>
              </a:lnSpc>
              <a:spcBef>
                <a:spcPct val="20000"/>
              </a:spcBef>
              <a:spcAft>
                <a:spcPts val="1176"/>
              </a:spcAft>
              <a:buSzPct val="80000"/>
              <a:defRPr sz="2353">
                <a:gradFill>
                  <a:gsLst>
                    <a:gs pos="0">
                      <a:srgbClr val="47D8FF"/>
                    </a:gs>
                    <a:gs pos="100000">
                      <a:srgbClr val="47D8FF"/>
                    </a:gs>
                  </a:gsLst>
                  <a:lin ang="5400000" scaled="1"/>
                </a:gradFill>
                <a:latin typeface="Segoe UI Semilight"/>
              </a:defRPr>
            </a:lvl1pPr>
          </a:lstStyle>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Service Endpoints</a:t>
            </a:r>
          </a:p>
        </p:txBody>
      </p:sp>
      <p:sp>
        <p:nvSpPr>
          <p:cNvPr id="284" name="Rectangle 283">
            <a:extLst>
              <a:ext uri="{FF2B5EF4-FFF2-40B4-BE49-F238E27FC236}">
                <a16:creationId xmlns:a16="http://schemas.microsoft.com/office/drawing/2014/main" id="{7D5E2744-240B-4E0A-A0F1-7FB1F44A08C8}"/>
              </a:ext>
            </a:extLst>
          </p:cNvPr>
          <p:cNvSpPr/>
          <p:nvPr/>
        </p:nvSpPr>
        <p:spPr bwMode="auto">
          <a:xfrm>
            <a:off x="3195497" y="1171330"/>
            <a:ext cx="8783837" cy="2811700"/>
          </a:xfrm>
          <a:prstGeom prst="rect">
            <a:avLst/>
          </a:prstGeom>
          <a:noFill/>
          <a:ln w="952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9" name="Group 298">
            <a:extLst>
              <a:ext uri="{FF2B5EF4-FFF2-40B4-BE49-F238E27FC236}">
                <a16:creationId xmlns:a16="http://schemas.microsoft.com/office/drawing/2014/main" id="{172B74C3-5C9D-4940-82EB-45135C92C2E5}"/>
              </a:ext>
            </a:extLst>
          </p:cNvPr>
          <p:cNvGrpSpPr/>
          <p:nvPr/>
        </p:nvGrpSpPr>
        <p:grpSpPr>
          <a:xfrm>
            <a:off x="3330146" y="3306917"/>
            <a:ext cx="3372110" cy="3203330"/>
            <a:chOff x="4560877" y="3447079"/>
            <a:chExt cx="3844341" cy="3547000"/>
          </a:xfrm>
        </p:grpSpPr>
        <p:sp>
          <p:nvSpPr>
            <p:cNvPr id="301" name="TextBox 300">
              <a:extLst>
                <a:ext uri="{FF2B5EF4-FFF2-40B4-BE49-F238E27FC236}">
                  <a16:creationId xmlns:a16="http://schemas.microsoft.com/office/drawing/2014/main" id="{3F1F0380-B968-496B-B5A9-515B6ACF326B}"/>
                </a:ext>
              </a:extLst>
            </p:cNvPr>
            <p:cNvSpPr txBox="1"/>
            <p:nvPr/>
          </p:nvSpPr>
          <p:spPr>
            <a:xfrm>
              <a:off x="6340345" y="4623009"/>
              <a:ext cx="1703203" cy="11273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49" normalizeH="0" baseline="0" noProof="0" dirty="0">
                  <a:ln>
                    <a:noFill/>
                  </a:ln>
                  <a:solidFill>
                    <a:srgbClr val="FFFFFF"/>
                  </a:solidFill>
                  <a:effectLst/>
                  <a:uLnTx/>
                  <a:uFillTx/>
                  <a:latin typeface="Segoe UI Semilight"/>
                  <a:ea typeface="+mn-ea"/>
                  <a:cs typeface="+mn-cs"/>
                </a:rPr>
                <a:t>Backend Connectivity</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686" b="0" i="0" u="none" strike="noStrike" kern="1200" cap="none" spc="-49" normalizeH="0" baseline="0" noProof="0" dirty="0">
                <a:ln>
                  <a:noFill/>
                </a:ln>
                <a:solidFill>
                  <a:srgbClr val="FFFFF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ExpressRoute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VPN Gateways</a:t>
              </a:r>
              <a:endParaRPr kumimoji="0" lang="en-US" sz="1568" b="0" i="0"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endParaRPr>
            </a:p>
          </p:txBody>
        </p:sp>
        <p:grpSp>
          <p:nvGrpSpPr>
            <p:cNvPr id="304" name="Group 303">
              <a:extLst>
                <a:ext uri="{FF2B5EF4-FFF2-40B4-BE49-F238E27FC236}">
                  <a16:creationId xmlns:a16="http://schemas.microsoft.com/office/drawing/2014/main" id="{BFAD0529-A229-46CD-B2A3-2997D4D8AC29}"/>
                </a:ext>
              </a:extLst>
            </p:cNvPr>
            <p:cNvGrpSpPr/>
            <p:nvPr/>
          </p:nvGrpSpPr>
          <p:grpSpPr>
            <a:xfrm>
              <a:off x="4560877" y="4697003"/>
              <a:ext cx="1893269" cy="2297076"/>
              <a:chOff x="1078644" y="2944892"/>
              <a:chExt cx="2747571" cy="3760255"/>
            </a:xfrm>
          </p:grpSpPr>
          <p:sp>
            <p:nvSpPr>
              <p:cNvPr id="417" name="Rectangle 10">
                <a:extLst>
                  <a:ext uri="{FF2B5EF4-FFF2-40B4-BE49-F238E27FC236}">
                    <a16:creationId xmlns:a16="http://schemas.microsoft.com/office/drawing/2014/main" id="{D5B72719-90C5-4F46-AECF-8AC8CF79EE39}"/>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8" name="Rectangle 11">
                <a:extLst>
                  <a:ext uri="{FF2B5EF4-FFF2-40B4-BE49-F238E27FC236}">
                    <a16:creationId xmlns:a16="http://schemas.microsoft.com/office/drawing/2014/main" id="{96350BA2-74AC-403E-84CC-287D298AA02D}"/>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Rectangle 21">
                <a:extLst>
                  <a:ext uri="{FF2B5EF4-FFF2-40B4-BE49-F238E27FC236}">
                    <a16:creationId xmlns:a16="http://schemas.microsoft.com/office/drawing/2014/main" id="{E8B16297-D90D-4CD0-B0D1-FBD50E85124B}"/>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22">
                <a:extLst>
                  <a:ext uri="{FF2B5EF4-FFF2-40B4-BE49-F238E27FC236}">
                    <a16:creationId xmlns:a16="http://schemas.microsoft.com/office/drawing/2014/main" id="{D0C6063F-45A1-4206-9426-968C8F56D873}"/>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Rectangle 26">
                <a:extLst>
                  <a:ext uri="{FF2B5EF4-FFF2-40B4-BE49-F238E27FC236}">
                    <a16:creationId xmlns:a16="http://schemas.microsoft.com/office/drawing/2014/main" id="{F46D489A-B6DC-48B3-B1A1-12118FB4AB2B}"/>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Rectangle 27">
                <a:extLst>
                  <a:ext uri="{FF2B5EF4-FFF2-40B4-BE49-F238E27FC236}">
                    <a16:creationId xmlns:a16="http://schemas.microsoft.com/office/drawing/2014/main" id="{5EF00347-A7A3-4723-8363-112298D2202D}"/>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28">
                <a:extLst>
                  <a:ext uri="{FF2B5EF4-FFF2-40B4-BE49-F238E27FC236}">
                    <a16:creationId xmlns:a16="http://schemas.microsoft.com/office/drawing/2014/main" id="{41CA3757-9BDE-470E-A016-47C0F06CB714}"/>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Freeform 29">
                <a:extLst>
                  <a:ext uri="{FF2B5EF4-FFF2-40B4-BE49-F238E27FC236}">
                    <a16:creationId xmlns:a16="http://schemas.microsoft.com/office/drawing/2014/main" id="{E5E7EEB3-18E1-49B9-8F71-F4BFBFD3D345}"/>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Rectangle 30">
                <a:extLst>
                  <a:ext uri="{FF2B5EF4-FFF2-40B4-BE49-F238E27FC236}">
                    <a16:creationId xmlns:a16="http://schemas.microsoft.com/office/drawing/2014/main" id="{396488D7-912E-44E8-8DD3-25EADEDD7068}"/>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Rectangle 31">
                <a:extLst>
                  <a:ext uri="{FF2B5EF4-FFF2-40B4-BE49-F238E27FC236}">
                    <a16:creationId xmlns:a16="http://schemas.microsoft.com/office/drawing/2014/main" id="{6189A1FE-B9BC-4633-A95F-5986042A8960}"/>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Rectangle 32">
                <a:extLst>
                  <a:ext uri="{FF2B5EF4-FFF2-40B4-BE49-F238E27FC236}">
                    <a16:creationId xmlns:a16="http://schemas.microsoft.com/office/drawing/2014/main" id="{E40E767F-F91F-491C-A897-46D8561D7A1E}"/>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Rectangle 33">
                <a:extLst>
                  <a:ext uri="{FF2B5EF4-FFF2-40B4-BE49-F238E27FC236}">
                    <a16:creationId xmlns:a16="http://schemas.microsoft.com/office/drawing/2014/main" id="{2E9A6B21-F368-42F3-BE10-90FC6BFBBC4B}"/>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9" name="Rectangle 34">
                <a:extLst>
                  <a:ext uri="{FF2B5EF4-FFF2-40B4-BE49-F238E27FC236}">
                    <a16:creationId xmlns:a16="http://schemas.microsoft.com/office/drawing/2014/main" id="{B75E643D-EAE9-4D32-8857-5AC0B5E19A9D}"/>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0" name="Rectangle 35">
                <a:extLst>
                  <a:ext uri="{FF2B5EF4-FFF2-40B4-BE49-F238E27FC236}">
                    <a16:creationId xmlns:a16="http://schemas.microsoft.com/office/drawing/2014/main" id="{CB2D67A5-D60F-4C83-9A2E-3ED58047798E}"/>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1" name="Rectangle 36">
                <a:extLst>
                  <a:ext uri="{FF2B5EF4-FFF2-40B4-BE49-F238E27FC236}">
                    <a16:creationId xmlns:a16="http://schemas.microsoft.com/office/drawing/2014/main" id="{29DA84AE-851D-4DF9-B9F4-7E570B1790B5}"/>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2" name="Rectangle 37">
                <a:extLst>
                  <a:ext uri="{FF2B5EF4-FFF2-40B4-BE49-F238E27FC236}">
                    <a16:creationId xmlns:a16="http://schemas.microsoft.com/office/drawing/2014/main" id="{047DF70A-F25F-470E-B899-07669F8B4BBB}"/>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3" name="Rectangle 38">
                <a:extLst>
                  <a:ext uri="{FF2B5EF4-FFF2-40B4-BE49-F238E27FC236}">
                    <a16:creationId xmlns:a16="http://schemas.microsoft.com/office/drawing/2014/main" id="{F6216427-0C3A-450D-80B1-2FDAA7745B0A}"/>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4" name="Rectangle 39">
                <a:extLst>
                  <a:ext uri="{FF2B5EF4-FFF2-40B4-BE49-F238E27FC236}">
                    <a16:creationId xmlns:a16="http://schemas.microsoft.com/office/drawing/2014/main" id="{871DEA16-C2E6-4464-85C4-E96B8425A2AA}"/>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5" name="Rectangle 40">
                <a:extLst>
                  <a:ext uri="{FF2B5EF4-FFF2-40B4-BE49-F238E27FC236}">
                    <a16:creationId xmlns:a16="http://schemas.microsoft.com/office/drawing/2014/main" id="{4A2F75D5-A9A5-4F3B-BC5E-6CE25790F410}"/>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6" name="Rectangle 41">
                <a:extLst>
                  <a:ext uri="{FF2B5EF4-FFF2-40B4-BE49-F238E27FC236}">
                    <a16:creationId xmlns:a16="http://schemas.microsoft.com/office/drawing/2014/main" id="{0F490032-883A-4920-9ED2-FF9A0478D09A}"/>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7" name="Rectangle 42">
                <a:extLst>
                  <a:ext uri="{FF2B5EF4-FFF2-40B4-BE49-F238E27FC236}">
                    <a16:creationId xmlns:a16="http://schemas.microsoft.com/office/drawing/2014/main" id="{F0DC1C90-B307-4C0E-8B5E-D80EF2EB120C}"/>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8" name="Rectangle 43">
                <a:extLst>
                  <a:ext uri="{FF2B5EF4-FFF2-40B4-BE49-F238E27FC236}">
                    <a16:creationId xmlns:a16="http://schemas.microsoft.com/office/drawing/2014/main" id="{630EC15E-7F6F-4759-808B-50177883AD01}"/>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9" name="Rectangle 44">
                <a:extLst>
                  <a:ext uri="{FF2B5EF4-FFF2-40B4-BE49-F238E27FC236}">
                    <a16:creationId xmlns:a16="http://schemas.microsoft.com/office/drawing/2014/main" id="{D90CD9F4-406D-4CD7-A0BE-0A2EBF6207C5}"/>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0" name="Rectangle 45">
                <a:extLst>
                  <a:ext uri="{FF2B5EF4-FFF2-40B4-BE49-F238E27FC236}">
                    <a16:creationId xmlns:a16="http://schemas.microsoft.com/office/drawing/2014/main" id="{2FFAE2B0-0BFB-4F96-9A38-73D1D7B58D79}"/>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1" name="Rectangle 46">
                <a:extLst>
                  <a:ext uri="{FF2B5EF4-FFF2-40B4-BE49-F238E27FC236}">
                    <a16:creationId xmlns:a16="http://schemas.microsoft.com/office/drawing/2014/main" id="{7DB38EE0-79DB-4285-BD27-A4E5D5A1A2C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2" name="Rectangle 47">
                <a:extLst>
                  <a:ext uri="{FF2B5EF4-FFF2-40B4-BE49-F238E27FC236}">
                    <a16:creationId xmlns:a16="http://schemas.microsoft.com/office/drawing/2014/main" id="{8A33FD20-229F-49A5-9DD9-39F2DC2273E7}"/>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3" name="Rectangle 48">
                <a:extLst>
                  <a:ext uri="{FF2B5EF4-FFF2-40B4-BE49-F238E27FC236}">
                    <a16:creationId xmlns:a16="http://schemas.microsoft.com/office/drawing/2014/main" id="{2E3EC690-ABB9-4EE8-B53F-0323E068BFB9}"/>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4" name="Rectangle 49">
                <a:extLst>
                  <a:ext uri="{FF2B5EF4-FFF2-40B4-BE49-F238E27FC236}">
                    <a16:creationId xmlns:a16="http://schemas.microsoft.com/office/drawing/2014/main" id="{DEFABE78-D4A1-4DEF-A8F9-249CA17FFDC9}"/>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5" name="Rectangle 50">
                <a:extLst>
                  <a:ext uri="{FF2B5EF4-FFF2-40B4-BE49-F238E27FC236}">
                    <a16:creationId xmlns:a16="http://schemas.microsoft.com/office/drawing/2014/main" id="{F9252318-F404-474C-BFDA-ABD7CB51B06C}"/>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6" name="Rectangle 51">
                <a:extLst>
                  <a:ext uri="{FF2B5EF4-FFF2-40B4-BE49-F238E27FC236}">
                    <a16:creationId xmlns:a16="http://schemas.microsoft.com/office/drawing/2014/main" id="{096C8490-BBCD-481E-B479-6B8E0BE11973}"/>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7" name="Rectangle 52">
                <a:extLst>
                  <a:ext uri="{FF2B5EF4-FFF2-40B4-BE49-F238E27FC236}">
                    <a16:creationId xmlns:a16="http://schemas.microsoft.com/office/drawing/2014/main" id="{7C1ECED2-F11A-430B-9B04-1C900AB64B5C}"/>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8" name="Rectangle 53">
                <a:extLst>
                  <a:ext uri="{FF2B5EF4-FFF2-40B4-BE49-F238E27FC236}">
                    <a16:creationId xmlns:a16="http://schemas.microsoft.com/office/drawing/2014/main" id="{FCEBE611-E527-4704-A457-BC2699A326F3}"/>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9" name="Rectangle 54">
                <a:extLst>
                  <a:ext uri="{FF2B5EF4-FFF2-40B4-BE49-F238E27FC236}">
                    <a16:creationId xmlns:a16="http://schemas.microsoft.com/office/drawing/2014/main" id="{A70E1B98-09BE-47B5-BF4C-D6E749EAA297}"/>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0" name="Rectangle 55">
                <a:extLst>
                  <a:ext uri="{FF2B5EF4-FFF2-40B4-BE49-F238E27FC236}">
                    <a16:creationId xmlns:a16="http://schemas.microsoft.com/office/drawing/2014/main" id="{3A9B8A6D-FFB8-4725-8E1C-2AFBCDD66975}"/>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1" name="Rectangle 56">
                <a:extLst>
                  <a:ext uri="{FF2B5EF4-FFF2-40B4-BE49-F238E27FC236}">
                    <a16:creationId xmlns:a16="http://schemas.microsoft.com/office/drawing/2014/main" id="{B5B20C3B-CAC8-455F-9760-3BE8F7A1F753}"/>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2" name="Rectangle 57">
                <a:extLst>
                  <a:ext uri="{FF2B5EF4-FFF2-40B4-BE49-F238E27FC236}">
                    <a16:creationId xmlns:a16="http://schemas.microsoft.com/office/drawing/2014/main" id="{99FFB605-428B-4181-A49E-EA2900992A80}"/>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3" name="Rectangle 58">
                <a:extLst>
                  <a:ext uri="{FF2B5EF4-FFF2-40B4-BE49-F238E27FC236}">
                    <a16:creationId xmlns:a16="http://schemas.microsoft.com/office/drawing/2014/main" id="{2956E83A-5755-43D1-8002-EEFA7CCEF12A}"/>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4" name="Rectangle 59">
                <a:extLst>
                  <a:ext uri="{FF2B5EF4-FFF2-40B4-BE49-F238E27FC236}">
                    <a16:creationId xmlns:a16="http://schemas.microsoft.com/office/drawing/2014/main" id="{F7776106-9AD9-4F30-990D-811B86703CE9}"/>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5" name="Rectangle 60">
                <a:extLst>
                  <a:ext uri="{FF2B5EF4-FFF2-40B4-BE49-F238E27FC236}">
                    <a16:creationId xmlns:a16="http://schemas.microsoft.com/office/drawing/2014/main" id="{1FE3172B-804E-45A4-B12C-7878F768BC1E}"/>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6" name="Rectangle 61">
                <a:extLst>
                  <a:ext uri="{FF2B5EF4-FFF2-40B4-BE49-F238E27FC236}">
                    <a16:creationId xmlns:a16="http://schemas.microsoft.com/office/drawing/2014/main" id="{EA71C368-8D0F-4DE2-A645-CB83054A743C}"/>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7" name="Rectangle 62">
                <a:extLst>
                  <a:ext uri="{FF2B5EF4-FFF2-40B4-BE49-F238E27FC236}">
                    <a16:creationId xmlns:a16="http://schemas.microsoft.com/office/drawing/2014/main" id="{35269034-E778-424E-B04D-EEB497CF9C19}"/>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8" name="Freeform 63">
                <a:extLst>
                  <a:ext uri="{FF2B5EF4-FFF2-40B4-BE49-F238E27FC236}">
                    <a16:creationId xmlns:a16="http://schemas.microsoft.com/office/drawing/2014/main" id="{46C73E1C-F11C-457D-8CDD-9DF1487648F6}"/>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9" name="Freeform 64">
                <a:extLst>
                  <a:ext uri="{FF2B5EF4-FFF2-40B4-BE49-F238E27FC236}">
                    <a16:creationId xmlns:a16="http://schemas.microsoft.com/office/drawing/2014/main" id="{B5FC815A-7F14-4986-AB79-2C986A95EC94}"/>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0" name="Freeform 65">
                <a:extLst>
                  <a:ext uri="{FF2B5EF4-FFF2-40B4-BE49-F238E27FC236}">
                    <a16:creationId xmlns:a16="http://schemas.microsoft.com/office/drawing/2014/main" id="{6B30FAE3-54B9-4099-9E89-74391F1F7A06}"/>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1" name="Freeform 66">
                <a:extLst>
                  <a:ext uri="{FF2B5EF4-FFF2-40B4-BE49-F238E27FC236}">
                    <a16:creationId xmlns:a16="http://schemas.microsoft.com/office/drawing/2014/main" id="{A6FB6F0F-1767-4A16-A1A0-E2ACF5DAC1F3}"/>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2" name="Freeform 67">
                <a:extLst>
                  <a:ext uri="{FF2B5EF4-FFF2-40B4-BE49-F238E27FC236}">
                    <a16:creationId xmlns:a16="http://schemas.microsoft.com/office/drawing/2014/main" id="{F6895FE0-E07B-497F-B9E2-59973D188DA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3" name="Freeform 68">
                <a:extLst>
                  <a:ext uri="{FF2B5EF4-FFF2-40B4-BE49-F238E27FC236}">
                    <a16:creationId xmlns:a16="http://schemas.microsoft.com/office/drawing/2014/main" id="{7AF87589-5647-484C-8B54-C543E1F3DEF3}"/>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4" name="Freeform 69">
                <a:extLst>
                  <a:ext uri="{FF2B5EF4-FFF2-40B4-BE49-F238E27FC236}">
                    <a16:creationId xmlns:a16="http://schemas.microsoft.com/office/drawing/2014/main" id="{B7D34D4A-7AC2-4B5A-873A-2F473AB353FB}"/>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5" name="Freeform 70">
                <a:extLst>
                  <a:ext uri="{FF2B5EF4-FFF2-40B4-BE49-F238E27FC236}">
                    <a16:creationId xmlns:a16="http://schemas.microsoft.com/office/drawing/2014/main" id="{E4B890A4-AEB0-4516-BC5C-397ED47063B7}"/>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6" name="Rectangle 71">
                <a:extLst>
                  <a:ext uri="{FF2B5EF4-FFF2-40B4-BE49-F238E27FC236}">
                    <a16:creationId xmlns:a16="http://schemas.microsoft.com/office/drawing/2014/main" id="{7DA0189F-3816-4B0A-9608-B85A07964FE4}"/>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7" name="Rectangle 72">
                <a:extLst>
                  <a:ext uri="{FF2B5EF4-FFF2-40B4-BE49-F238E27FC236}">
                    <a16:creationId xmlns:a16="http://schemas.microsoft.com/office/drawing/2014/main" id="{7042B22B-335F-4756-A904-DCAF1A856C77}"/>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8" name="Rectangle 73">
                <a:extLst>
                  <a:ext uri="{FF2B5EF4-FFF2-40B4-BE49-F238E27FC236}">
                    <a16:creationId xmlns:a16="http://schemas.microsoft.com/office/drawing/2014/main" id="{A6F98426-9A5B-480F-876B-D0B0B885209C}"/>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9" name="Rectangle 74">
                <a:extLst>
                  <a:ext uri="{FF2B5EF4-FFF2-40B4-BE49-F238E27FC236}">
                    <a16:creationId xmlns:a16="http://schemas.microsoft.com/office/drawing/2014/main" id="{1DAD0DC9-23CD-48A5-928C-ABD546BF1041}"/>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0" name="Rectangle 75">
                <a:extLst>
                  <a:ext uri="{FF2B5EF4-FFF2-40B4-BE49-F238E27FC236}">
                    <a16:creationId xmlns:a16="http://schemas.microsoft.com/office/drawing/2014/main" id="{6D5EFDB1-4BD9-4FDB-ACCD-41A9F6DD8DAD}"/>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1" name="Rectangle 76">
                <a:extLst>
                  <a:ext uri="{FF2B5EF4-FFF2-40B4-BE49-F238E27FC236}">
                    <a16:creationId xmlns:a16="http://schemas.microsoft.com/office/drawing/2014/main" id="{1A447CCE-ACB3-4E49-A0EC-C1D34B424C9B}"/>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2" name="Rectangle 77">
                <a:extLst>
                  <a:ext uri="{FF2B5EF4-FFF2-40B4-BE49-F238E27FC236}">
                    <a16:creationId xmlns:a16="http://schemas.microsoft.com/office/drawing/2014/main" id="{62D34AA1-5C2E-465F-BD3A-D4445047DC56}"/>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3" name="Rectangle 78">
                <a:extLst>
                  <a:ext uri="{FF2B5EF4-FFF2-40B4-BE49-F238E27FC236}">
                    <a16:creationId xmlns:a16="http://schemas.microsoft.com/office/drawing/2014/main" id="{7D679027-A8C3-4467-9FB1-2714A6E01C5F}"/>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4" name="Rectangle 79">
                <a:extLst>
                  <a:ext uri="{FF2B5EF4-FFF2-40B4-BE49-F238E27FC236}">
                    <a16:creationId xmlns:a16="http://schemas.microsoft.com/office/drawing/2014/main" id="{A1841271-D9F5-429E-B037-AE94ECED3D1A}"/>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5" name="Rectangle 80">
                <a:extLst>
                  <a:ext uri="{FF2B5EF4-FFF2-40B4-BE49-F238E27FC236}">
                    <a16:creationId xmlns:a16="http://schemas.microsoft.com/office/drawing/2014/main" id="{73CE9EA6-072F-4ADC-B337-9DD004C7E61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6" name="Rectangle 81">
                <a:extLst>
                  <a:ext uri="{FF2B5EF4-FFF2-40B4-BE49-F238E27FC236}">
                    <a16:creationId xmlns:a16="http://schemas.microsoft.com/office/drawing/2014/main" id="{1A103FA4-2417-427E-AC3B-0D60FF3D6B1B}"/>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7" name="Rectangle 82">
                <a:extLst>
                  <a:ext uri="{FF2B5EF4-FFF2-40B4-BE49-F238E27FC236}">
                    <a16:creationId xmlns:a16="http://schemas.microsoft.com/office/drawing/2014/main" id="{ED50D76F-568B-4C56-9D4A-70C5DFAFD750}"/>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8" name="Rectangle 83">
                <a:extLst>
                  <a:ext uri="{FF2B5EF4-FFF2-40B4-BE49-F238E27FC236}">
                    <a16:creationId xmlns:a16="http://schemas.microsoft.com/office/drawing/2014/main" id="{B7F20EEC-2EFB-49DD-9561-2D794A48D8FE}"/>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9" name="Rectangle 84">
                <a:extLst>
                  <a:ext uri="{FF2B5EF4-FFF2-40B4-BE49-F238E27FC236}">
                    <a16:creationId xmlns:a16="http://schemas.microsoft.com/office/drawing/2014/main" id="{F2E8FF89-261A-4158-BD67-25404D00AC17}"/>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0" name="Rectangle 85">
                <a:extLst>
                  <a:ext uri="{FF2B5EF4-FFF2-40B4-BE49-F238E27FC236}">
                    <a16:creationId xmlns:a16="http://schemas.microsoft.com/office/drawing/2014/main" id="{9DE5B3C2-B2DE-4F39-90E7-EBC7DE0C67CE}"/>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1" name="Rectangle 86">
                <a:extLst>
                  <a:ext uri="{FF2B5EF4-FFF2-40B4-BE49-F238E27FC236}">
                    <a16:creationId xmlns:a16="http://schemas.microsoft.com/office/drawing/2014/main" id="{5F115395-98FB-48E5-87BD-2B87A99B199E}"/>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2" name="Rectangle 87">
                <a:extLst>
                  <a:ext uri="{FF2B5EF4-FFF2-40B4-BE49-F238E27FC236}">
                    <a16:creationId xmlns:a16="http://schemas.microsoft.com/office/drawing/2014/main" id="{8CF880FA-873D-4A85-954A-AE08AD074C15}"/>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3" name="Rectangle 88">
                <a:extLst>
                  <a:ext uri="{FF2B5EF4-FFF2-40B4-BE49-F238E27FC236}">
                    <a16:creationId xmlns:a16="http://schemas.microsoft.com/office/drawing/2014/main" id="{66E9F457-ED9F-4202-A1CF-453F0F1F6B65}"/>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4" name="Rectangle 89">
                <a:extLst>
                  <a:ext uri="{FF2B5EF4-FFF2-40B4-BE49-F238E27FC236}">
                    <a16:creationId xmlns:a16="http://schemas.microsoft.com/office/drawing/2014/main" id="{F9299802-C138-4474-A3C5-E1633D4517E8}"/>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5" name="Rectangle 90">
                <a:extLst>
                  <a:ext uri="{FF2B5EF4-FFF2-40B4-BE49-F238E27FC236}">
                    <a16:creationId xmlns:a16="http://schemas.microsoft.com/office/drawing/2014/main" id="{1A929EC3-A7EF-434A-B33A-8E652519874E}"/>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6" name="Rectangle 91">
                <a:extLst>
                  <a:ext uri="{FF2B5EF4-FFF2-40B4-BE49-F238E27FC236}">
                    <a16:creationId xmlns:a16="http://schemas.microsoft.com/office/drawing/2014/main" id="{D958E488-9249-474D-A239-D81E79F29B91}"/>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7" name="Rectangle 92">
                <a:extLst>
                  <a:ext uri="{FF2B5EF4-FFF2-40B4-BE49-F238E27FC236}">
                    <a16:creationId xmlns:a16="http://schemas.microsoft.com/office/drawing/2014/main" id="{3066C5DF-3CB0-4D83-8458-92EDD86E7996}"/>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8" name="Rectangle 93">
                <a:extLst>
                  <a:ext uri="{FF2B5EF4-FFF2-40B4-BE49-F238E27FC236}">
                    <a16:creationId xmlns:a16="http://schemas.microsoft.com/office/drawing/2014/main" id="{0845EAED-04B7-4871-99CF-4F24A8303800}"/>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9" name="Rectangle 94">
                <a:extLst>
                  <a:ext uri="{FF2B5EF4-FFF2-40B4-BE49-F238E27FC236}">
                    <a16:creationId xmlns:a16="http://schemas.microsoft.com/office/drawing/2014/main" id="{DFE5FCA8-B529-4BE2-913A-7A2B2A4E7CFF}"/>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0" name="Rectangle 95">
                <a:extLst>
                  <a:ext uri="{FF2B5EF4-FFF2-40B4-BE49-F238E27FC236}">
                    <a16:creationId xmlns:a16="http://schemas.microsoft.com/office/drawing/2014/main" id="{C330FEA6-81A7-4CD3-9F21-DF5B594C1C03}"/>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1" name="Rectangle 96">
                <a:extLst>
                  <a:ext uri="{FF2B5EF4-FFF2-40B4-BE49-F238E27FC236}">
                    <a16:creationId xmlns:a16="http://schemas.microsoft.com/office/drawing/2014/main" id="{C7E3086F-EF10-4252-8235-388CF4DE8E09}"/>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2" name="Freeform 97">
                <a:extLst>
                  <a:ext uri="{FF2B5EF4-FFF2-40B4-BE49-F238E27FC236}">
                    <a16:creationId xmlns:a16="http://schemas.microsoft.com/office/drawing/2014/main" id="{ECB0B26F-34A1-474B-9C52-E6A82C5BD041}"/>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3" name="Freeform 98">
                <a:extLst>
                  <a:ext uri="{FF2B5EF4-FFF2-40B4-BE49-F238E27FC236}">
                    <a16:creationId xmlns:a16="http://schemas.microsoft.com/office/drawing/2014/main" id="{3516B135-722E-490D-8A71-BE669F67647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4" name="Rectangle 99">
                <a:extLst>
                  <a:ext uri="{FF2B5EF4-FFF2-40B4-BE49-F238E27FC236}">
                    <a16:creationId xmlns:a16="http://schemas.microsoft.com/office/drawing/2014/main" id="{050B38CD-1301-4BC7-9905-368EEFD4C1B4}"/>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5" name="Rectangle 100">
                <a:extLst>
                  <a:ext uri="{FF2B5EF4-FFF2-40B4-BE49-F238E27FC236}">
                    <a16:creationId xmlns:a16="http://schemas.microsoft.com/office/drawing/2014/main" id="{9DDBF263-F7D6-4A9B-A068-EA1578C52A72}"/>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6" name="Rectangle 101">
                <a:extLst>
                  <a:ext uri="{FF2B5EF4-FFF2-40B4-BE49-F238E27FC236}">
                    <a16:creationId xmlns:a16="http://schemas.microsoft.com/office/drawing/2014/main" id="{85927722-7557-4095-8D45-5493AD7A7125}"/>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7" name="Rectangle 102">
                <a:extLst>
                  <a:ext uri="{FF2B5EF4-FFF2-40B4-BE49-F238E27FC236}">
                    <a16:creationId xmlns:a16="http://schemas.microsoft.com/office/drawing/2014/main" id="{74E601BA-DA4E-4973-87C1-584B4FBA4492}"/>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8" name="Rectangle 103">
                <a:extLst>
                  <a:ext uri="{FF2B5EF4-FFF2-40B4-BE49-F238E27FC236}">
                    <a16:creationId xmlns:a16="http://schemas.microsoft.com/office/drawing/2014/main" id="{1BC07CCB-161D-4AD8-9DD5-FD8C749672E6}"/>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9" name="Rectangle 104">
                <a:extLst>
                  <a:ext uri="{FF2B5EF4-FFF2-40B4-BE49-F238E27FC236}">
                    <a16:creationId xmlns:a16="http://schemas.microsoft.com/office/drawing/2014/main" id="{CE8D054E-3DF7-42A3-8AC7-342F037329AA}"/>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0" name="Rectangle 105">
                <a:extLst>
                  <a:ext uri="{FF2B5EF4-FFF2-40B4-BE49-F238E27FC236}">
                    <a16:creationId xmlns:a16="http://schemas.microsoft.com/office/drawing/2014/main" id="{C94A2CF9-E76E-41B4-803F-046B49646C6A}"/>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1" name="Rectangle 106">
                <a:extLst>
                  <a:ext uri="{FF2B5EF4-FFF2-40B4-BE49-F238E27FC236}">
                    <a16:creationId xmlns:a16="http://schemas.microsoft.com/office/drawing/2014/main" id="{817DB289-8021-4AB9-9A59-014D705482FE}"/>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2" name="Rectangle 107">
                <a:extLst>
                  <a:ext uri="{FF2B5EF4-FFF2-40B4-BE49-F238E27FC236}">
                    <a16:creationId xmlns:a16="http://schemas.microsoft.com/office/drawing/2014/main" id="{A5D55C94-DDB2-467E-90E0-A81DEEA833B1}"/>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3" name="Rectangle 108">
                <a:extLst>
                  <a:ext uri="{FF2B5EF4-FFF2-40B4-BE49-F238E27FC236}">
                    <a16:creationId xmlns:a16="http://schemas.microsoft.com/office/drawing/2014/main" id="{34BCD2D7-AC04-4D11-BD4C-5A0573292E44}"/>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4" name="Rectangle 109">
                <a:extLst>
                  <a:ext uri="{FF2B5EF4-FFF2-40B4-BE49-F238E27FC236}">
                    <a16:creationId xmlns:a16="http://schemas.microsoft.com/office/drawing/2014/main" id="{A2789A15-0342-42D6-B8FA-5FE546B8D344}"/>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5" name="Rectangle 110">
                <a:extLst>
                  <a:ext uri="{FF2B5EF4-FFF2-40B4-BE49-F238E27FC236}">
                    <a16:creationId xmlns:a16="http://schemas.microsoft.com/office/drawing/2014/main" id="{27E8ADEF-6743-468F-9BE9-3FA7240C002B}"/>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6" name="Rectangle 111">
                <a:extLst>
                  <a:ext uri="{FF2B5EF4-FFF2-40B4-BE49-F238E27FC236}">
                    <a16:creationId xmlns:a16="http://schemas.microsoft.com/office/drawing/2014/main" id="{079C9502-F1BD-4AFE-BD5E-089D69A285CD}"/>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7" name="Rectangle 112">
                <a:extLst>
                  <a:ext uri="{FF2B5EF4-FFF2-40B4-BE49-F238E27FC236}">
                    <a16:creationId xmlns:a16="http://schemas.microsoft.com/office/drawing/2014/main" id="{A5954C24-E71C-4ADF-996E-5FBCC737C845}"/>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8" name="Rectangle 113">
                <a:extLst>
                  <a:ext uri="{FF2B5EF4-FFF2-40B4-BE49-F238E27FC236}">
                    <a16:creationId xmlns:a16="http://schemas.microsoft.com/office/drawing/2014/main" id="{2B4CE784-92A3-4346-8223-F19652996430}"/>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9" name="Rectangle 114">
                <a:extLst>
                  <a:ext uri="{FF2B5EF4-FFF2-40B4-BE49-F238E27FC236}">
                    <a16:creationId xmlns:a16="http://schemas.microsoft.com/office/drawing/2014/main" id="{8D65A4E3-2A7F-4477-925A-9E055ED57B6D}"/>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0" name="Rectangle 115">
                <a:extLst>
                  <a:ext uri="{FF2B5EF4-FFF2-40B4-BE49-F238E27FC236}">
                    <a16:creationId xmlns:a16="http://schemas.microsoft.com/office/drawing/2014/main" id="{6FCF84F8-96EA-4C68-AEC9-641309D8A066}"/>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1" name="Rectangle 116">
                <a:extLst>
                  <a:ext uri="{FF2B5EF4-FFF2-40B4-BE49-F238E27FC236}">
                    <a16:creationId xmlns:a16="http://schemas.microsoft.com/office/drawing/2014/main" id="{2D9F50AF-89CF-4410-AC03-A2B484B48928}"/>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2" name="Rectangle 117">
                <a:extLst>
                  <a:ext uri="{FF2B5EF4-FFF2-40B4-BE49-F238E27FC236}">
                    <a16:creationId xmlns:a16="http://schemas.microsoft.com/office/drawing/2014/main" id="{52BEA229-5899-4A14-8480-CECA3DEB80E7}"/>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3" name="Rectangle 118">
                <a:extLst>
                  <a:ext uri="{FF2B5EF4-FFF2-40B4-BE49-F238E27FC236}">
                    <a16:creationId xmlns:a16="http://schemas.microsoft.com/office/drawing/2014/main" id="{BC22E312-BBC8-4D31-B825-C6A66B6253F8}"/>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4" name="Rectangle 119">
                <a:extLst>
                  <a:ext uri="{FF2B5EF4-FFF2-40B4-BE49-F238E27FC236}">
                    <a16:creationId xmlns:a16="http://schemas.microsoft.com/office/drawing/2014/main" id="{22DCF82F-D26E-446F-9998-E4EC7E27DE9C}"/>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5" name="Rectangle 120">
                <a:extLst>
                  <a:ext uri="{FF2B5EF4-FFF2-40B4-BE49-F238E27FC236}">
                    <a16:creationId xmlns:a16="http://schemas.microsoft.com/office/drawing/2014/main" id="{7AE40776-0819-4AC3-95A5-99AFACAE4052}"/>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6" name="Rectangle 121">
                <a:extLst>
                  <a:ext uri="{FF2B5EF4-FFF2-40B4-BE49-F238E27FC236}">
                    <a16:creationId xmlns:a16="http://schemas.microsoft.com/office/drawing/2014/main" id="{B63A12A3-2E45-4471-9BBB-68A489333EAE}"/>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7" name="Rectangle 122">
                <a:extLst>
                  <a:ext uri="{FF2B5EF4-FFF2-40B4-BE49-F238E27FC236}">
                    <a16:creationId xmlns:a16="http://schemas.microsoft.com/office/drawing/2014/main" id="{ABC19D54-5357-4BCC-BA30-49A8C3EDF972}"/>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8" name="Rectangle 123">
                <a:extLst>
                  <a:ext uri="{FF2B5EF4-FFF2-40B4-BE49-F238E27FC236}">
                    <a16:creationId xmlns:a16="http://schemas.microsoft.com/office/drawing/2014/main" id="{2FAB45A7-F4C8-4DB1-A95C-D58F0E8EE719}"/>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9" name="Rectangle 124">
                <a:extLst>
                  <a:ext uri="{FF2B5EF4-FFF2-40B4-BE49-F238E27FC236}">
                    <a16:creationId xmlns:a16="http://schemas.microsoft.com/office/drawing/2014/main" id="{E3F94367-D003-4D0E-9626-26ABA07F4208}"/>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0" name="Rectangle 125">
                <a:extLst>
                  <a:ext uri="{FF2B5EF4-FFF2-40B4-BE49-F238E27FC236}">
                    <a16:creationId xmlns:a16="http://schemas.microsoft.com/office/drawing/2014/main" id="{7CF421E7-D1BD-4B0A-9F77-074662AF043C}"/>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305" name="Picture 304">
              <a:extLst>
                <a:ext uri="{FF2B5EF4-FFF2-40B4-BE49-F238E27FC236}">
                  <a16:creationId xmlns:a16="http://schemas.microsoft.com/office/drawing/2014/main" id="{349CE3AD-C492-4F4C-B2F7-E60833375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700" y="4262894"/>
              <a:ext cx="450689" cy="450690"/>
            </a:xfrm>
            <a:prstGeom prst="rect">
              <a:avLst/>
            </a:prstGeom>
          </p:spPr>
        </p:pic>
        <p:sp>
          <p:nvSpPr>
            <p:cNvPr id="306" name="Up-Down Arrow 167">
              <a:extLst>
                <a:ext uri="{FF2B5EF4-FFF2-40B4-BE49-F238E27FC236}">
                  <a16:creationId xmlns:a16="http://schemas.microsoft.com/office/drawing/2014/main" id="{7FACB5F5-1500-4861-BBC1-2A84CF496DB5}"/>
                </a:ext>
              </a:extLst>
            </p:cNvPr>
            <p:cNvSpPr/>
            <p:nvPr/>
          </p:nvSpPr>
          <p:spPr bwMode="auto">
            <a:xfrm>
              <a:off x="5775394" y="3954404"/>
              <a:ext cx="519034" cy="1335770"/>
            </a:xfrm>
            <a:prstGeom prst="upDownArrow">
              <a:avLst>
                <a:gd name="adj1" fmla="val 48203"/>
                <a:gd name="adj2" fmla="val 59506"/>
              </a:avLst>
            </a:prstGeom>
            <a:solidFill>
              <a:schemeClr val="tx1"/>
            </a:solidFill>
            <a:ln w="762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93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nvGrpSpPr>
            <p:cNvPr id="307" name="Group 306">
              <a:extLst>
                <a:ext uri="{FF2B5EF4-FFF2-40B4-BE49-F238E27FC236}">
                  <a16:creationId xmlns:a16="http://schemas.microsoft.com/office/drawing/2014/main" id="{7093BD95-B592-431E-AA76-94FAB7145317}"/>
                </a:ext>
              </a:extLst>
            </p:cNvPr>
            <p:cNvGrpSpPr/>
            <p:nvPr/>
          </p:nvGrpSpPr>
          <p:grpSpPr>
            <a:xfrm rot="10800000">
              <a:off x="8085109" y="3882433"/>
              <a:ext cx="176460" cy="2337370"/>
              <a:chOff x="3157294" y="3889617"/>
              <a:chExt cx="609600" cy="2469741"/>
            </a:xfrm>
          </p:grpSpPr>
          <p:cxnSp>
            <p:nvCxnSpPr>
              <p:cNvPr id="414" name="Straight Connector 413">
                <a:extLst>
                  <a:ext uri="{FF2B5EF4-FFF2-40B4-BE49-F238E27FC236}">
                    <a16:creationId xmlns:a16="http://schemas.microsoft.com/office/drawing/2014/main" id="{1D195755-C90C-4971-B127-AE2CFAE3CC8B}"/>
                  </a:ext>
                </a:extLst>
              </p:cNvPr>
              <p:cNvCxnSpPr/>
              <p:nvPr/>
            </p:nvCxnSpPr>
            <p:spPr>
              <a:xfrm>
                <a:off x="3465787" y="3889617"/>
                <a:ext cx="0" cy="2469741"/>
              </a:xfrm>
              <a:prstGeom prst="line">
                <a:avLst/>
              </a:prstGeom>
              <a:noFill/>
              <a:ln w="41275" cap="flat" cmpd="sng" algn="ctr">
                <a:solidFill>
                  <a:schemeClr val="tx1">
                    <a:lumMod val="75000"/>
                  </a:schemeClr>
                </a:solidFill>
                <a:prstDash val="dashDot"/>
                <a:miter lim="800000"/>
              </a:ln>
              <a:effectLst/>
            </p:spPr>
          </p:cxnSp>
          <p:cxnSp>
            <p:nvCxnSpPr>
              <p:cNvPr id="415" name="Straight Connector 414">
                <a:extLst>
                  <a:ext uri="{FF2B5EF4-FFF2-40B4-BE49-F238E27FC236}">
                    <a16:creationId xmlns:a16="http://schemas.microsoft.com/office/drawing/2014/main" id="{1AECBF45-2B4A-4958-BF5C-132BA797ECDE}"/>
                  </a:ext>
                </a:extLst>
              </p:cNvPr>
              <p:cNvCxnSpPr/>
              <p:nvPr/>
            </p:nvCxnSpPr>
            <p:spPr>
              <a:xfrm>
                <a:off x="3157294" y="3889617"/>
                <a:ext cx="0" cy="2469741"/>
              </a:xfrm>
              <a:prstGeom prst="line">
                <a:avLst/>
              </a:prstGeom>
              <a:noFill/>
              <a:ln w="76200" cap="flat" cmpd="sng" algn="ctr">
                <a:solidFill>
                  <a:schemeClr val="tx1">
                    <a:lumMod val="75000"/>
                  </a:schemeClr>
                </a:solidFill>
                <a:prstDash val="solid"/>
                <a:miter lim="800000"/>
              </a:ln>
              <a:effectLst/>
            </p:spPr>
          </p:cxnSp>
          <p:cxnSp>
            <p:nvCxnSpPr>
              <p:cNvPr id="416" name="Straight Connector 415">
                <a:extLst>
                  <a:ext uri="{FF2B5EF4-FFF2-40B4-BE49-F238E27FC236}">
                    <a16:creationId xmlns:a16="http://schemas.microsoft.com/office/drawing/2014/main" id="{4375F75E-B22A-4BA9-8D99-88212AAD7006}"/>
                  </a:ext>
                </a:extLst>
              </p:cNvPr>
              <p:cNvCxnSpPr/>
              <p:nvPr/>
            </p:nvCxnSpPr>
            <p:spPr>
              <a:xfrm>
                <a:off x="3766894" y="3889617"/>
                <a:ext cx="0" cy="2469741"/>
              </a:xfrm>
              <a:prstGeom prst="line">
                <a:avLst/>
              </a:prstGeom>
              <a:noFill/>
              <a:ln w="76200" cap="flat" cmpd="sng" algn="ctr">
                <a:solidFill>
                  <a:schemeClr val="tx1">
                    <a:lumMod val="75000"/>
                  </a:schemeClr>
                </a:solidFill>
                <a:prstDash val="solid"/>
                <a:miter lim="800000"/>
              </a:ln>
              <a:effectLst/>
            </p:spPr>
          </p:cxnSp>
        </p:grpSp>
        <p:grpSp>
          <p:nvGrpSpPr>
            <p:cNvPr id="308" name="Group 307">
              <a:extLst>
                <a:ext uri="{FF2B5EF4-FFF2-40B4-BE49-F238E27FC236}">
                  <a16:creationId xmlns:a16="http://schemas.microsoft.com/office/drawing/2014/main" id="{ED6ED4DB-28A2-4A64-858F-D6C4C92F4048}"/>
                </a:ext>
              </a:extLst>
            </p:cNvPr>
            <p:cNvGrpSpPr/>
            <p:nvPr/>
          </p:nvGrpSpPr>
          <p:grpSpPr>
            <a:xfrm>
              <a:off x="7513656" y="5906144"/>
              <a:ext cx="891562" cy="1087935"/>
              <a:chOff x="1078644" y="2944892"/>
              <a:chExt cx="2747571" cy="3760255"/>
            </a:xfrm>
          </p:grpSpPr>
          <p:sp>
            <p:nvSpPr>
              <p:cNvPr id="310" name="Rectangle 10">
                <a:extLst>
                  <a:ext uri="{FF2B5EF4-FFF2-40B4-BE49-F238E27FC236}">
                    <a16:creationId xmlns:a16="http://schemas.microsoft.com/office/drawing/2014/main" id="{93FA527F-0F90-45D1-A5C7-34218A306F12}"/>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1" name="Rectangle 11">
                <a:extLst>
                  <a:ext uri="{FF2B5EF4-FFF2-40B4-BE49-F238E27FC236}">
                    <a16:creationId xmlns:a16="http://schemas.microsoft.com/office/drawing/2014/main" id="{788DC57B-AA23-43EF-88F6-11D3C6950DDB}"/>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2" name="Rectangle 21">
                <a:extLst>
                  <a:ext uri="{FF2B5EF4-FFF2-40B4-BE49-F238E27FC236}">
                    <a16:creationId xmlns:a16="http://schemas.microsoft.com/office/drawing/2014/main" id="{9605E687-41F4-4D14-B273-796F9DAB9CDE}"/>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3" name="Freeform 22">
                <a:extLst>
                  <a:ext uri="{FF2B5EF4-FFF2-40B4-BE49-F238E27FC236}">
                    <a16:creationId xmlns:a16="http://schemas.microsoft.com/office/drawing/2014/main" id="{C39455BD-1FD0-429B-B320-68A24CD339C0}"/>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4" name="Rectangle 26">
                <a:extLst>
                  <a:ext uri="{FF2B5EF4-FFF2-40B4-BE49-F238E27FC236}">
                    <a16:creationId xmlns:a16="http://schemas.microsoft.com/office/drawing/2014/main" id="{C6A6A54E-6815-4D0B-9C05-797916F4BAD5}"/>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5" name="Rectangle 27">
                <a:extLst>
                  <a:ext uri="{FF2B5EF4-FFF2-40B4-BE49-F238E27FC236}">
                    <a16:creationId xmlns:a16="http://schemas.microsoft.com/office/drawing/2014/main" id="{766439BE-A8AF-4C12-915B-90A790D1CD68}"/>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6" name="Freeform 28">
                <a:extLst>
                  <a:ext uri="{FF2B5EF4-FFF2-40B4-BE49-F238E27FC236}">
                    <a16:creationId xmlns:a16="http://schemas.microsoft.com/office/drawing/2014/main" id="{8E057B0B-4D83-459F-846C-3D66CB22B13F}"/>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7" name="Freeform 29">
                <a:extLst>
                  <a:ext uri="{FF2B5EF4-FFF2-40B4-BE49-F238E27FC236}">
                    <a16:creationId xmlns:a16="http://schemas.microsoft.com/office/drawing/2014/main" id="{661ABF24-FDC5-4AC6-8804-CA4BAB13AB4F}"/>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8" name="Rectangle 30">
                <a:extLst>
                  <a:ext uri="{FF2B5EF4-FFF2-40B4-BE49-F238E27FC236}">
                    <a16:creationId xmlns:a16="http://schemas.microsoft.com/office/drawing/2014/main" id="{FD6F9BCD-9D92-4E0D-9800-4DA86B0E3C1A}"/>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9" name="Rectangle 31">
                <a:extLst>
                  <a:ext uri="{FF2B5EF4-FFF2-40B4-BE49-F238E27FC236}">
                    <a16:creationId xmlns:a16="http://schemas.microsoft.com/office/drawing/2014/main" id="{DE60496D-B967-47CC-BE7B-C0547C1AF105}"/>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0" name="Rectangle 32">
                <a:extLst>
                  <a:ext uri="{FF2B5EF4-FFF2-40B4-BE49-F238E27FC236}">
                    <a16:creationId xmlns:a16="http://schemas.microsoft.com/office/drawing/2014/main" id="{966DC9F5-ADE4-48FD-B683-D740C86C1D1B}"/>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1" name="Rectangle 33">
                <a:extLst>
                  <a:ext uri="{FF2B5EF4-FFF2-40B4-BE49-F238E27FC236}">
                    <a16:creationId xmlns:a16="http://schemas.microsoft.com/office/drawing/2014/main" id="{33165D1B-42C5-4794-A06D-E7D348DD594D}"/>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2" name="Rectangle 34">
                <a:extLst>
                  <a:ext uri="{FF2B5EF4-FFF2-40B4-BE49-F238E27FC236}">
                    <a16:creationId xmlns:a16="http://schemas.microsoft.com/office/drawing/2014/main" id="{E828D285-C2FF-4399-B59E-D870A3356246}"/>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3" name="Rectangle 35">
                <a:extLst>
                  <a:ext uri="{FF2B5EF4-FFF2-40B4-BE49-F238E27FC236}">
                    <a16:creationId xmlns:a16="http://schemas.microsoft.com/office/drawing/2014/main" id="{BB3FF37E-7E87-4D34-8B0B-6912B28DDD41}"/>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4" name="Rectangle 36">
                <a:extLst>
                  <a:ext uri="{FF2B5EF4-FFF2-40B4-BE49-F238E27FC236}">
                    <a16:creationId xmlns:a16="http://schemas.microsoft.com/office/drawing/2014/main" id="{95AB07CD-DD87-4715-9349-9A2AE432F176}"/>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5" name="Rectangle 37">
                <a:extLst>
                  <a:ext uri="{FF2B5EF4-FFF2-40B4-BE49-F238E27FC236}">
                    <a16:creationId xmlns:a16="http://schemas.microsoft.com/office/drawing/2014/main" id="{DB2E5E15-9A02-4E17-BCC1-5B23444BB3CF}"/>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6" name="Rectangle 38">
                <a:extLst>
                  <a:ext uri="{FF2B5EF4-FFF2-40B4-BE49-F238E27FC236}">
                    <a16:creationId xmlns:a16="http://schemas.microsoft.com/office/drawing/2014/main" id="{658BB417-A10D-462F-90F2-EBA38A418F4E}"/>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7" name="Rectangle 39">
                <a:extLst>
                  <a:ext uri="{FF2B5EF4-FFF2-40B4-BE49-F238E27FC236}">
                    <a16:creationId xmlns:a16="http://schemas.microsoft.com/office/drawing/2014/main" id="{4DC8A4CA-5019-4297-9F1E-4ADEF39E4705}"/>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8" name="Rectangle 40">
                <a:extLst>
                  <a:ext uri="{FF2B5EF4-FFF2-40B4-BE49-F238E27FC236}">
                    <a16:creationId xmlns:a16="http://schemas.microsoft.com/office/drawing/2014/main" id="{A723C8E9-BE00-427B-B9CB-43B82C5D4C0E}"/>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9" name="Rectangle 41">
                <a:extLst>
                  <a:ext uri="{FF2B5EF4-FFF2-40B4-BE49-F238E27FC236}">
                    <a16:creationId xmlns:a16="http://schemas.microsoft.com/office/drawing/2014/main" id="{EA2F8816-C1B0-46C1-909F-1D8464CFDAB0}"/>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0" name="Rectangle 42">
                <a:extLst>
                  <a:ext uri="{FF2B5EF4-FFF2-40B4-BE49-F238E27FC236}">
                    <a16:creationId xmlns:a16="http://schemas.microsoft.com/office/drawing/2014/main" id="{C11C2857-8BE7-4E8C-BAC0-F8096147A9C7}"/>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1" name="Rectangle 43">
                <a:extLst>
                  <a:ext uri="{FF2B5EF4-FFF2-40B4-BE49-F238E27FC236}">
                    <a16:creationId xmlns:a16="http://schemas.microsoft.com/office/drawing/2014/main" id="{CBD27EBF-07E2-4DA2-A1C4-19DFE60F237F}"/>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2" name="Rectangle 44">
                <a:extLst>
                  <a:ext uri="{FF2B5EF4-FFF2-40B4-BE49-F238E27FC236}">
                    <a16:creationId xmlns:a16="http://schemas.microsoft.com/office/drawing/2014/main" id="{7C1373C6-13F3-4B1B-9B53-82A8D73A660B}"/>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3" name="Rectangle 45">
                <a:extLst>
                  <a:ext uri="{FF2B5EF4-FFF2-40B4-BE49-F238E27FC236}">
                    <a16:creationId xmlns:a16="http://schemas.microsoft.com/office/drawing/2014/main" id="{C2EC5A8E-5AB2-4281-A592-6E26AD2EDFD4}"/>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4" name="Rectangle 46">
                <a:extLst>
                  <a:ext uri="{FF2B5EF4-FFF2-40B4-BE49-F238E27FC236}">
                    <a16:creationId xmlns:a16="http://schemas.microsoft.com/office/drawing/2014/main" id="{C332879E-B6B1-4A7B-BA80-98D4F5B71120}"/>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5" name="Rectangle 47">
                <a:extLst>
                  <a:ext uri="{FF2B5EF4-FFF2-40B4-BE49-F238E27FC236}">
                    <a16:creationId xmlns:a16="http://schemas.microsoft.com/office/drawing/2014/main" id="{5FA57854-BED5-47A6-AB2D-CE16CF9A8093}"/>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Rectangle 48">
                <a:extLst>
                  <a:ext uri="{FF2B5EF4-FFF2-40B4-BE49-F238E27FC236}">
                    <a16:creationId xmlns:a16="http://schemas.microsoft.com/office/drawing/2014/main" id="{12D13BFB-DB30-42E1-8A6D-824BC94C58B1}"/>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Rectangle 49">
                <a:extLst>
                  <a:ext uri="{FF2B5EF4-FFF2-40B4-BE49-F238E27FC236}">
                    <a16:creationId xmlns:a16="http://schemas.microsoft.com/office/drawing/2014/main" id="{9CC56B5C-D32B-40B6-AA1C-70C847D7F8C3}"/>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Rectangle 50">
                <a:extLst>
                  <a:ext uri="{FF2B5EF4-FFF2-40B4-BE49-F238E27FC236}">
                    <a16:creationId xmlns:a16="http://schemas.microsoft.com/office/drawing/2014/main" id="{B6971D58-6D37-4F6D-862E-78F9852D25F7}"/>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Rectangle 51">
                <a:extLst>
                  <a:ext uri="{FF2B5EF4-FFF2-40B4-BE49-F238E27FC236}">
                    <a16:creationId xmlns:a16="http://schemas.microsoft.com/office/drawing/2014/main" id="{0A660355-1680-49C8-9CE5-2391D095494C}"/>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Rectangle 52">
                <a:extLst>
                  <a:ext uri="{FF2B5EF4-FFF2-40B4-BE49-F238E27FC236}">
                    <a16:creationId xmlns:a16="http://schemas.microsoft.com/office/drawing/2014/main" id="{46D2D0F0-3ECF-4044-AB23-55CEA7068178}"/>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Rectangle 53">
                <a:extLst>
                  <a:ext uri="{FF2B5EF4-FFF2-40B4-BE49-F238E27FC236}">
                    <a16:creationId xmlns:a16="http://schemas.microsoft.com/office/drawing/2014/main" id="{5DBD525C-EFAF-4622-91CF-84A278FCDA1B}"/>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Rectangle 54">
                <a:extLst>
                  <a:ext uri="{FF2B5EF4-FFF2-40B4-BE49-F238E27FC236}">
                    <a16:creationId xmlns:a16="http://schemas.microsoft.com/office/drawing/2014/main" id="{08BF2639-321A-413B-A0D0-D29E8CA32E08}"/>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Rectangle 55">
                <a:extLst>
                  <a:ext uri="{FF2B5EF4-FFF2-40B4-BE49-F238E27FC236}">
                    <a16:creationId xmlns:a16="http://schemas.microsoft.com/office/drawing/2014/main" id="{E64F9938-5ADA-4E77-BD07-85D527554397}"/>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Rectangle 56">
                <a:extLst>
                  <a:ext uri="{FF2B5EF4-FFF2-40B4-BE49-F238E27FC236}">
                    <a16:creationId xmlns:a16="http://schemas.microsoft.com/office/drawing/2014/main" id="{CA49C133-4E47-42D4-BCAC-AD45A089172E}"/>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Rectangle 57">
                <a:extLst>
                  <a:ext uri="{FF2B5EF4-FFF2-40B4-BE49-F238E27FC236}">
                    <a16:creationId xmlns:a16="http://schemas.microsoft.com/office/drawing/2014/main" id="{A63419EA-EA05-4CA6-B4AD-0DFA8C15B645}"/>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Rectangle 58">
                <a:extLst>
                  <a:ext uri="{FF2B5EF4-FFF2-40B4-BE49-F238E27FC236}">
                    <a16:creationId xmlns:a16="http://schemas.microsoft.com/office/drawing/2014/main" id="{896C2A26-F1C3-47FF-92CF-4689596C3B6B}"/>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Rectangle 59">
                <a:extLst>
                  <a:ext uri="{FF2B5EF4-FFF2-40B4-BE49-F238E27FC236}">
                    <a16:creationId xmlns:a16="http://schemas.microsoft.com/office/drawing/2014/main" id="{A578A402-5C87-4B52-A10C-E934593C23B4}"/>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Rectangle 60">
                <a:extLst>
                  <a:ext uri="{FF2B5EF4-FFF2-40B4-BE49-F238E27FC236}">
                    <a16:creationId xmlns:a16="http://schemas.microsoft.com/office/drawing/2014/main" id="{F85C3B53-20E5-49AE-8FC2-34AF43EADEB7}"/>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Rectangle 61">
                <a:extLst>
                  <a:ext uri="{FF2B5EF4-FFF2-40B4-BE49-F238E27FC236}">
                    <a16:creationId xmlns:a16="http://schemas.microsoft.com/office/drawing/2014/main" id="{C71B85DB-3310-47CF-BDC4-BB256CA7EE7F}"/>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0" name="Rectangle 62">
                <a:extLst>
                  <a:ext uri="{FF2B5EF4-FFF2-40B4-BE49-F238E27FC236}">
                    <a16:creationId xmlns:a16="http://schemas.microsoft.com/office/drawing/2014/main" id="{535228F0-E061-4B7A-B15A-6898B349D470}"/>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3">
                <a:extLst>
                  <a:ext uri="{FF2B5EF4-FFF2-40B4-BE49-F238E27FC236}">
                    <a16:creationId xmlns:a16="http://schemas.microsoft.com/office/drawing/2014/main" id="{F9EE634F-DAB8-46F7-8EFE-DE4966F892BA}"/>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Freeform 64">
                <a:extLst>
                  <a:ext uri="{FF2B5EF4-FFF2-40B4-BE49-F238E27FC236}">
                    <a16:creationId xmlns:a16="http://schemas.microsoft.com/office/drawing/2014/main" id="{EFE2967B-DD99-46C6-A0BA-A54A322768EE}"/>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3" name="Freeform 65">
                <a:extLst>
                  <a:ext uri="{FF2B5EF4-FFF2-40B4-BE49-F238E27FC236}">
                    <a16:creationId xmlns:a16="http://schemas.microsoft.com/office/drawing/2014/main" id="{88D41A74-E81C-4736-B1B0-80BE79198663}"/>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66">
                <a:extLst>
                  <a:ext uri="{FF2B5EF4-FFF2-40B4-BE49-F238E27FC236}">
                    <a16:creationId xmlns:a16="http://schemas.microsoft.com/office/drawing/2014/main" id="{7827F14F-601C-476B-89F7-FD4D78E1332A}"/>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Freeform 67">
                <a:extLst>
                  <a:ext uri="{FF2B5EF4-FFF2-40B4-BE49-F238E27FC236}">
                    <a16:creationId xmlns:a16="http://schemas.microsoft.com/office/drawing/2014/main" id="{4AB15CDE-5FA7-441B-A99E-42C41963066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Freeform 68">
                <a:extLst>
                  <a:ext uri="{FF2B5EF4-FFF2-40B4-BE49-F238E27FC236}">
                    <a16:creationId xmlns:a16="http://schemas.microsoft.com/office/drawing/2014/main" id="{4553A62F-4D14-4FC1-BEFF-C8FF6B8A47B6}"/>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Freeform 69">
                <a:extLst>
                  <a:ext uri="{FF2B5EF4-FFF2-40B4-BE49-F238E27FC236}">
                    <a16:creationId xmlns:a16="http://schemas.microsoft.com/office/drawing/2014/main" id="{C6C3A4CD-C724-4CFC-910F-E25887EEC0C6}"/>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Freeform 70">
                <a:extLst>
                  <a:ext uri="{FF2B5EF4-FFF2-40B4-BE49-F238E27FC236}">
                    <a16:creationId xmlns:a16="http://schemas.microsoft.com/office/drawing/2014/main" id="{1324348D-A10A-487A-A597-2DB23DC207B1}"/>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71">
                <a:extLst>
                  <a:ext uri="{FF2B5EF4-FFF2-40B4-BE49-F238E27FC236}">
                    <a16:creationId xmlns:a16="http://schemas.microsoft.com/office/drawing/2014/main" id="{EFD9DC6A-6E9D-44DC-BAAB-54E03456D3FC}"/>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72">
                <a:extLst>
                  <a:ext uri="{FF2B5EF4-FFF2-40B4-BE49-F238E27FC236}">
                    <a16:creationId xmlns:a16="http://schemas.microsoft.com/office/drawing/2014/main" id="{0DBE40B9-CFD0-4179-9E39-4EE62E780F20}"/>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73">
                <a:extLst>
                  <a:ext uri="{FF2B5EF4-FFF2-40B4-BE49-F238E27FC236}">
                    <a16:creationId xmlns:a16="http://schemas.microsoft.com/office/drawing/2014/main" id="{1F849FE0-60AE-41FE-85FD-40E2726DDD8F}"/>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74">
                <a:extLst>
                  <a:ext uri="{FF2B5EF4-FFF2-40B4-BE49-F238E27FC236}">
                    <a16:creationId xmlns:a16="http://schemas.microsoft.com/office/drawing/2014/main" id="{82350A60-6F1F-4C49-9925-277D67DE88B6}"/>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75">
                <a:extLst>
                  <a:ext uri="{FF2B5EF4-FFF2-40B4-BE49-F238E27FC236}">
                    <a16:creationId xmlns:a16="http://schemas.microsoft.com/office/drawing/2014/main" id="{66749CD8-353B-426A-AEF5-8AAFE8395C6F}"/>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76">
                <a:extLst>
                  <a:ext uri="{FF2B5EF4-FFF2-40B4-BE49-F238E27FC236}">
                    <a16:creationId xmlns:a16="http://schemas.microsoft.com/office/drawing/2014/main" id="{F44E99EF-E7B5-4BD3-9CEB-990C564FF6B9}"/>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77">
                <a:extLst>
                  <a:ext uri="{FF2B5EF4-FFF2-40B4-BE49-F238E27FC236}">
                    <a16:creationId xmlns:a16="http://schemas.microsoft.com/office/drawing/2014/main" id="{95D30AA3-C7B4-4FD6-A324-7222F0B36644}"/>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78">
                <a:extLst>
                  <a:ext uri="{FF2B5EF4-FFF2-40B4-BE49-F238E27FC236}">
                    <a16:creationId xmlns:a16="http://schemas.microsoft.com/office/drawing/2014/main" id="{4C99ABBF-CC92-4A64-99CC-CBFF57761567}"/>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79">
                <a:extLst>
                  <a:ext uri="{FF2B5EF4-FFF2-40B4-BE49-F238E27FC236}">
                    <a16:creationId xmlns:a16="http://schemas.microsoft.com/office/drawing/2014/main" id="{E5F816E2-24F4-4A76-A251-D647AAF4F1D3}"/>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80">
                <a:extLst>
                  <a:ext uri="{FF2B5EF4-FFF2-40B4-BE49-F238E27FC236}">
                    <a16:creationId xmlns:a16="http://schemas.microsoft.com/office/drawing/2014/main" id="{025A4B19-A5C9-449F-BF98-F3241F730CFC}"/>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81">
                <a:extLst>
                  <a:ext uri="{FF2B5EF4-FFF2-40B4-BE49-F238E27FC236}">
                    <a16:creationId xmlns:a16="http://schemas.microsoft.com/office/drawing/2014/main" id="{98845615-AE3D-4E98-B33E-A3CE25FBD177}"/>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82">
                <a:extLst>
                  <a:ext uri="{FF2B5EF4-FFF2-40B4-BE49-F238E27FC236}">
                    <a16:creationId xmlns:a16="http://schemas.microsoft.com/office/drawing/2014/main" id="{012A6A52-AD5C-4A11-972D-9E0B6D2A55FE}"/>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83">
                <a:extLst>
                  <a:ext uri="{FF2B5EF4-FFF2-40B4-BE49-F238E27FC236}">
                    <a16:creationId xmlns:a16="http://schemas.microsoft.com/office/drawing/2014/main" id="{BF61199A-6FD4-49E9-B2FF-2840F6AC6A5B}"/>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84">
                <a:extLst>
                  <a:ext uri="{FF2B5EF4-FFF2-40B4-BE49-F238E27FC236}">
                    <a16:creationId xmlns:a16="http://schemas.microsoft.com/office/drawing/2014/main" id="{433193DD-3C22-423A-8451-E64DB9BA3386}"/>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85">
                <a:extLst>
                  <a:ext uri="{FF2B5EF4-FFF2-40B4-BE49-F238E27FC236}">
                    <a16:creationId xmlns:a16="http://schemas.microsoft.com/office/drawing/2014/main" id="{A8A7C347-2D9C-409A-9F36-021DC56A9122}"/>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86">
                <a:extLst>
                  <a:ext uri="{FF2B5EF4-FFF2-40B4-BE49-F238E27FC236}">
                    <a16:creationId xmlns:a16="http://schemas.microsoft.com/office/drawing/2014/main" id="{EE4CFD79-1F73-44AF-9F94-059801B005BD}"/>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87">
                <a:extLst>
                  <a:ext uri="{FF2B5EF4-FFF2-40B4-BE49-F238E27FC236}">
                    <a16:creationId xmlns:a16="http://schemas.microsoft.com/office/drawing/2014/main" id="{2AC074F6-069D-4D08-AFB1-0B83CECF170F}"/>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88">
                <a:extLst>
                  <a:ext uri="{FF2B5EF4-FFF2-40B4-BE49-F238E27FC236}">
                    <a16:creationId xmlns:a16="http://schemas.microsoft.com/office/drawing/2014/main" id="{6804FAC8-02A7-41A1-9DEE-6D87C5811EE0}"/>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89">
                <a:extLst>
                  <a:ext uri="{FF2B5EF4-FFF2-40B4-BE49-F238E27FC236}">
                    <a16:creationId xmlns:a16="http://schemas.microsoft.com/office/drawing/2014/main" id="{664CD57A-3EDA-4FA9-BB08-6AD2F6E8C41F}"/>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90">
                <a:extLst>
                  <a:ext uri="{FF2B5EF4-FFF2-40B4-BE49-F238E27FC236}">
                    <a16:creationId xmlns:a16="http://schemas.microsoft.com/office/drawing/2014/main" id="{0E5079C3-512C-4807-AAF4-7A037159ED8D}"/>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91">
                <a:extLst>
                  <a:ext uri="{FF2B5EF4-FFF2-40B4-BE49-F238E27FC236}">
                    <a16:creationId xmlns:a16="http://schemas.microsoft.com/office/drawing/2014/main" id="{96CCFBB5-B856-47F5-9B7B-C66C7C12B872}"/>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Rectangle 92">
                <a:extLst>
                  <a:ext uri="{FF2B5EF4-FFF2-40B4-BE49-F238E27FC236}">
                    <a16:creationId xmlns:a16="http://schemas.microsoft.com/office/drawing/2014/main" id="{041CD43D-FCC4-400A-8133-6A5AC732B298}"/>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Rectangle 93">
                <a:extLst>
                  <a:ext uri="{FF2B5EF4-FFF2-40B4-BE49-F238E27FC236}">
                    <a16:creationId xmlns:a16="http://schemas.microsoft.com/office/drawing/2014/main" id="{67DC9AEA-C448-40DB-B562-91780CCD96C1}"/>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Rectangle 94">
                <a:extLst>
                  <a:ext uri="{FF2B5EF4-FFF2-40B4-BE49-F238E27FC236}">
                    <a16:creationId xmlns:a16="http://schemas.microsoft.com/office/drawing/2014/main" id="{F657CC02-41C3-4A71-AFC5-777EEA7EA20E}"/>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Rectangle 95">
                <a:extLst>
                  <a:ext uri="{FF2B5EF4-FFF2-40B4-BE49-F238E27FC236}">
                    <a16:creationId xmlns:a16="http://schemas.microsoft.com/office/drawing/2014/main" id="{1218393E-C3FC-4076-8C74-061C9515DAC7}"/>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Rectangle 96">
                <a:extLst>
                  <a:ext uri="{FF2B5EF4-FFF2-40B4-BE49-F238E27FC236}">
                    <a16:creationId xmlns:a16="http://schemas.microsoft.com/office/drawing/2014/main" id="{049D6CB7-CC9B-4FEF-AEFC-1BA578354619}"/>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97">
                <a:extLst>
                  <a:ext uri="{FF2B5EF4-FFF2-40B4-BE49-F238E27FC236}">
                    <a16:creationId xmlns:a16="http://schemas.microsoft.com/office/drawing/2014/main" id="{8DB0CE38-50F4-443B-922C-5AB0A3D4E28F}"/>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98">
                <a:extLst>
                  <a:ext uri="{FF2B5EF4-FFF2-40B4-BE49-F238E27FC236}">
                    <a16:creationId xmlns:a16="http://schemas.microsoft.com/office/drawing/2014/main" id="{D2ED1342-AB14-4A76-98C7-E412C70EE6A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99">
                <a:extLst>
                  <a:ext uri="{FF2B5EF4-FFF2-40B4-BE49-F238E27FC236}">
                    <a16:creationId xmlns:a16="http://schemas.microsoft.com/office/drawing/2014/main" id="{F1DC84FA-9020-4BF7-9F93-24AAD23C3B88}"/>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100">
                <a:extLst>
                  <a:ext uri="{FF2B5EF4-FFF2-40B4-BE49-F238E27FC236}">
                    <a16:creationId xmlns:a16="http://schemas.microsoft.com/office/drawing/2014/main" id="{53D3D07F-276F-47F7-86BF-FB0E6B1557E8}"/>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Rectangle 101">
                <a:extLst>
                  <a:ext uri="{FF2B5EF4-FFF2-40B4-BE49-F238E27FC236}">
                    <a16:creationId xmlns:a16="http://schemas.microsoft.com/office/drawing/2014/main" id="{2407122C-2011-4B0B-8A40-8B5A1F8FA49E}"/>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Rectangle 102">
                <a:extLst>
                  <a:ext uri="{FF2B5EF4-FFF2-40B4-BE49-F238E27FC236}">
                    <a16:creationId xmlns:a16="http://schemas.microsoft.com/office/drawing/2014/main" id="{37516DF6-F39E-4466-A57A-1E1439272879}"/>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Rectangle 103">
                <a:extLst>
                  <a:ext uri="{FF2B5EF4-FFF2-40B4-BE49-F238E27FC236}">
                    <a16:creationId xmlns:a16="http://schemas.microsoft.com/office/drawing/2014/main" id="{F64627C2-8F1C-4F47-8375-33B56CE948A1}"/>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Rectangle 104">
                <a:extLst>
                  <a:ext uri="{FF2B5EF4-FFF2-40B4-BE49-F238E27FC236}">
                    <a16:creationId xmlns:a16="http://schemas.microsoft.com/office/drawing/2014/main" id="{36799D60-39BA-461F-BFC3-28F28AFAB624}"/>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Rectangle 105">
                <a:extLst>
                  <a:ext uri="{FF2B5EF4-FFF2-40B4-BE49-F238E27FC236}">
                    <a16:creationId xmlns:a16="http://schemas.microsoft.com/office/drawing/2014/main" id="{740FDCE6-1BC1-4C0A-99F5-2B597A8E80DC}"/>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Rectangle 106">
                <a:extLst>
                  <a:ext uri="{FF2B5EF4-FFF2-40B4-BE49-F238E27FC236}">
                    <a16:creationId xmlns:a16="http://schemas.microsoft.com/office/drawing/2014/main" id="{FD5DB312-7C59-4721-A92F-A82CFBBC72C8}"/>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107">
                <a:extLst>
                  <a:ext uri="{FF2B5EF4-FFF2-40B4-BE49-F238E27FC236}">
                    <a16:creationId xmlns:a16="http://schemas.microsoft.com/office/drawing/2014/main" id="{BE3ADF1F-CAB8-463A-9CAD-107066F77F3E}"/>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108">
                <a:extLst>
                  <a:ext uri="{FF2B5EF4-FFF2-40B4-BE49-F238E27FC236}">
                    <a16:creationId xmlns:a16="http://schemas.microsoft.com/office/drawing/2014/main" id="{16271926-FADD-445E-807C-780B5EB1E134}"/>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109">
                <a:extLst>
                  <a:ext uri="{FF2B5EF4-FFF2-40B4-BE49-F238E27FC236}">
                    <a16:creationId xmlns:a16="http://schemas.microsoft.com/office/drawing/2014/main" id="{FE2CEDF1-2B83-4B4C-8A91-AFD6068DF7F9}"/>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110">
                <a:extLst>
                  <a:ext uri="{FF2B5EF4-FFF2-40B4-BE49-F238E27FC236}">
                    <a16:creationId xmlns:a16="http://schemas.microsoft.com/office/drawing/2014/main" id="{54058578-FB0F-4C7B-9C64-308DAC65D036}"/>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111">
                <a:extLst>
                  <a:ext uri="{FF2B5EF4-FFF2-40B4-BE49-F238E27FC236}">
                    <a16:creationId xmlns:a16="http://schemas.microsoft.com/office/drawing/2014/main" id="{627D4005-8369-4D36-B11E-6652804239D0}"/>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112">
                <a:extLst>
                  <a:ext uri="{FF2B5EF4-FFF2-40B4-BE49-F238E27FC236}">
                    <a16:creationId xmlns:a16="http://schemas.microsoft.com/office/drawing/2014/main" id="{2D6E57E6-B773-4B35-A46E-68EAD17A7686}"/>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Rectangle 113">
                <a:extLst>
                  <a:ext uri="{FF2B5EF4-FFF2-40B4-BE49-F238E27FC236}">
                    <a16:creationId xmlns:a16="http://schemas.microsoft.com/office/drawing/2014/main" id="{9E4FB9FB-8200-466E-B9CC-1CBF08E64AE8}"/>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Rectangle 114">
                <a:extLst>
                  <a:ext uri="{FF2B5EF4-FFF2-40B4-BE49-F238E27FC236}">
                    <a16:creationId xmlns:a16="http://schemas.microsoft.com/office/drawing/2014/main" id="{A54437AE-AC45-4D9D-AB76-16FFA30E08B7}"/>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Rectangle 115">
                <a:extLst>
                  <a:ext uri="{FF2B5EF4-FFF2-40B4-BE49-F238E27FC236}">
                    <a16:creationId xmlns:a16="http://schemas.microsoft.com/office/drawing/2014/main" id="{FDA39388-3816-48A6-B6B7-5B56A284AC90}"/>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Rectangle 116">
                <a:extLst>
                  <a:ext uri="{FF2B5EF4-FFF2-40B4-BE49-F238E27FC236}">
                    <a16:creationId xmlns:a16="http://schemas.microsoft.com/office/drawing/2014/main" id="{2F0855DF-230E-4610-B6F0-2999D9EE9E29}"/>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Rectangle 117">
                <a:extLst>
                  <a:ext uri="{FF2B5EF4-FFF2-40B4-BE49-F238E27FC236}">
                    <a16:creationId xmlns:a16="http://schemas.microsoft.com/office/drawing/2014/main" id="{D4953992-207E-4C13-8F65-FE97137E2CBE}"/>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6" name="Rectangle 118">
                <a:extLst>
                  <a:ext uri="{FF2B5EF4-FFF2-40B4-BE49-F238E27FC236}">
                    <a16:creationId xmlns:a16="http://schemas.microsoft.com/office/drawing/2014/main" id="{A6861FF7-6C42-4A46-8CEB-59718A1B3004}"/>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Rectangle 119">
                <a:extLst>
                  <a:ext uri="{FF2B5EF4-FFF2-40B4-BE49-F238E27FC236}">
                    <a16:creationId xmlns:a16="http://schemas.microsoft.com/office/drawing/2014/main" id="{001F46F0-A1F7-4D88-8FFE-153E0081B58F}"/>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Rectangle 120">
                <a:extLst>
                  <a:ext uri="{FF2B5EF4-FFF2-40B4-BE49-F238E27FC236}">
                    <a16:creationId xmlns:a16="http://schemas.microsoft.com/office/drawing/2014/main" id="{5DF478C7-A6DA-459A-A248-2D2502F9EBEB}"/>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Rectangle 121">
                <a:extLst>
                  <a:ext uri="{FF2B5EF4-FFF2-40B4-BE49-F238E27FC236}">
                    <a16:creationId xmlns:a16="http://schemas.microsoft.com/office/drawing/2014/main" id="{60CE1BDC-CD34-4E54-8A9D-9A6A1FED9CEB}"/>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Rectangle 122">
                <a:extLst>
                  <a:ext uri="{FF2B5EF4-FFF2-40B4-BE49-F238E27FC236}">
                    <a16:creationId xmlns:a16="http://schemas.microsoft.com/office/drawing/2014/main" id="{39C48580-B5AA-4A18-8026-BF7BEB40172C}"/>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Rectangle 123">
                <a:extLst>
                  <a:ext uri="{FF2B5EF4-FFF2-40B4-BE49-F238E27FC236}">
                    <a16:creationId xmlns:a16="http://schemas.microsoft.com/office/drawing/2014/main" id="{980AC906-3C41-471A-8A4E-3846B18EE8D2}"/>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Rectangle 124">
                <a:extLst>
                  <a:ext uri="{FF2B5EF4-FFF2-40B4-BE49-F238E27FC236}">
                    <a16:creationId xmlns:a16="http://schemas.microsoft.com/office/drawing/2014/main" id="{BD4E57DD-6D29-4AAF-8057-C3388EA539B2}"/>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Rectangle 125">
                <a:extLst>
                  <a:ext uri="{FF2B5EF4-FFF2-40B4-BE49-F238E27FC236}">
                    <a16:creationId xmlns:a16="http://schemas.microsoft.com/office/drawing/2014/main" id="{9FB66918-82C1-4ED8-A2EA-8248A29F2B03}"/>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309" name="Picture 308">
              <a:extLst>
                <a:ext uri="{FF2B5EF4-FFF2-40B4-BE49-F238E27FC236}">
                  <a16:creationId xmlns:a16="http://schemas.microsoft.com/office/drawing/2014/main" id="{736C4B3E-BC3C-4CB0-BB98-3FEA4DB81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655" y="3447079"/>
              <a:ext cx="396779" cy="396779"/>
            </a:xfrm>
            <a:prstGeom prst="rect">
              <a:avLst/>
            </a:prstGeom>
            <a:noFill/>
            <a:ln>
              <a:noFill/>
            </a:ln>
          </p:spPr>
        </p:pic>
      </p:grpSp>
      <p:grpSp>
        <p:nvGrpSpPr>
          <p:cNvPr id="521" name="Group 520">
            <a:extLst>
              <a:ext uri="{FF2B5EF4-FFF2-40B4-BE49-F238E27FC236}">
                <a16:creationId xmlns:a16="http://schemas.microsoft.com/office/drawing/2014/main" id="{7AA0F2D8-1290-429C-8F0A-365FF813DDED}"/>
              </a:ext>
            </a:extLst>
          </p:cNvPr>
          <p:cNvGrpSpPr/>
          <p:nvPr/>
        </p:nvGrpSpPr>
        <p:grpSpPr>
          <a:xfrm>
            <a:off x="97346" y="1816789"/>
            <a:ext cx="3319097" cy="1461861"/>
            <a:chOff x="885676" y="1589520"/>
            <a:chExt cx="3892410" cy="1645710"/>
          </a:xfrm>
        </p:grpSpPr>
        <p:sp>
          <p:nvSpPr>
            <p:cNvPr id="522" name="TextBox 521">
              <a:extLst>
                <a:ext uri="{FF2B5EF4-FFF2-40B4-BE49-F238E27FC236}">
                  <a16:creationId xmlns:a16="http://schemas.microsoft.com/office/drawing/2014/main" id="{D3534277-C942-42D5-9A54-4DCED6535B59}"/>
                </a:ext>
              </a:extLst>
            </p:cNvPr>
            <p:cNvSpPr txBox="1"/>
            <p:nvPr/>
          </p:nvSpPr>
          <p:spPr>
            <a:xfrm>
              <a:off x="2304987" y="1999102"/>
              <a:ext cx="2473099" cy="883721"/>
            </a:xfrm>
            <a:prstGeom prst="rect">
              <a:avLst/>
            </a:prstGeom>
            <a:noFill/>
          </p:spPr>
          <p:txBody>
            <a:bodyPr wrap="square" lIns="179214" tIns="143370" rIns="179214" bIns="14337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49" normalizeH="0" baseline="0" noProof="0" dirty="0">
                  <a:ln>
                    <a:noFill/>
                  </a:ln>
                  <a:solidFill>
                    <a:srgbClr val="FFFFFF"/>
                  </a:solidFill>
                  <a:effectLst/>
                  <a:uLnTx/>
                  <a:uFillTx/>
                  <a:latin typeface="Segoe UI Semilight"/>
                  <a:ea typeface="+mn-ea"/>
                  <a:cs typeface="+mn-cs"/>
                </a:rPr>
                <a:t>Users</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1029" b="0" i="0" u="none" strike="noStrike" kern="1200" cap="none" spc="-49" normalizeH="0" baseline="0" noProof="0" dirty="0">
                <a:ln>
                  <a:noFill/>
                </a:ln>
                <a:solidFill>
                  <a:srgbClr val="FFFFF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76"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Internet</a:t>
              </a:r>
            </a:p>
          </p:txBody>
        </p:sp>
        <p:grpSp>
          <p:nvGrpSpPr>
            <p:cNvPr id="523" name="Group 522">
              <a:extLst>
                <a:ext uri="{FF2B5EF4-FFF2-40B4-BE49-F238E27FC236}">
                  <a16:creationId xmlns:a16="http://schemas.microsoft.com/office/drawing/2014/main" id="{44ACB1BF-97D9-4B57-BB2E-E7DD9EE621B6}"/>
                </a:ext>
              </a:extLst>
            </p:cNvPr>
            <p:cNvGrpSpPr/>
            <p:nvPr/>
          </p:nvGrpSpPr>
          <p:grpSpPr>
            <a:xfrm>
              <a:off x="885676" y="1589520"/>
              <a:ext cx="1645710" cy="1645710"/>
              <a:chOff x="3379883" y="1211263"/>
              <a:chExt cx="2246098" cy="2246098"/>
            </a:xfrm>
          </p:grpSpPr>
          <p:sp>
            <p:nvSpPr>
              <p:cNvPr id="524" name="Oval 523">
                <a:extLst>
                  <a:ext uri="{FF2B5EF4-FFF2-40B4-BE49-F238E27FC236}">
                    <a16:creationId xmlns:a16="http://schemas.microsoft.com/office/drawing/2014/main" id="{10144B56-AF27-42E6-A73C-7B008E53CC8B}"/>
                  </a:ext>
                </a:extLst>
              </p:cNvPr>
              <p:cNvSpPr/>
              <p:nvPr/>
            </p:nvSpPr>
            <p:spPr bwMode="auto">
              <a:xfrm>
                <a:off x="3379883" y="1211263"/>
                <a:ext cx="2246098" cy="2246098"/>
              </a:xfrm>
              <a:prstGeom prst="ellipse">
                <a:avLst/>
              </a:prstGeom>
              <a:pattFill prst="ltUpDiag">
                <a:fgClr>
                  <a:srgbClr val="CDCDCD"/>
                </a:fgClr>
                <a:bgClr>
                  <a:srgbClr val="FFFFFF"/>
                </a:bgClr>
              </a:pattFill>
              <a:ln w="5715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marL="0" marR="0" lvl="0" indent="0" algn="l" defTabSz="895854"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49" normalizeH="0" baseline="0" noProof="0">
                  <a:ln>
                    <a:noFill/>
                  </a:ln>
                  <a:solidFill>
                    <a:srgbClr val="FFFFFF"/>
                  </a:solidFill>
                  <a:effectLst/>
                  <a:uLnTx/>
                  <a:uFillTx/>
                  <a:latin typeface="Segoe UI Semilight"/>
                  <a:ea typeface="+mn-ea"/>
                  <a:cs typeface="+mn-cs"/>
                </a:endParaRPr>
              </a:p>
            </p:txBody>
          </p:sp>
          <p:grpSp>
            <p:nvGrpSpPr>
              <p:cNvPr id="525" name="Group 740">
                <a:extLst>
                  <a:ext uri="{FF2B5EF4-FFF2-40B4-BE49-F238E27FC236}">
                    <a16:creationId xmlns:a16="http://schemas.microsoft.com/office/drawing/2014/main" id="{B9BAD2BA-2DBD-4575-A6A8-71CC44E6568C}"/>
                  </a:ext>
                </a:extLst>
              </p:cNvPr>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526" name="Freeform 741">
                  <a:extLst>
                    <a:ext uri="{FF2B5EF4-FFF2-40B4-BE49-F238E27FC236}">
                      <a16:creationId xmlns:a16="http://schemas.microsoft.com/office/drawing/2014/main" id="{FAA06385-B2FD-412C-A0EA-7D92BDC86B19}"/>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7" name="Oval 742">
                  <a:extLst>
                    <a:ext uri="{FF2B5EF4-FFF2-40B4-BE49-F238E27FC236}">
                      <a16:creationId xmlns:a16="http://schemas.microsoft.com/office/drawing/2014/main" id="{C3DD4849-9DB9-4353-89E7-7712AEEEFFE7}"/>
                    </a:ext>
                  </a:extLst>
                </p:cNvPr>
                <p:cNvSpPr>
                  <a:spLocks noChangeArrowheads="1"/>
                </p:cNvSpPr>
                <p:nvPr/>
              </p:nvSpPr>
              <p:spPr bwMode="auto">
                <a:xfrm>
                  <a:off x="7616" y="-2816"/>
                  <a:ext cx="127" cy="12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8" name="Freeform 743">
                  <a:extLst>
                    <a:ext uri="{FF2B5EF4-FFF2-40B4-BE49-F238E27FC236}">
                      <a16:creationId xmlns:a16="http://schemas.microsoft.com/office/drawing/2014/main" id="{9AA4DBD2-D5BE-40C6-A13B-6983163766DE}"/>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9" name="Oval 744">
                  <a:extLst>
                    <a:ext uri="{FF2B5EF4-FFF2-40B4-BE49-F238E27FC236}">
                      <a16:creationId xmlns:a16="http://schemas.microsoft.com/office/drawing/2014/main" id="{04240C1E-66EE-49FA-93C6-8F8BE7BAAEE9}"/>
                    </a:ext>
                  </a:extLst>
                </p:cNvPr>
                <p:cNvSpPr>
                  <a:spLocks noChangeArrowheads="1"/>
                </p:cNvSpPr>
                <p:nvPr/>
              </p:nvSpPr>
              <p:spPr bwMode="auto">
                <a:xfrm>
                  <a:off x="7866" y="-2780"/>
                  <a:ext cx="109" cy="10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0" name="Freeform 745">
                  <a:extLst>
                    <a:ext uri="{FF2B5EF4-FFF2-40B4-BE49-F238E27FC236}">
                      <a16:creationId xmlns:a16="http://schemas.microsoft.com/office/drawing/2014/main" id="{B6B2F7C4-B620-4316-BD87-5627FC017844}"/>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1" name="Oval 746">
                  <a:extLst>
                    <a:ext uri="{FF2B5EF4-FFF2-40B4-BE49-F238E27FC236}">
                      <a16:creationId xmlns:a16="http://schemas.microsoft.com/office/drawing/2014/main" id="{1B99374B-A814-45AF-8AD8-0DA98464F76E}"/>
                    </a:ext>
                  </a:extLst>
                </p:cNvPr>
                <p:cNvSpPr>
                  <a:spLocks noChangeArrowheads="1"/>
                </p:cNvSpPr>
                <p:nvPr/>
              </p:nvSpPr>
              <p:spPr bwMode="auto">
                <a:xfrm>
                  <a:off x="7384" y="-2780"/>
                  <a:ext cx="109" cy="10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cxnSp>
        <p:nvCxnSpPr>
          <p:cNvPr id="532" name="Straight Arrow Connector 531">
            <a:extLst>
              <a:ext uri="{FF2B5EF4-FFF2-40B4-BE49-F238E27FC236}">
                <a16:creationId xmlns:a16="http://schemas.microsoft.com/office/drawing/2014/main" id="{38DFA679-7D72-4D84-8C0A-72CBC4D88734}"/>
              </a:ext>
            </a:extLst>
          </p:cNvPr>
          <p:cNvCxnSpPr/>
          <p:nvPr/>
        </p:nvCxnSpPr>
        <p:spPr>
          <a:xfrm flipH="1" flipV="1">
            <a:off x="6725853" y="2274173"/>
            <a:ext cx="2054461" cy="7675"/>
          </a:xfrm>
          <a:prstGeom prst="straightConnector1">
            <a:avLst/>
          </a:prstGeom>
          <a:ln w="85725" cap="rnd">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3" name="Rectangle 532">
            <a:extLst>
              <a:ext uri="{FF2B5EF4-FFF2-40B4-BE49-F238E27FC236}">
                <a16:creationId xmlns:a16="http://schemas.microsoft.com/office/drawing/2014/main" id="{619A8E9F-3B91-4390-A725-8B73C46AEDFF}"/>
              </a:ext>
            </a:extLst>
          </p:cNvPr>
          <p:cNvSpPr/>
          <p:nvPr/>
        </p:nvSpPr>
        <p:spPr bwMode="auto">
          <a:xfrm>
            <a:off x="3601297" y="1386104"/>
            <a:ext cx="3100960" cy="225902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4" name="TextBox 533">
            <a:extLst>
              <a:ext uri="{FF2B5EF4-FFF2-40B4-BE49-F238E27FC236}">
                <a16:creationId xmlns:a16="http://schemas.microsoft.com/office/drawing/2014/main" id="{0033A43A-314F-4D21-B57F-F305D1139403}"/>
              </a:ext>
            </a:extLst>
          </p:cNvPr>
          <p:cNvSpPr txBox="1"/>
          <p:nvPr/>
        </p:nvSpPr>
        <p:spPr>
          <a:xfrm>
            <a:off x="3946352" y="1516359"/>
            <a:ext cx="2337097" cy="635430"/>
          </a:xfrm>
          <a:prstGeom prst="rect">
            <a:avLst/>
          </a:prstGeom>
        </p:spPr>
        <p:txBody>
          <a:bodyPr wrap="square"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961"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Your Virtual Network</a:t>
            </a:r>
          </a:p>
        </p:txBody>
      </p:sp>
      <p:sp>
        <p:nvSpPr>
          <p:cNvPr id="535" name="TextBox 534">
            <a:extLst>
              <a:ext uri="{FF2B5EF4-FFF2-40B4-BE49-F238E27FC236}">
                <a16:creationId xmlns:a16="http://schemas.microsoft.com/office/drawing/2014/main" id="{14C844D6-C2B5-4AEB-A83C-CB8413DEB1D8}"/>
              </a:ext>
            </a:extLst>
          </p:cNvPr>
          <p:cNvSpPr txBox="1"/>
          <p:nvPr/>
        </p:nvSpPr>
        <p:spPr>
          <a:xfrm>
            <a:off x="5663217" y="3083789"/>
            <a:ext cx="710471"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BackEnd</a:t>
            </a:r>
            <a:endParaRPr kumimoji="0" lang="en-US" sz="1176"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536" name="TextBox 535">
            <a:extLst>
              <a:ext uri="{FF2B5EF4-FFF2-40B4-BE49-F238E27FC236}">
                <a16:creationId xmlns:a16="http://schemas.microsoft.com/office/drawing/2014/main" id="{13E93D25-EB7D-4D03-8BEA-7B50094AA68F}"/>
              </a:ext>
            </a:extLst>
          </p:cNvPr>
          <p:cNvSpPr txBox="1"/>
          <p:nvPr/>
        </p:nvSpPr>
        <p:spPr>
          <a:xfrm>
            <a:off x="4800032" y="3083789"/>
            <a:ext cx="710471"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Mid-tier</a:t>
            </a:r>
          </a:p>
        </p:txBody>
      </p:sp>
      <p:sp>
        <p:nvSpPr>
          <p:cNvPr id="537" name="TextBox 536">
            <a:extLst>
              <a:ext uri="{FF2B5EF4-FFF2-40B4-BE49-F238E27FC236}">
                <a16:creationId xmlns:a16="http://schemas.microsoft.com/office/drawing/2014/main" id="{DF7A4D9C-CADC-4F0F-BD32-604C162F4850}"/>
              </a:ext>
            </a:extLst>
          </p:cNvPr>
          <p:cNvSpPr txBox="1"/>
          <p:nvPr/>
        </p:nvSpPr>
        <p:spPr>
          <a:xfrm>
            <a:off x="3929863" y="3083789"/>
            <a:ext cx="717457"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FrontEnd</a:t>
            </a:r>
            <a:endParaRPr kumimoji="0" lang="en-US" sz="1176"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nvGrpSpPr>
          <p:cNvPr id="538" name="Group 537">
            <a:extLst>
              <a:ext uri="{FF2B5EF4-FFF2-40B4-BE49-F238E27FC236}">
                <a16:creationId xmlns:a16="http://schemas.microsoft.com/office/drawing/2014/main" id="{34D3842B-26B6-47E1-AA2B-71A5DA6C4821}"/>
              </a:ext>
            </a:extLst>
          </p:cNvPr>
          <p:cNvGrpSpPr/>
          <p:nvPr/>
        </p:nvGrpSpPr>
        <p:grpSpPr>
          <a:xfrm>
            <a:off x="3936848" y="2217292"/>
            <a:ext cx="710471" cy="846606"/>
            <a:chOff x="9771792" y="1879294"/>
            <a:chExt cx="618302" cy="863582"/>
          </a:xfrm>
        </p:grpSpPr>
        <p:sp>
          <p:nvSpPr>
            <p:cNvPr id="539" name="Freeform 5">
              <a:extLst>
                <a:ext uri="{FF2B5EF4-FFF2-40B4-BE49-F238E27FC236}">
                  <a16:creationId xmlns:a16="http://schemas.microsoft.com/office/drawing/2014/main" id="{B1EB88A6-F5EE-42E3-9AB1-C6A29E7CD98B}"/>
                </a:ext>
              </a:extLst>
            </p:cNvPr>
            <p:cNvSpPr>
              <a:spLocks noEditPoints="1"/>
            </p:cNvSpPr>
            <p:nvPr/>
          </p:nvSpPr>
          <p:spPr bwMode="auto">
            <a:xfrm>
              <a:off x="9771792"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0" name="Freeform 5">
              <a:extLst>
                <a:ext uri="{FF2B5EF4-FFF2-40B4-BE49-F238E27FC236}">
                  <a16:creationId xmlns:a16="http://schemas.microsoft.com/office/drawing/2014/main" id="{7B8BBD4C-D380-4341-907A-0916E52E2776}"/>
                </a:ext>
              </a:extLst>
            </p:cNvPr>
            <p:cNvSpPr>
              <a:spLocks noEditPoints="1"/>
            </p:cNvSpPr>
            <p:nvPr/>
          </p:nvSpPr>
          <p:spPr bwMode="auto">
            <a:xfrm>
              <a:off x="9771792"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1" name="Freeform 5">
              <a:extLst>
                <a:ext uri="{FF2B5EF4-FFF2-40B4-BE49-F238E27FC236}">
                  <a16:creationId xmlns:a16="http://schemas.microsoft.com/office/drawing/2014/main" id="{CF991BD2-8BD9-4A83-BAC3-DC243BF0737F}"/>
                </a:ext>
              </a:extLst>
            </p:cNvPr>
            <p:cNvSpPr>
              <a:spLocks noEditPoints="1"/>
            </p:cNvSpPr>
            <p:nvPr/>
          </p:nvSpPr>
          <p:spPr bwMode="auto">
            <a:xfrm>
              <a:off x="9771792"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42" name="Group 541">
            <a:extLst>
              <a:ext uri="{FF2B5EF4-FFF2-40B4-BE49-F238E27FC236}">
                <a16:creationId xmlns:a16="http://schemas.microsoft.com/office/drawing/2014/main" id="{8EF7D96F-32E6-4F26-9340-7DD2221EC8D5}"/>
              </a:ext>
            </a:extLst>
          </p:cNvPr>
          <p:cNvGrpSpPr/>
          <p:nvPr/>
        </p:nvGrpSpPr>
        <p:grpSpPr>
          <a:xfrm>
            <a:off x="4800032" y="2217292"/>
            <a:ext cx="710471" cy="846606"/>
            <a:chOff x="10533735" y="1879294"/>
            <a:chExt cx="618302" cy="863582"/>
          </a:xfrm>
        </p:grpSpPr>
        <p:sp>
          <p:nvSpPr>
            <p:cNvPr id="543" name="Freeform 10">
              <a:extLst>
                <a:ext uri="{FF2B5EF4-FFF2-40B4-BE49-F238E27FC236}">
                  <a16:creationId xmlns:a16="http://schemas.microsoft.com/office/drawing/2014/main" id="{D7E5652B-AC7C-43E1-AC71-B71B23001EEE}"/>
                </a:ext>
              </a:extLst>
            </p:cNvPr>
            <p:cNvSpPr>
              <a:spLocks noEditPoints="1"/>
            </p:cNvSpPr>
            <p:nvPr/>
          </p:nvSpPr>
          <p:spPr bwMode="auto">
            <a:xfrm>
              <a:off x="10533735"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4" name="Freeform 13">
              <a:extLst>
                <a:ext uri="{FF2B5EF4-FFF2-40B4-BE49-F238E27FC236}">
                  <a16:creationId xmlns:a16="http://schemas.microsoft.com/office/drawing/2014/main" id="{274EC98E-1EE8-4B6C-BD52-A535A70AEFB7}"/>
                </a:ext>
              </a:extLst>
            </p:cNvPr>
            <p:cNvSpPr>
              <a:spLocks noEditPoints="1"/>
            </p:cNvSpPr>
            <p:nvPr/>
          </p:nvSpPr>
          <p:spPr bwMode="auto">
            <a:xfrm>
              <a:off x="10533735"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5" name="Freeform 16">
              <a:extLst>
                <a:ext uri="{FF2B5EF4-FFF2-40B4-BE49-F238E27FC236}">
                  <a16:creationId xmlns:a16="http://schemas.microsoft.com/office/drawing/2014/main" id="{8B11880E-5CAD-4452-9957-5BBC69E0AD9F}"/>
                </a:ext>
              </a:extLst>
            </p:cNvPr>
            <p:cNvSpPr>
              <a:spLocks noEditPoints="1"/>
            </p:cNvSpPr>
            <p:nvPr/>
          </p:nvSpPr>
          <p:spPr bwMode="auto">
            <a:xfrm>
              <a:off x="10533735"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46" name="Group 545">
            <a:extLst>
              <a:ext uri="{FF2B5EF4-FFF2-40B4-BE49-F238E27FC236}">
                <a16:creationId xmlns:a16="http://schemas.microsoft.com/office/drawing/2014/main" id="{54690608-B649-4A4D-BE92-74822CB9D74A}"/>
              </a:ext>
            </a:extLst>
          </p:cNvPr>
          <p:cNvGrpSpPr/>
          <p:nvPr/>
        </p:nvGrpSpPr>
        <p:grpSpPr>
          <a:xfrm>
            <a:off x="5663217" y="2217292"/>
            <a:ext cx="710471" cy="846606"/>
            <a:chOff x="11274200" y="1879294"/>
            <a:chExt cx="618302" cy="863582"/>
          </a:xfrm>
        </p:grpSpPr>
        <p:sp>
          <p:nvSpPr>
            <p:cNvPr id="547" name="Freeform 11">
              <a:extLst>
                <a:ext uri="{FF2B5EF4-FFF2-40B4-BE49-F238E27FC236}">
                  <a16:creationId xmlns:a16="http://schemas.microsoft.com/office/drawing/2014/main" id="{49C77EE8-5DE8-4ACD-B99E-A4CFA34DC89E}"/>
                </a:ext>
              </a:extLst>
            </p:cNvPr>
            <p:cNvSpPr>
              <a:spLocks noEditPoints="1"/>
            </p:cNvSpPr>
            <p:nvPr/>
          </p:nvSpPr>
          <p:spPr bwMode="auto">
            <a:xfrm>
              <a:off x="11274200"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8" name="Freeform 14">
              <a:extLst>
                <a:ext uri="{FF2B5EF4-FFF2-40B4-BE49-F238E27FC236}">
                  <a16:creationId xmlns:a16="http://schemas.microsoft.com/office/drawing/2014/main" id="{DC68E870-5605-40D9-9168-A77777A7FEFD}"/>
                </a:ext>
              </a:extLst>
            </p:cNvPr>
            <p:cNvSpPr>
              <a:spLocks noEditPoints="1"/>
            </p:cNvSpPr>
            <p:nvPr/>
          </p:nvSpPr>
          <p:spPr bwMode="auto">
            <a:xfrm>
              <a:off x="11274200"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9" name="Freeform 17">
              <a:extLst>
                <a:ext uri="{FF2B5EF4-FFF2-40B4-BE49-F238E27FC236}">
                  <a16:creationId xmlns:a16="http://schemas.microsoft.com/office/drawing/2014/main" id="{6AB62013-D367-4E1E-9074-FF1FFFE8BE39}"/>
                </a:ext>
              </a:extLst>
            </p:cNvPr>
            <p:cNvSpPr>
              <a:spLocks noEditPoints="1"/>
            </p:cNvSpPr>
            <p:nvPr/>
          </p:nvSpPr>
          <p:spPr bwMode="auto">
            <a:xfrm>
              <a:off x="11274200"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50" name="Group 549">
            <a:extLst>
              <a:ext uri="{FF2B5EF4-FFF2-40B4-BE49-F238E27FC236}">
                <a16:creationId xmlns:a16="http://schemas.microsoft.com/office/drawing/2014/main" id="{915B1BEA-D65B-4221-AB93-D2707D7FF29B}"/>
              </a:ext>
            </a:extLst>
          </p:cNvPr>
          <p:cNvGrpSpPr/>
          <p:nvPr/>
        </p:nvGrpSpPr>
        <p:grpSpPr>
          <a:xfrm>
            <a:off x="8732584" y="1165932"/>
            <a:ext cx="3180173" cy="1848500"/>
            <a:chOff x="9415230" y="5164786"/>
            <a:chExt cx="2620319" cy="1510816"/>
          </a:xfrm>
        </p:grpSpPr>
        <p:grpSp>
          <p:nvGrpSpPr>
            <p:cNvPr id="551" name="Group 550">
              <a:extLst>
                <a:ext uri="{FF2B5EF4-FFF2-40B4-BE49-F238E27FC236}">
                  <a16:creationId xmlns:a16="http://schemas.microsoft.com/office/drawing/2014/main" id="{D7F17A01-2CA3-4E03-AA1C-5B69889DA054}"/>
                </a:ext>
              </a:extLst>
            </p:cNvPr>
            <p:cNvGrpSpPr/>
            <p:nvPr/>
          </p:nvGrpSpPr>
          <p:grpSpPr>
            <a:xfrm>
              <a:off x="9415230" y="5164786"/>
              <a:ext cx="2620319" cy="1510816"/>
              <a:chOff x="4248046" y="490888"/>
              <a:chExt cx="8361830" cy="4821237"/>
            </a:xfrm>
          </p:grpSpPr>
          <p:sp>
            <p:nvSpPr>
              <p:cNvPr id="562" name="Freeform 5">
                <a:extLst>
                  <a:ext uri="{FF2B5EF4-FFF2-40B4-BE49-F238E27FC236}">
                    <a16:creationId xmlns:a16="http://schemas.microsoft.com/office/drawing/2014/main" id="{75C432B2-5FE6-41E4-AC67-F9CA9FA2CBC1}"/>
                  </a:ext>
                </a:extLst>
              </p:cNvPr>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3" name="Freeform 5">
                <a:extLst>
                  <a:ext uri="{FF2B5EF4-FFF2-40B4-BE49-F238E27FC236}">
                    <a16:creationId xmlns:a16="http://schemas.microsoft.com/office/drawing/2014/main" id="{BF4A3496-21D6-4C73-83E0-E5AE0C9734DD}"/>
                  </a:ext>
                </a:extLst>
              </p:cNvPr>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4" name="Freeform 5">
                <a:extLst>
                  <a:ext uri="{FF2B5EF4-FFF2-40B4-BE49-F238E27FC236}">
                    <a16:creationId xmlns:a16="http://schemas.microsoft.com/office/drawing/2014/main" id="{FC2EF626-BFAC-4843-8CF8-A5CAC28EC54B}"/>
                  </a:ext>
                </a:extLst>
              </p:cNvPr>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52" name="Group 551">
              <a:extLst>
                <a:ext uri="{FF2B5EF4-FFF2-40B4-BE49-F238E27FC236}">
                  <a16:creationId xmlns:a16="http://schemas.microsoft.com/office/drawing/2014/main" id="{0287FFA0-B7B4-4DF9-99ED-903B2B35A41B}"/>
                </a:ext>
              </a:extLst>
            </p:cNvPr>
            <p:cNvGrpSpPr/>
            <p:nvPr/>
          </p:nvGrpSpPr>
          <p:grpSpPr>
            <a:xfrm>
              <a:off x="9854472" y="6049671"/>
              <a:ext cx="1816954" cy="565480"/>
              <a:chOff x="9853353" y="5922741"/>
              <a:chExt cx="1816954" cy="565480"/>
            </a:xfrm>
          </p:grpSpPr>
          <p:pic>
            <p:nvPicPr>
              <p:cNvPr id="553" name="Picture 552">
                <a:extLst>
                  <a:ext uri="{FF2B5EF4-FFF2-40B4-BE49-F238E27FC236}">
                    <a16:creationId xmlns:a16="http://schemas.microsoft.com/office/drawing/2014/main" id="{54450779-4AAF-471F-9A15-09606D285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5108" y="5922741"/>
                <a:ext cx="235199" cy="236033"/>
              </a:xfrm>
              <a:prstGeom prst="rect">
                <a:avLst/>
              </a:prstGeom>
            </p:spPr>
          </p:pic>
          <p:pic>
            <p:nvPicPr>
              <p:cNvPr id="554" name="Picture 553">
                <a:extLst>
                  <a:ext uri="{FF2B5EF4-FFF2-40B4-BE49-F238E27FC236}">
                    <a16:creationId xmlns:a16="http://schemas.microsoft.com/office/drawing/2014/main" id="{8D226B1A-E6B2-47C8-9BC2-75B9B2BAD4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8445" y="5922741"/>
                <a:ext cx="235199" cy="236033"/>
              </a:xfrm>
              <a:prstGeom prst="rect">
                <a:avLst/>
              </a:prstGeom>
            </p:spPr>
          </p:pic>
          <p:pic>
            <p:nvPicPr>
              <p:cNvPr id="555" name="Picture 554">
                <a:extLst>
                  <a:ext uri="{FF2B5EF4-FFF2-40B4-BE49-F238E27FC236}">
                    <a16:creationId xmlns:a16="http://schemas.microsoft.com/office/drawing/2014/main" id="{470295B5-B930-45A2-80A4-FA4F35C0D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6825" y="6252188"/>
                <a:ext cx="235199" cy="236033"/>
              </a:xfrm>
              <a:prstGeom prst="rect">
                <a:avLst/>
              </a:prstGeom>
            </p:spPr>
          </p:pic>
          <p:pic>
            <p:nvPicPr>
              <p:cNvPr id="556" name="Picture 555">
                <a:extLst>
                  <a:ext uri="{FF2B5EF4-FFF2-40B4-BE49-F238E27FC236}">
                    <a16:creationId xmlns:a16="http://schemas.microsoft.com/office/drawing/2014/main" id="{50EFC0B8-F289-41D0-B507-A99148A925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1784" y="5922741"/>
                <a:ext cx="235199" cy="236033"/>
              </a:xfrm>
              <a:prstGeom prst="rect">
                <a:avLst/>
              </a:prstGeom>
            </p:spPr>
          </p:pic>
          <p:pic>
            <p:nvPicPr>
              <p:cNvPr id="557" name="Picture 556">
                <a:extLst>
                  <a:ext uri="{FF2B5EF4-FFF2-40B4-BE49-F238E27FC236}">
                    <a16:creationId xmlns:a16="http://schemas.microsoft.com/office/drawing/2014/main" id="{031A5649-C166-48BF-99FD-BA6992E4A3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5122" y="5922741"/>
                <a:ext cx="235199" cy="236033"/>
              </a:xfrm>
              <a:prstGeom prst="rect">
                <a:avLst/>
              </a:prstGeom>
            </p:spPr>
          </p:pic>
          <p:pic>
            <p:nvPicPr>
              <p:cNvPr id="558" name="Picture 557">
                <a:extLst>
                  <a:ext uri="{FF2B5EF4-FFF2-40B4-BE49-F238E27FC236}">
                    <a16:creationId xmlns:a16="http://schemas.microsoft.com/office/drawing/2014/main" id="{CE669ACD-E75D-4746-AB3D-21F451A4CC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3353" y="6252188"/>
                <a:ext cx="235199" cy="236033"/>
              </a:xfrm>
              <a:prstGeom prst="rect">
                <a:avLst/>
              </a:prstGeom>
            </p:spPr>
          </p:pic>
          <p:pic>
            <p:nvPicPr>
              <p:cNvPr id="559" name="Picture 558">
                <a:extLst>
                  <a:ext uri="{FF2B5EF4-FFF2-40B4-BE49-F238E27FC236}">
                    <a16:creationId xmlns:a16="http://schemas.microsoft.com/office/drawing/2014/main" id="{A0ABD594-0E06-45A1-B655-5398BDC287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71177" y="6252188"/>
                <a:ext cx="235199" cy="236033"/>
              </a:xfrm>
              <a:prstGeom prst="rect">
                <a:avLst/>
              </a:prstGeom>
            </p:spPr>
          </p:pic>
          <p:pic>
            <p:nvPicPr>
              <p:cNvPr id="560" name="Picture 559">
                <a:extLst>
                  <a:ext uri="{FF2B5EF4-FFF2-40B4-BE49-F238E27FC236}">
                    <a16:creationId xmlns:a16="http://schemas.microsoft.com/office/drawing/2014/main" id="{03E6F485-FC3C-41C0-90A0-6D4B4F1485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89001" y="6252188"/>
                <a:ext cx="235199" cy="236033"/>
              </a:xfrm>
              <a:prstGeom prst="rect">
                <a:avLst/>
              </a:prstGeom>
            </p:spPr>
          </p:pic>
          <p:pic>
            <p:nvPicPr>
              <p:cNvPr id="561" name="Picture 560">
                <a:extLst>
                  <a:ext uri="{FF2B5EF4-FFF2-40B4-BE49-F238E27FC236}">
                    <a16:creationId xmlns:a16="http://schemas.microsoft.com/office/drawing/2014/main" id="{0717E518-0C36-46B1-AFC2-93276A7D90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48460" y="5922741"/>
                <a:ext cx="235199" cy="236033"/>
              </a:xfrm>
              <a:prstGeom prst="rect">
                <a:avLst/>
              </a:prstGeom>
            </p:spPr>
          </p:pic>
        </p:grpSp>
      </p:grpSp>
      <p:pic>
        <p:nvPicPr>
          <p:cNvPr id="565" name="Picture 564">
            <a:extLst>
              <a:ext uri="{FF2B5EF4-FFF2-40B4-BE49-F238E27FC236}">
                <a16:creationId xmlns:a16="http://schemas.microsoft.com/office/drawing/2014/main" id="{C6BA8CA8-494C-47D7-8B4C-51B414F2B9A5}"/>
              </a:ext>
            </a:extLst>
          </p:cNvPr>
          <p:cNvPicPr>
            <a:picLocks noChangeAspect="1"/>
          </p:cNvPicPr>
          <p:nvPr/>
        </p:nvPicPr>
        <p:blipFill>
          <a:blip r:embed="rId14">
            <a:duotone>
              <a:schemeClr val="accent2">
                <a:shade val="45000"/>
                <a:satMod val="135000"/>
              </a:schemeClr>
              <a:prstClr val="white"/>
            </a:duotone>
          </a:blip>
          <a:stretch>
            <a:fillRect/>
          </a:stretch>
        </p:blipFill>
        <p:spPr>
          <a:xfrm>
            <a:off x="10095864" y="1646334"/>
            <a:ext cx="602213" cy="627839"/>
          </a:xfrm>
          <a:prstGeom prst="rect">
            <a:avLst/>
          </a:prstGeom>
        </p:spPr>
      </p:pic>
      <p:cxnSp>
        <p:nvCxnSpPr>
          <p:cNvPr id="566" name="Straight Arrow Connector 565">
            <a:extLst>
              <a:ext uri="{FF2B5EF4-FFF2-40B4-BE49-F238E27FC236}">
                <a16:creationId xmlns:a16="http://schemas.microsoft.com/office/drawing/2014/main" id="{894AD6DA-14C2-4DA7-8765-CE2ED884CB2B}"/>
              </a:ext>
            </a:extLst>
          </p:cNvPr>
          <p:cNvCxnSpPr/>
          <p:nvPr/>
        </p:nvCxnSpPr>
        <p:spPr>
          <a:xfrm flipH="1" flipV="1">
            <a:off x="1586856" y="2569505"/>
            <a:ext cx="2054461" cy="7675"/>
          </a:xfrm>
          <a:prstGeom prst="straightConnector1">
            <a:avLst/>
          </a:prstGeom>
          <a:ln w="85725" cap="rnd">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67" name="Picture 566">
            <a:extLst>
              <a:ext uri="{FF2B5EF4-FFF2-40B4-BE49-F238E27FC236}">
                <a16:creationId xmlns:a16="http://schemas.microsoft.com/office/drawing/2014/main" id="{5C522BA9-BDC8-44F8-B87D-BF0742D21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966" y="3266247"/>
            <a:ext cx="427867" cy="439539"/>
          </a:xfrm>
          <a:prstGeom prst="rect">
            <a:avLst/>
          </a:prstGeom>
          <a:noFill/>
          <a:ln>
            <a:noFill/>
          </a:ln>
        </p:spPr>
      </p:pic>
      <p:pic>
        <p:nvPicPr>
          <p:cNvPr id="568" name="Picture 2" descr="Related image">
            <a:extLst>
              <a:ext uri="{FF2B5EF4-FFF2-40B4-BE49-F238E27FC236}">
                <a16:creationId xmlns:a16="http://schemas.microsoft.com/office/drawing/2014/main" id="{68AF01F9-5E70-4F9E-B8C4-FEFDDE055393}"/>
              </a:ext>
            </a:extLst>
          </p:cNvPr>
          <p:cNvPicPr>
            <a:picLocks noChangeAspect="1" noChangeArrowheads="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269436" y="3347305"/>
            <a:ext cx="785570" cy="78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83038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757" y="2044840"/>
            <a:ext cx="6862256" cy="997196"/>
          </a:xfrm>
        </p:spPr>
        <p:txBody>
          <a:bodyPr/>
          <a:lstStyle/>
          <a:p>
            <a:r>
              <a:rPr lang="en-US" dirty="0"/>
              <a:t>Access Pattern 2:</a:t>
            </a:r>
            <a:br>
              <a:rPr lang="en-US" dirty="0"/>
            </a:br>
            <a:r>
              <a:rPr lang="en-US" dirty="0"/>
              <a:t>Securing access from Internet</a:t>
            </a:r>
          </a:p>
        </p:txBody>
      </p:sp>
      <p:sp>
        <p:nvSpPr>
          <p:cNvPr id="3" name="TextBox 2">
            <a:extLst>
              <a:ext uri="{FF2B5EF4-FFF2-40B4-BE49-F238E27FC236}">
                <a16:creationId xmlns:a16="http://schemas.microsoft.com/office/drawing/2014/main" id="{838BE02A-C520-469E-BFF2-C38ACABC5A2D}"/>
              </a:ext>
            </a:extLst>
          </p:cNvPr>
          <p:cNvSpPr txBox="1"/>
          <p:nvPr/>
        </p:nvSpPr>
        <p:spPr>
          <a:xfrm>
            <a:off x="344056" y="3256807"/>
            <a:ext cx="7867243" cy="2013206"/>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Potential threats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Attacks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protect my internet exposed workloads from DDoS attacks?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Web Application vulnerabilities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prevent exploit of common vulnerabilities on my web applications?</a:t>
            </a:r>
          </a:p>
        </p:txBody>
      </p:sp>
    </p:spTree>
    <p:extLst>
      <p:ext uri="{BB962C8B-B14F-4D97-AF65-F5344CB8AC3E}">
        <p14:creationId xmlns:p14="http://schemas.microsoft.com/office/powerpoint/2010/main" val="72689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19A1-6E92-4B0F-AA12-3586517F3560}"/>
              </a:ext>
            </a:extLst>
          </p:cNvPr>
          <p:cNvSpPr>
            <a:spLocks noGrp="1"/>
          </p:cNvSpPr>
          <p:nvPr>
            <p:ph type="title"/>
          </p:nvPr>
        </p:nvSpPr>
        <p:spPr>
          <a:xfrm>
            <a:off x="1209810" y="136769"/>
            <a:ext cx="6222263" cy="553998"/>
          </a:xfrm>
        </p:spPr>
        <p:txBody>
          <a:bodyPr/>
          <a:lstStyle/>
          <a:p>
            <a:r>
              <a:rPr lang="en-US" dirty="0"/>
              <a:t>DDoS Defense</a:t>
            </a:r>
          </a:p>
        </p:txBody>
      </p:sp>
      <p:sp>
        <p:nvSpPr>
          <p:cNvPr id="35" name="TextBox 34">
            <a:extLst>
              <a:ext uri="{FF2B5EF4-FFF2-40B4-BE49-F238E27FC236}">
                <a16:creationId xmlns:a16="http://schemas.microsoft.com/office/drawing/2014/main" id="{838BE02A-C520-469E-BFF2-C38ACABC5A2D}"/>
              </a:ext>
            </a:extLst>
          </p:cNvPr>
          <p:cNvSpPr txBox="1"/>
          <p:nvPr/>
        </p:nvSpPr>
        <p:spPr>
          <a:xfrm>
            <a:off x="141657" y="1467343"/>
            <a:ext cx="6252897" cy="4613918"/>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DDoS protection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Designed into the global network</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Global distribution of the attack during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large scale attacks</a:t>
            </a:r>
          </a:p>
          <a:p>
            <a:pPr marL="457183" marR="0" lvl="1" indent="0" algn="l" defTabSz="914367"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25+ </a:t>
            </a:r>
            <a:r>
              <a:rPr kumimoji="0" lang="en-US" sz="16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Tbps</a:t>
            </a:r>
            <a:r>
              <a:rPr kumimoji="0" lang="en-US" sz="16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global mitigation capacity</a:t>
            </a:r>
          </a:p>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Continuous monitoring and learning to proactively detect emerging threats and attack vectors </a:t>
            </a:r>
          </a:p>
          <a:p>
            <a:pPr marL="0" marR="0" lvl="0" indent="0" algn="l" defTabSz="932742" rtl="0" eaLnBrk="1" fontAlgn="auto" latinLnBrk="0" hangingPunct="1">
              <a:lnSpc>
                <a:spcPct val="100000"/>
              </a:lnSpc>
              <a:spcBef>
                <a:spcPts val="600"/>
              </a:spcBef>
              <a:spcAft>
                <a:spcPts val="0"/>
              </a:spcAft>
              <a:buClrTx/>
              <a:buSzPct val="90000"/>
              <a:buFontTx/>
              <a:buNone/>
              <a:tabLst/>
              <a:defRPr/>
            </a:pPr>
            <a:endParaRPr kumimoji="0" lang="en-US" sz="1800" b="0" i="0" u="none" strike="noStrike" kern="1200" cap="none" spc="0" normalizeH="0" baseline="0" noProof="0" dirty="0">
              <a:ln>
                <a:noFill/>
              </a:ln>
              <a:solidFill>
                <a:srgbClr val="0070C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Proven defense for Microsoft Services</a:t>
            </a:r>
          </a:p>
          <a:p>
            <a:pPr marL="0" marR="0" lvl="0" indent="0" algn="l" defTabSz="932742" rtl="0" eaLnBrk="1" fontAlgn="auto" latinLnBrk="0" hangingPunct="1">
              <a:lnSpc>
                <a:spcPct val="100000"/>
              </a:lnSpc>
              <a:spcBef>
                <a:spcPts val="600"/>
              </a:spcBef>
              <a:spcAft>
                <a:spcPts val="0"/>
              </a:spcAft>
              <a:buClrTx/>
              <a:buSzPct val="90000"/>
              <a:buFontTx/>
              <a:buNone/>
              <a:tabLst/>
              <a:defRPr/>
            </a:pPr>
            <a:endParaRPr kumimoji="0" lang="en-US" sz="1800" b="0" i="0" u="none" strike="noStrike" kern="1200" cap="none" spc="0" normalizeH="0" baseline="0" noProof="0" dirty="0">
              <a:ln>
                <a:noFill/>
              </a:ln>
              <a:solidFill>
                <a:srgbClr val="0070C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Specifically tuned protection for you app</a:t>
            </a:r>
            <a:endParaRPr kumimoji="0" lang="en-US" sz="2800" b="1"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6D0592A3-4D69-854B-8222-31CCB253DBE6}"/>
              </a:ext>
            </a:extLst>
          </p:cNvPr>
          <p:cNvPicPr>
            <a:picLocks noChangeAspect="1"/>
          </p:cNvPicPr>
          <p:nvPr/>
        </p:nvPicPr>
        <p:blipFill>
          <a:blip r:embed="rId3"/>
          <a:stretch>
            <a:fillRect/>
          </a:stretch>
        </p:blipFill>
        <p:spPr>
          <a:xfrm>
            <a:off x="-246530" y="142401"/>
            <a:ext cx="1799665" cy="941825"/>
          </a:xfrm>
          <a:prstGeom prst="rect">
            <a:avLst/>
          </a:prstGeom>
        </p:spPr>
      </p:pic>
      <p:grpSp>
        <p:nvGrpSpPr>
          <p:cNvPr id="11" name="Group 10">
            <a:extLst>
              <a:ext uri="{FF2B5EF4-FFF2-40B4-BE49-F238E27FC236}">
                <a16:creationId xmlns:a16="http://schemas.microsoft.com/office/drawing/2014/main" id="{D8A25B00-C3B0-4DA5-BDAF-2779C29B4927}"/>
              </a:ext>
            </a:extLst>
          </p:cNvPr>
          <p:cNvGrpSpPr/>
          <p:nvPr/>
        </p:nvGrpSpPr>
        <p:grpSpPr>
          <a:xfrm>
            <a:off x="9282156" y="116508"/>
            <a:ext cx="1017992" cy="799067"/>
            <a:chOff x="7831561" y="1205771"/>
            <a:chExt cx="609600" cy="609598"/>
          </a:xfrm>
        </p:grpSpPr>
        <p:sp>
          <p:nvSpPr>
            <p:cNvPr id="12" name="Oval 11">
              <a:extLst>
                <a:ext uri="{FF2B5EF4-FFF2-40B4-BE49-F238E27FC236}">
                  <a16:creationId xmlns:a16="http://schemas.microsoft.com/office/drawing/2014/main" id="{BFB86A2B-1667-4865-9076-4362CE1DE495}"/>
                </a:ext>
              </a:extLst>
            </p:cNvPr>
            <p:cNvSpPr/>
            <p:nvPr/>
          </p:nvSpPr>
          <p:spPr bwMode="auto">
            <a:xfrm>
              <a:off x="7831561" y="1205771"/>
              <a:ext cx="609600" cy="609598"/>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DDA21B9-8A70-4385-AF4D-6D5338E3C52B}"/>
                </a:ext>
              </a:extLst>
            </p:cNvPr>
            <p:cNvGrpSpPr/>
            <p:nvPr/>
          </p:nvGrpSpPr>
          <p:grpSpPr>
            <a:xfrm>
              <a:off x="7962255" y="1340123"/>
              <a:ext cx="348212" cy="337894"/>
              <a:chOff x="11105601" y="3231122"/>
              <a:chExt cx="348212" cy="337894"/>
            </a:xfrm>
          </p:grpSpPr>
          <p:sp>
            <p:nvSpPr>
              <p:cNvPr id="14" name="globe_2">
                <a:extLst>
                  <a:ext uri="{FF2B5EF4-FFF2-40B4-BE49-F238E27FC236}">
                    <a16:creationId xmlns:a16="http://schemas.microsoft.com/office/drawing/2014/main" id="{3D84BCF3-E855-4D13-88B4-164FDA837D27}"/>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B8F08063-637F-4B99-A62F-B0F5BC6A9FE3}"/>
                  </a:ext>
                </a:extLst>
              </p:cNvPr>
              <p:cNvCxnSpPr>
                <a:stCxn id="14" idx="1"/>
                <a:endCxn id="14"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pic>
        <p:nvPicPr>
          <p:cNvPr id="17" name="Graphic 13">
            <a:extLst>
              <a:ext uri="{FF2B5EF4-FFF2-40B4-BE49-F238E27FC236}">
                <a16:creationId xmlns:a16="http://schemas.microsoft.com/office/drawing/2014/main" id="{4EB52A5C-947E-4371-AAE8-A8F30EC7FF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57558" y="1117426"/>
            <a:ext cx="7809165" cy="3914844"/>
          </a:xfrm>
          <a:prstGeom prst="rect">
            <a:avLst/>
          </a:prstGeom>
          <a:effectLst/>
        </p:spPr>
      </p:pic>
      <p:grpSp>
        <p:nvGrpSpPr>
          <p:cNvPr id="21" name="Group 11">
            <a:extLst>
              <a:ext uri="{FF2B5EF4-FFF2-40B4-BE49-F238E27FC236}">
                <a16:creationId xmlns:a16="http://schemas.microsoft.com/office/drawing/2014/main" id="{3F2BB0F2-2E66-44C0-9590-31218CAD50BD}"/>
              </a:ext>
            </a:extLst>
          </p:cNvPr>
          <p:cNvGrpSpPr>
            <a:grpSpLocks noChangeAspect="1"/>
          </p:cNvGrpSpPr>
          <p:nvPr/>
        </p:nvGrpSpPr>
        <p:grpSpPr bwMode="auto">
          <a:xfrm>
            <a:off x="10154743" y="850814"/>
            <a:ext cx="371552" cy="374661"/>
            <a:chOff x="1142" y="3461"/>
            <a:chExt cx="239" cy="241"/>
          </a:xfrm>
        </p:grpSpPr>
        <p:sp>
          <p:nvSpPr>
            <p:cNvPr id="22" name="Oval 12">
              <a:extLst>
                <a:ext uri="{FF2B5EF4-FFF2-40B4-BE49-F238E27FC236}">
                  <a16:creationId xmlns:a16="http://schemas.microsoft.com/office/drawing/2014/main" id="{ECEAAE5C-DD6B-424D-88A7-ED45091AE763}"/>
                </a:ext>
              </a:extLst>
            </p:cNvPr>
            <p:cNvSpPr>
              <a:spLocks noChangeArrowheads="1"/>
            </p:cNvSpPr>
            <p:nvPr/>
          </p:nvSpPr>
          <p:spPr bwMode="auto">
            <a:xfrm>
              <a:off x="1142" y="3461"/>
              <a:ext cx="239" cy="241"/>
            </a:xfrm>
            <a:prstGeom prst="ellips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 name="Oval 13">
              <a:extLst>
                <a:ext uri="{FF2B5EF4-FFF2-40B4-BE49-F238E27FC236}">
                  <a16:creationId xmlns:a16="http://schemas.microsoft.com/office/drawing/2014/main" id="{5D8855C8-0C82-4370-B256-9B90ABC71B57}"/>
                </a:ext>
              </a:extLst>
            </p:cNvPr>
            <p:cNvSpPr>
              <a:spLocks noChangeArrowheads="1"/>
            </p:cNvSpPr>
            <p:nvPr/>
          </p:nvSpPr>
          <p:spPr bwMode="auto">
            <a:xfrm>
              <a:off x="1301" y="3577"/>
              <a:ext cx="11" cy="13"/>
            </a:xfrm>
            <a:prstGeom prst="ellipse">
              <a:avLst/>
            </a:prstGeom>
            <a:solidFill>
              <a:schemeClr val="accent3"/>
            </a:solidFill>
            <a:ln w="254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 name="Oval 14">
              <a:extLst>
                <a:ext uri="{FF2B5EF4-FFF2-40B4-BE49-F238E27FC236}">
                  <a16:creationId xmlns:a16="http://schemas.microsoft.com/office/drawing/2014/main" id="{C8869493-A799-4583-938E-8BF3EAE67397}"/>
                </a:ext>
              </a:extLst>
            </p:cNvPr>
            <p:cNvSpPr>
              <a:spLocks noChangeArrowheads="1"/>
            </p:cNvSpPr>
            <p:nvPr/>
          </p:nvSpPr>
          <p:spPr bwMode="auto">
            <a:xfrm>
              <a:off x="1209" y="3577"/>
              <a:ext cx="13" cy="13"/>
            </a:xfrm>
            <a:prstGeom prst="ellipse">
              <a:avLst/>
            </a:prstGeom>
            <a:solidFill>
              <a:schemeClr val="accent3"/>
            </a:solidFill>
            <a:ln w="254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15">
              <a:extLst>
                <a:ext uri="{FF2B5EF4-FFF2-40B4-BE49-F238E27FC236}">
                  <a16:creationId xmlns:a16="http://schemas.microsoft.com/office/drawing/2014/main" id="{F5411D75-EE1E-48CE-BA83-EBCE6EA53808}"/>
                </a:ext>
              </a:extLst>
            </p:cNvPr>
            <p:cNvSpPr>
              <a:spLocks/>
            </p:cNvSpPr>
            <p:nvPr/>
          </p:nvSpPr>
          <p:spPr bwMode="auto">
            <a:xfrm>
              <a:off x="1217" y="3622"/>
              <a:ext cx="89" cy="23"/>
            </a:xfrm>
            <a:custGeom>
              <a:avLst/>
              <a:gdLst>
                <a:gd name="T0" fmla="*/ 0 w 42"/>
                <a:gd name="T1" fmla="*/ 11 h 11"/>
                <a:gd name="T2" fmla="*/ 21 w 42"/>
                <a:gd name="T3" fmla="*/ 0 h 11"/>
                <a:gd name="T4" fmla="*/ 42 w 42"/>
                <a:gd name="T5" fmla="*/ 11 h 11"/>
              </a:gdLst>
              <a:ahLst/>
              <a:cxnLst>
                <a:cxn ang="0">
                  <a:pos x="T0" y="T1"/>
                </a:cxn>
                <a:cxn ang="0">
                  <a:pos x="T2" y="T3"/>
                </a:cxn>
                <a:cxn ang="0">
                  <a:pos x="T4" y="T5"/>
                </a:cxn>
              </a:cxnLst>
              <a:rect l="0" t="0" r="r" b="b"/>
              <a:pathLst>
                <a:path w="42" h="11">
                  <a:moveTo>
                    <a:pt x="0" y="11"/>
                  </a:moveTo>
                  <a:cubicBezTo>
                    <a:pt x="4" y="4"/>
                    <a:pt x="12" y="0"/>
                    <a:pt x="21" y="0"/>
                  </a:cubicBezTo>
                  <a:cubicBezTo>
                    <a:pt x="29" y="0"/>
                    <a:pt x="37" y="4"/>
                    <a:pt x="42" y="11"/>
                  </a:cubicBez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 name="Line 16">
              <a:extLst>
                <a:ext uri="{FF2B5EF4-FFF2-40B4-BE49-F238E27FC236}">
                  <a16:creationId xmlns:a16="http://schemas.microsoft.com/office/drawing/2014/main" id="{F25F7490-469A-4DDC-A98F-BB310CD07FA3}"/>
                </a:ext>
              </a:extLst>
            </p:cNvPr>
            <p:cNvSpPr>
              <a:spLocks noChangeShapeType="1"/>
            </p:cNvSpPr>
            <p:nvPr/>
          </p:nvSpPr>
          <p:spPr bwMode="auto">
            <a:xfrm flipV="1">
              <a:off x="1285" y="3535"/>
              <a:ext cx="44" cy="19"/>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Line 17">
              <a:extLst>
                <a:ext uri="{FF2B5EF4-FFF2-40B4-BE49-F238E27FC236}">
                  <a16:creationId xmlns:a16="http://schemas.microsoft.com/office/drawing/2014/main" id="{C4DC9D84-B356-48A8-8420-F8B84A68B750}"/>
                </a:ext>
              </a:extLst>
            </p:cNvPr>
            <p:cNvSpPr>
              <a:spLocks noChangeShapeType="1"/>
            </p:cNvSpPr>
            <p:nvPr/>
          </p:nvSpPr>
          <p:spPr bwMode="auto">
            <a:xfrm flipH="1" flipV="1">
              <a:off x="1192" y="3535"/>
              <a:ext cx="46" cy="19"/>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8" name="Straight Arrow Connector 27">
            <a:extLst>
              <a:ext uri="{FF2B5EF4-FFF2-40B4-BE49-F238E27FC236}">
                <a16:creationId xmlns:a16="http://schemas.microsoft.com/office/drawing/2014/main" id="{A78B2630-097D-4808-9AD6-3EB95BFDEEBF}"/>
              </a:ext>
            </a:extLst>
          </p:cNvPr>
          <p:cNvCxnSpPr>
            <a:cxnSpLocks/>
          </p:cNvCxnSpPr>
          <p:nvPr/>
        </p:nvCxnSpPr>
        <p:spPr>
          <a:xfrm flipV="1">
            <a:off x="9632697" y="903829"/>
            <a:ext cx="22959" cy="1999078"/>
          </a:xfrm>
          <a:prstGeom prst="straightConnector1">
            <a:avLst/>
          </a:prstGeom>
          <a:ln w="57150">
            <a:solidFill>
              <a:schemeClr val="accent1">
                <a:lumMod val="50000"/>
              </a:schemeClr>
            </a:solidFill>
            <a:headEnd type="stealth" w="lg" len="med"/>
            <a:tailEnd type="none" w="lg" len="med"/>
          </a:ln>
        </p:spPr>
        <p:style>
          <a:lnRef idx="2">
            <a:schemeClr val="accent2"/>
          </a:lnRef>
          <a:fillRef idx="0">
            <a:schemeClr val="accent2"/>
          </a:fillRef>
          <a:effectRef idx="1">
            <a:schemeClr val="accent2"/>
          </a:effectRef>
          <a:fontRef idx="minor">
            <a:schemeClr val="tx1"/>
          </a:fontRef>
        </p:style>
      </p:cxnSp>
      <p:sp>
        <p:nvSpPr>
          <p:cNvPr id="29" name="TextBox 28">
            <a:extLst>
              <a:ext uri="{FF2B5EF4-FFF2-40B4-BE49-F238E27FC236}">
                <a16:creationId xmlns:a16="http://schemas.microsoft.com/office/drawing/2014/main" id="{45FAA125-5050-4AD1-8120-F5E99F1D9FA9}"/>
              </a:ext>
            </a:extLst>
          </p:cNvPr>
          <p:cNvSpPr txBox="1"/>
          <p:nvPr/>
        </p:nvSpPr>
        <p:spPr>
          <a:xfrm>
            <a:off x="10140102" y="1352339"/>
            <a:ext cx="1041960" cy="369332"/>
          </a:xfrm>
          <a:prstGeom prst="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Segoe UI Semibold"/>
                <a:ea typeface="+mn-ea"/>
                <a:cs typeface="+mn-cs"/>
              </a:rPr>
              <a:t>Traffic Monitoring </a:t>
            </a:r>
          </a:p>
        </p:txBody>
      </p:sp>
      <p:cxnSp>
        <p:nvCxnSpPr>
          <p:cNvPr id="30" name="Straight Arrow Connector 29">
            <a:extLst>
              <a:ext uri="{FF2B5EF4-FFF2-40B4-BE49-F238E27FC236}">
                <a16:creationId xmlns:a16="http://schemas.microsoft.com/office/drawing/2014/main" id="{39499FA0-F2CA-40B1-8310-7FF98F123A24}"/>
              </a:ext>
            </a:extLst>
          </p:cNvPr>
          <p:cNvCxnSpPr>
            <a:cxnSpLocks/>
          </p:cNvCxnSpPr>
          <p:nvPr/>
        </p:nvCxnSpPr>
        <p:spPr>
          <a:xfrm flipV="1">
            <a:off x="9951271" y="892603"/>
            <a:ext cx="31749" cy="2042169"/>
          </a:xfrm>
          <a:prstGeom prst="straightConnector1">
            <a:avLst/>
          </a:prstGeom>
          <a:ln w="57150">
            <a:solidFill>
              <a:srgbClr val="FF3300"/>
            </a:solidFill>
            <a:headEnd type="arrow" w="med" len="med"/>
            <a:tailEnd type="none" w="lg" len="lg"/>
          </a:ln>
        </p:spPr>
        <p:style>
          <a:lnRef idx="2">
            <a:schemeClr val="accent2"/>
          </a:lnRef>
          <a:fillRef idx="0">
            <a:schemeClr val="accent2"/>
          </a:fillRef>
          <a:effectRef idx="1">
            <a:schemeClr val="accent2"/>
          </a:effectRef>
          <a:fontRef idx="minor">
            <a:schemeClr val="tx1"/>
          </a:fontRef>
        </p:style>
      </p:cxnSp>
      <p:pic>
        <p:nvPicPr>
          <p:cNvPr id="31" name="Picture 30" descr="A close up of a logo&#10;&#10;Description generated with high confidence">
            <a:extLst>
              <a:ext uri="{FF2B5EF4-FFF2-40B4-BE49-F238E27FC236}">
                <a16:creationId xmlns:a16="http://schemas.microsoft.com/office/drawing/2014/main" id="{2F29AD72-8A7E-4588-8350-0DF29DE48CB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111" b="90000" l="10000" r="90000">
                        <a14:foregroundMark x1="52857" y1="9444" x2="52857" y2="9444"/>
                        <a14:foregroundMark x1="52857" y1="6111" x2="52857" y2="6111"/>
                      </a14:backgroundRemoval>
                    </a14:imgEffect>
                  </a14:imgLayer>
                </a14:imgProps>
              </a:ext>
            </a:extLst>
          </a:blip>
          <a:stretch>
            <a:fillRect/>
          </a:stretch>
        </p:blipFill>
        <p:spPr>
          <a:xfrm>
            <a:off x="9015454" y="1367839"/>
            <a:ext cx="1568378" cy="1008242"/>
          </a:xfrm>
          <a:prstGeom prst="rect">
            <a:avLst/>
          </a:prstGeom>
        </p:spPr>
      </p:pic>
      <p:grpSp>
        <p:nvGrpSpPr>
          <p:cNvPr id="32" name="Group 31">
            <a:extLst>
              <a:ext uri="{FF2B5EF4-FFF2-40B4-BE49-F238E27FC236}">
                <a16:creationId xmlns:a16="http://schemas.microsoft.com/office/drawing/2014/main" id="{B1878AB7-1D28-4E68-9877-8EF4DE24A0C8}"/>
              </a:ext>
            </a:extLst>
          </p:cNvPr>
          <p:cNvGrpSpPr/>
          <p:nvPr/>
        </p:nvGrpSpPr>
        <p:grpSpPr>
          <a:xfrm>
            <a:off x="6647420" y="3249576"/>
            <a:ext cx="5418869" cy="2747814"/>
            <a:chOff x="6757726" y="4577654"/>
            <a:chExt cx="3800385" cy="1673010"/>
          </a:xfrm>
        </p:grpSpPr>
        <p:grpSp>
          <p:nvGrpSpPr>
            <p:cNvPr id="33" name="Group 32">
              <a:extLst>
                <a:ext uri="{FF2B5EF4-FFF2-40B4-BE49-F238E27FC236}">
                  <a16:creationId xmlns:a16="http://schemas.microsoft.com/office/drawing/2014/main" id="{0C3F0133-707F-40CA-8628-078CDF360FF8}"/>
                </a:ext>
              </a:extLst>
            </p:cNvPr>
            <p:cNvGrpSpPr/>
            <p:nvPr/>
          </p:nvGrpSpPr>
          <p:grpSpPr>
            <a:xfrm>
              <a:off x="6757726" y="4577654"/>
              <a:ext cx="3800385" cy="1673010"/>
              <a:chOff x="5472824" y="2901959"/>
              <a:chExt cx="3800385" cy="1673010"/>
            </a:xfrm>
          </p:grpSpPr>
          <p:grpSp>
            <p:nvGrpSpPr>
              <p:cNvPr id="38" name="Group 37">
                <a:extLst>
                  <a:ext uri="{FF2B5EF4-FFF2-40B4-BE49-F238E27FC236}">
                    <a16:creationId xmlns:a16="http://schemas.microsoft.com/office/drawing/2014/main" id="{BF8B77EA-CFD4-4043-84D5-0F7406C1C25A}"/>
                  </a:ext>
                </a:extLst>
              </p:cNvPr>
              <p:cNvGrpSpPr/>
              <p:nvPr/>
            </p:nvGrpSpPr>
            <p:grpSpPr>
              <a:xfrm>
                <a:off x="5472824" y="2901959"/>
                <a:ext cx="3800385" cy="1673010"/>
                <a:chOff x="3723536" y="1966974"/>
                <a:chExt cx="7560414" cy="2475336"/>
              </a:xfrm>
            </p:grpSpPr>
            <p:sp>
              <p:nvSpPr>
                <p:cNvPr id="41" name="Rectangle 40">
                  <a:extLst>
                    <a:ext uri="{FF2B5EF4-FFF2-40B4-BE49-F238E27FC236}">
                      <a16:creationId xmlns:a16="http://schemas.microsoft.com/office/drawing/2014/main" id="{F4FD0A57-9D3B-4EC7-B915-CD8054F13A64}"/>
                    </a:ext>
                  </a:extLst>
                </p:cNvPr>
                <p:cNvSpPr/>
                <p:nvPr/>
              </p:nvSpPr>
              <p:spPr bwMode="auto">
                <a:xfrm>
                  <a:off x="3723536" y="1966974"/>
                  <a:ext cx="7560414" cy="2475336"/>
                </a:xfrm>
                <a:prstGeom prst="rect">
                  <a:avLst/>
                </a:pr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F11C16B0-D9BE-4926-8461-24EF4E3FEC0C}"/>
                    </a:ext>
                  </a:extLst>
                </p:cNvPr>
                <p:cNvSpPr/>
                <p:nvPr/>
              </p:nvSpPr>
              <p:spPr bwMode="auto">
                <a:xfrm>
                  <a:off x="5478880" y="2063751"/>
                  <a:ext cx="5678070" cy="487634"/>
                </a:xfrm>
                <a:prstGeom prst="rect">
                  <a:avLst/>
                </a:prstGeom>
                <a:solidFill>
                  <a:schemeClr val="bg2"/>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DDoS Protection </a:t>
                  </a:r>
                </a:p>
              </p:txBody>
            </p:sp>
          </p:grpSp>
          <p:sp>
            <p:nvSpPr>
              <p:cNvPr id="39" name="TextBox 38">
                <a:extLst>
                  <a:ext uri="{FF2B5EF4-FFF2-40B4-BE49-F238E27FC236}">
                    <a16:creationId xmlns:a16="http://schemas.microsoft.com/office/drawing/2014/main" id="{7F19B6BD-A26C-46DA-8931-04296C9845C2}"/>
                  </a:ext>
                </a:extLst>
              </p:cNvPr>
              <p:cNvSpPr txBox="1"/>
              <p:nvPr/>
            </p:nvSpPr>
            <p:spPr>
              <a:xfrm>
                <a:off x="5527656" y="2904426"/>
                <a:ext cx="827525"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Regions</a:t>
                </a:r>
              </a:p>
            </p:txBody>
          </p:sp>
          <p:sp>
            <p:nvSpPr>
              <p:cNvPr id="40" name="Rectangle 39">
                <a:extLst>
                  <a:ext uri="{FF2B5EF4-FFF2-40B4-BE49-F238E27FC236}">
                    <a16:creationId xmlns:a16="http://schemas.microsoft.com/office/drawing/2014/main" id="{B504375F-CAAA-418E-8C41-70F1F0B9EA77}"/>
                  </a:ext>
                </a:extLst>
              </p:cNvPr>
              <p:cNvSpPr/>
              <p:nvPr/>
            </p:nvSpPr>
            <p:spPr bwMode="auto">
              <a:xfrm>
                <a:off x="7687420" y="3697358"/>
                <a:ext cx="1452707" cy="65936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4" name="Group 33">
              <a:extLst>
                <a:ext uri="{FF2B5EF4-FFF2-40B4-BE49-F238E27FC236}">
                  <a16:creationId xmlns:a16="http://schemas.microsoft.com/office/drawing/2014/main" id="{B38BF042-BCCE-40BB-AE37-32254B429957}"/>
                </a:ext>
              </a:extLst>
            </p:cNvPr>
            <p:cNvGrpSpPr/>
            <p:nvPr/>
          </p:nvGrpSpPr>
          <p:grpSpPr>
            <a:xfrm>
              <a:off x="10162212" y="5917516"/>
              <a:ext cx="329347" cy="192064"/>
              <a:chOff x="6956323" y="5530165"/>
              <a:chExt cx="329347" cy="192064"/>
            </a:xfrm>
          </p:grpSpPr>
          <p:sp>
            <p:nvSpPr>
              <p:cNvPr id="36" name="Freeform 9">
                <a:extLst>
                  <a:ext uri="{FF2B5EF4-FFF2-40B4-BE49-F238E27FC236}">
                    <a16:creationId xmlns:a16="http://schemas.microsoft.com/office/drawing/2014/main" id="{7DEB183C-54C5-4B78-80F1-3AF069DDFA9C}"/>
                  </a:ext>
                </a:extLst>
              </p:cNvPr>
              <p:cNvSpPr>
                <a:spLocks/>
              </p:cNvSpPr>
              <p:nvPr/>
            </p:nvSpPr>
            <p:spPr bwMode="auto">
              <a:xfrm>
                <a:off x="7192215" y="5530165"/>
                <a:ext cx="93455" cy="192064"/>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0">
                <a:extLst>
                  <a:ext uri="{FF2B5EF4-FFF2-40B4-BE49-F238E27FC236}">
                    <a16:creationId xmlns:a16="http://schemas.microsoft.com/office/drawing/2014/main" id="{CCFC6EC4-F10F-46E0-A649-1E21E8A9A54E}"/>
                  </a:ext>
                </a:extLst>
              </p:cNvPr>
              <p:cNvSpPr>
                <a:spLocks/>
              </p:cNvSpPr>
              <p:nvPr/>
            </p:nvSpPr>
            <p:spPr bwMode="auto">
              <a:xfrm>
                <a:off x="6956323" y="5530165"/>
                <a:ext cx="95388" cy="192064"/>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D4F384CE-F8D7-4583-8D8A-C7CE20C875B6}"/>
              </a:ext>
            </a:extLst>
          </p:cNvPr>
          <p:cNvGrpSpPr/>
          <p:nvPr/>
        </p:nvGrpSpPr>
        <p:grpSpPr>
          <a:xfrm>
            <a:off x="6522539" y="2908759"/>
            <a:ext cx="5732701" cy="2907470"/>
            <a:chOff x="5472824" y="2901959"/>
            <a:chExt cx="3929916" cy="1673010"/>
          </a:xfrm>
        </p:grpSpPr>
        <p:grpSp>
          <p:nvGrpSpPr>
            <p:cNvPr id="44" name="Group 43">
              <a:extLst>
                <a:ext uri="{FF2B5EF4-FFF2-40B4-BE49-F238E27FC236}">
                  <a16:creationId xmlns:a16="http://schemas.microsoft.com/office/drawing/2014/main" id="{4031E202-D9F7-48F6-950B-B87A6150E098}"/>
                </a:ext>
              </a:extLst>
            </p:cNvPr>
            <p:cNvGrpSpPr/>
            <p:nvPr/>
          </p:nvGrpSpPr>
          <p:grpSpPr>
            <a:xfrm>
              <a:off x="5472824" y="2901959"/>
              <a:ext cx="3800385" cy="1673010"/>
              <a:chOff x="3723536" y="1966974"/>
              <a:chExt cx="7560414" cy="2475336"/>
            </a:xfrm>
          </p:grpSpPr>
          <p:sp>
            <p:nvSpPr>
              <p:cNvPr id="46" name="Rectangle 45">
                <a:extLst>
                  <a:ext uri="{FF2B5EF4-FFF2-40B4-BE49-F238E27FC236}">
                    <a16:creationId xmlns:a16="http://schemas.microsoft.com/office/drawing/2014/main" id="{4173AAA6-7281-4DF5-9215-836AD612C5F5}"/>
                  </a:ext>
                </a:extLst>
              </p:cNvPr>
              <p:cNvSpPr/>
              <p:nvPr/>
            </p:nvSpPr>
            <p:spPr bwMode="auto">
              <a:xfrm>
                <a:off x="3723536" y="1966974"/>
                <a:ext cx="7560414" cy="2475336"/>
              </a:xfrm>
              <a:prstGeom prst="rect">
                <a:avLst/>
              </a:pr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B53D4702-536A-4CC6-9D02-017667209355}"/>
                  </a:ext>
                </a:extLst>
              </p:cNvPr>
              <p:cNvSpPr/>
              <p:nvPr/>
            </p:nvSpPr>
            <p:spPr bwMode="auto">
              <a:xfrm>
                <a:off x="5478880" y="2063751"/>
                <a:ext cx="5678070" cy="487634"/>
              </a:xfrm>
              <a:prstGeom prst="rect">
                <a:avLst/>
              </a:prstGeom>
              <a:solidFill>
                <a:schemeClr val="bg2"/>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DDoS Protection </a:t>
                </a:r>
              </a:p>
            </p:txBody>
          </p:sp>
        </p:grpSp>
        <p:sp>
          <p:nvSpPr>
            <p:cNvPr id="45" name="TextBox 44">
              <a:extLst>
                <a:ext uri="{FF2B5EF4-FFF2-40B4-BE49-F238E27FC236}">
                  <a16:creationId xmlns:a16="http://schemas.microsoft.com/office/drawing/2014/main" id="{4258BAC8-2773-44FC-A7DC-C4B08CB1B602}"/>
                </a:ext>
              </a:extLst>
            </p:cNvPr>
            <p:cNvSpPr txBox="1"/>
            <p:nvPr/>
          </p:nvSpPr>
          <p:spPr>
            <a:xfrm>
              <a:off x="8575215" y="4256723"/>
              <a:ext cx="827525" cy="3082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54 Azure Regions</a:t>
              </a:r>
            </a:p>
          </p:txBody>
        </p:sp>
      </p:grpSp>
      <p:grpSp>
        <p:nvGrpSpPr>
          <p:cNvPr id="48" name="Group 47">
            <a:extLst>
              <a:ext uri="{FF2B5EF4-FFF2-40B4-BE49-F238E27FC236}">
                <a16:creationId xmlns:a16="http://schemas.microsoft.com/office/drawing/2014/main" id="{2A09029E-79F8-49A7-B08B-F6E10A88357B}"/>
              </a:ext>
            </a:extLst>
          </p:cNvPr>
          <p:cNvGrpSpPr/>
          <p:nvPr/>
        </p:nvGrpSpPr>
        <p:grpSpPr>
          <a:xfrm>
            <a:off x="6516426" y="4405367"/>
            <a:ext cx="1069597" cy="832155"/>
            <a:chOff x="8044430" y="3020223"/>
            <a:chExt cx="703269" cy="617835"/>
          </a:xfrm>
        </p:grpSpPr>
        <p:pic>
          <p:nvPicPr>
            <p:cNvPr id="49" name="Picture 2">
              <a:extLst>
                <a:ext uri="{FF2B5EF4-FFF2-40B4-BE49-F238E27FC236}">
                  <a16:creationId xmlns:a16="http://schemas.microsoft.com/office/drawing/2014/main" id="{1DF93987-DE6D-462F-AF6A-9E4FD0712A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4430" y="3020223"/>
              <a:ext cx="302143" cy="30214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
              <a:extLst>
                <a:ext uri="{FF2B5EF4-FFF2-40B4-BE49-F238E27FC236}">
                  <a16:creationId xmlns:a16="http://schemas.microsoft.com/office/drawing/2014/main" id="{225DF2E0-DD74-4A77-81A9-BA6EB1792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49807" y="3020637"/>
              <a:ext cx="302143" cy="3093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35214EBB-1E26-45D2-858C-BE9BB0A4BC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4318" y="3328721"/>
              <a:ext cx="302143" cy="30933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A picture containing clipart&#10;&#10;Description generated with high confidence">
              <a:extLst>
                <a:ext uri="{FF2B5EF4-FFF2-40B4-BE49-F238E27FC236}">
                  <a16:creationId xmlns:a16="http://schemas.microsoft.com/office/drawing/2014/main" id="{C626E5D4-73E0-40D9-A7C0-C70E1123C77C}"/>
                </a:ext>
              </a:extLst>
            </p:cNvPr>
            <p:cNvPicPr>
              <a:picLocks noChangeAspect="1"/>
            </p:cNvPicPr>
            <p:nvPr/>
          </p:nvPicPr>
          <p:blipFill>
            <a:blip r:embed="rId11"/>
            <a:stretch>
              <a:fillRect/>
            </a:stretch>
          </p:blipFill>
          <p:spPr>
            <a:xfrm>
              <a:off x="8320857" y="3352708"/>
              <a:ext cx="426842" cy="258692"/>
            </a:xfrm>
            <a:prstGeom prst="rect">
              <a:avLst/>
            </a:prstGeom>
          </p:spPr>
        </p:pic>
      </p:grpSp>
      <p:grpSp>
        <p:nvGrpSpPr>
          <p:cNvPr id="53" name="Group 8">
            <a:extLst>
              <a:ext uri="{FF2B5EF4-FFF2-40B4-BE49-F238E27FC236}">
                <a16:creationId xmlns:a16="http://schemas.microsoft.com/office/drawing/2014/main" id="{5857A441-82EF-42EC-BDAF-A7F3F314C526}"/>
              </a:ext>
            </a:extLst>
          </p:cNvPr>
          <p:cNvGrpSpPr>
            <a:grpSpLocks noChangeAspect="1"/>
          </p:cNvGrpSpPr>
          <p:nvPr/>
        </p:nvGrpSpPr>
        <p:grpSpPr bwMode="auto">
          <a:xfrm>
            <a:off x="9796462" y="4655788"/>
            <a:ext cx="844638" cy="105649"/>
            <a:chOff x="4511" y="3866"/>
            <a:chExt cx="2747" cy="298"/>
          </a:xfrm>
        </p:grpSpPr>
        <p:sp>
          <p:nvSpPr>
            <p:cNvPr id="54" name="Freeform 9">
              <a:extLst>
                <a:ext uri="{FF2B5EF4-FFF2-40B4-BE49-F238E27FC236}">
                  <a16:creationId xmlns:a16="http://schemas.microsoft.com/office/drawing/2014/main" id="{FDF6F290-02B9-4170-805C-1257C08BFADA}"/>
                </a:ext>
              </a:extLst>
            </p:cNvPr>
            <p:cNvSpPr>
              <a:spLocks/>
            </p:cNvSpPr>
            <p:nvPr/>
          </p:nvSpPr>
          <p:spPr bwMode="auto">
            <a:xfrm>
              <a:off x="7113"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10">
              <a:extLst>
                <a:ext uri="{FF2B5EF4-FFF2-40B4-BE49-F238E27FC236}">
                  <a16:creationId xmlns:a16="http://schemas.microsoft.com/office/drawing/2014/main" id="{B16E1995-708C-446B-9866-DF6CC7CC337A}"/>
                </a:ext>
              </a:extLst>
            </p:cNvPr>
            <p:cNvSpPr>
              <a:spLocks/>
            </p:cNvSpPr>
            <p:nvPr/>
          </p:nvSpPr>
          <p:spPr bwMode="auto">
            <a:xfrm>
              <a:off x="6651"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Oval 11">
              <a:extLst>
                <a:ext uri="{FF2B5EF4-FFF2-40B4-BE49-F238E27FC236}">
                  <a16:creationId xmlns:a16="http://schemas.microsoft.com/office/drawing/2014/main" id="{FF102CCF-3552-440E-91F3-9CCE01221A16}"/>
                </a:ext>
              </a:extLst>
            </p:cNvPr>
            <p:cNvSpPr>
              <a:spLocks noChangeArrowheads="1"/>
            </p:cNvSpPr>
            <p:nvPr/>
          </p:nvSpPr>
          <p:spPr bwMode="auto">
            <a:xfrm>
              <a:off x="5772" y="3961"/>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 name="Oval 12">
              <a:extLst>
                <a:ext uri="{FF2B5EF4-FFF2-40B4-BE49-F238E27FC236}">
                  <a16:creationId xmlns:a16="http://schemas.microsoft.com/office/drawing/2014/main" id="{95E8BA20-81CD-41C4-8FC5-0AAA2662B38C}"/>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8" name="Multiply 28">
            <a:extLst>
              <a:ext uri="{FF2B5EF4-FFF2-40B4-BE49-F238E27FC236}">
                <a16:creationId xmlns:a16="http://schemas.microsoft.com/office/drawing/2014/main" id="{56DC2496-8EE8-47AB-9113-7562CC495CB2}"/>
              </a:ext>
            </a:extLst>
          </p:cNvPr>
          <p:cNvSpPr/>
          <p:nvPr/>
        </p:nvSpPr>
        <p:spPr bwMode="auto">
          <a:xfrm>
            <a:off x="9754470" y="2836168"/>
            <a:ext cx="409379" cy="485999"/>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59" name="Straight Arrow Connector 58">
            <a:extLst>
              <a:ext uri="{FF2B5EF4-FFF2-40B4-BE49-F238E27FC236}">
                <a16:creationId xmlns:a16="http://schemas.microsoft.com/office/drawing/2014/main" id="{5CBDB97D-F2DB-469B-B5D2-BBCB560DF8C5}"/>
              </a:ext>
            </a:extLst>
          </p:cNvPr>
          <p:cNvCxnSpPr>
            <a:cxnSpLocks/>
          </p:cNvCxnSpPr>
          <p:nvPr/>
        </p:nvCxnSpPr>
        <p:spPr>
          <a:xfrm flipV="1">
            <a:off x="9632697" y="3595195"/>
            <a:ext cx="0" cy="619959"/>
          </a:xfrm>
          <a:prstGeom prst="straightConnector1">
            <a:avLst/>
          </a:prstGeom>
          <a:ln w="57150">
            <a:solidFill>
              <a:srgbClr val="00B050"/>
            </a:solidFill>
            <a:prstDash val="sysDot"/>
            <a:headEnd type="arrow" w="sm" len="sm"/>
            <a:tailEnd type="none" w="sm" len="sm"/>
          </a:ln>
        </p:spPr>
        <p:style>
          <a:lnRef idx="2">
            <a:schemeClr val="accent2"/>
          </a:lnRef>
          <a:fillRef idx="0">
            <a:schemeClr val="accent2"/>
          </a:fillRef>
          <a:effectRef idx="1">
            <a:schemeClr val="accent2"/>
          </a:effectRef>
          <a:fontRef idx="minor">
            <a:schemeClr val="tx1"/>
          </a:fontRef>
        </p:style>
      </p:cxnSp>
      <p:cxnSp>
        <p:nvCxnSpPr>
          <p:cNvPr id="60" name="Straight Arrow Connector 183">
            <a:extLst>
              <a:ext uri="{FF2B5EF4-FFF2-40B4-BE49-F238E27FC236}">
                <a16:creationId xmlns:a16="http://schemas.microsoft.com/office/drawing/2014/main" id="{ADC4206A-B1BE-4CB7-902A-1C77E8E7BF4D}"/>
              </a:ext>
            </a:extLst>
          </p:cNvPr>
          <p:cNvCxnSpPr>
            <a:cxnSpLocks/>
            <a:endCxn id="45" idx="3"/>
          </p:cNvCxnSpPr>
          <p:nvPr/>
        </p:nvCxnSpPr>
        <p:spPr>
          <a:xfrm rot="5400000" flipH="1" flipV="1">
            <a:off x="6763922" y="3395407"/>
            <a:ext cx="1260288" cy="831196"/>
          </a:xfrm>
          <a:prstGeom prst="bentConnector4">
            <a:avLst>
              <a:gd name="adj1" fmla="val 100254"/>
              <a:gd name="adj2" fmla="val 104742"/>
            </a:avLst>
          </a:prstGeom>
          <a:ln w="57150">
            <a:solidFill>
              <a:srgbClr val="00B050"/>
            </a:solidFill>
            <a:prstDash val="sysDot"/>
            <a:headEnd type="arrow" w="sm" len="sm"/>
            <a:tailEnd type="arrow" w="sm" len="sm"/>
          </a:ln>
        </p:spPr>
        <p:style>
          <a:lnRef idx="2">
            <a:schemeClr val="accent2"/>
          </a:lnRef>
          <a:fillRef idx="0">
            <a:schemeClr val="accent2"/>
          </a:fillRef>
          <a:effectRef idx="1">
            <a:schemeClr val="accent2"/>
          </a:effectRef>
          <a:fontRef idx="minor">
            <a:schemeClr val="tx1"/>
          </a:fontRef>
        </p:style>
      </p:cxnSp>
      <p:sp>
        <p:nvSpPr>
          <p:cNvPr id="61" name="TextBox 60">
            <a:extLst>
              <a:ext uri="{FF2B5EF4-FFF2-40B4-BE49-F238E27FC236}">
                <a16:creationId xmlns:a16="http://schemas.microsoft.com/office/drawing/2014/main" id="{47ABD43A-8DAF-48A0-833D-2A36DA79AB4E}"/>
              </a:ext>
            </a:extLst>
          </p:cNvPr>
          <p:cNvSpPr txBox="1"/>
          <p:nvPr/>
        </p:nvSpPr>
        <p:spPr>
          <a:xfrm>
            <a:off x="6742592" y="3579836"/>
            <a:ext cx="1098329" cy="795913"/>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Massive attacks defended</a:t>
            </a:r>
          </a:p>
        </p:txBody>
      </p:sp>
      <p:cxnSp>
        <p:nvCxnSpPr>
          <p:cNvPr id="62" name="Straight Arrow Connector 99">
            <a:extLst>
              <a:ext uri="{FF2B5EF4-FFF2-40B4-BE49-F238E27FC236}">
                <a16:creationId xmlns:a16="http://schemas.microsoft.com/office/drawing/2014/main" id="{EDD89CF3-DE22-43FF-B77B-AEDE3186F13E}"/>
              </a:ext>
            </a:extLst>
          </p:cNvPr>
          <p:cNvCxnSpPr>
            <a:cxnSpLocks/>
            <a:stCxn id="63" idx="1"/>
          </p:cNvCxnSpPr>
          <p:nvPr/>
        </p:nvCxnSpPr>
        <p:spPr>
          <a:xfrm rot="10800000">
            <a:off x="7809668" y="3308814"/>
            <a:ext cx="1290719" cy="2200568"/>
          </a:xfrm>
          <a:prstGeom prst="bentConnector2">
            <a:avLst/>
          </a:prstGeom>
          <a:ln w="57150">
            <a:solidFill>
              <a:schemeClr val="accent6">
                <a:lumMod val="50000"/>
              </a:schemeClr>
            </a:solidFill>
            <a:prstDash val="sysDot"/>
            <a:headEnd type="arrow" w="sm" len="sm"/>
            <a:tailEnd type="arrow" w="sm" len="sm"/>
          </a:ln>
        </p:spPr>
        <p:style>
          <a:lnRef idx="2">
            <a:schemeClr val="accent2"/>
          </a:lnRef>
          <a:fillRef idx="0">
            <a:schemeClr val="accent2"/>
          </a:fillRef>
          <a:effectRef idx="1">
            <a:schemeClr val="accent2"/>
          </a:effectRef>
          <a:fontRef idx="minor">
            <a:schemeClr val="tx1"/>
          </a:fontRef>
        </p:style>
      </p:cxnSp>
      <p:sp>
        <p:nvSpPr>
          <p:cNvPr id="63" name="TextBox 62">
            <a:extLst>
              <a:ext uri="{FF2B5EF4-FFF2-40B4-BE49-F238E27FC236}">
                <a16:creationId xmlns:a16="http://schemas.microsoft.com/office/drawing/2014/main" id="{0F135170-B316-44E6-B5BE-446FD66D7BB8}"/>
              </a:ext>
            </a:extLst>
          </p:cNvPr>
          <p:cNvSpPr txBox="1"/>
          <p:nvPr/>
        </p:nvSpPr>
        <p:spPr>
          <a:xfrm>
            <a:off x="9100386" y="5263160"/>
            <a:ext cx="1152710" cy="492443"/>
          </a:xfrm>
          <a:prstGeom prst="rect">
            <a:avLst/>
          </a:prstGeom>
          <a:solidFill>
            <a:schemeClr val="accent6">
              <a:lumMod val="50000"/>
            </a:schemeClr>
          </a:solidFill>
          <a:ln>
            <a:solidFill>
              <a:schemeClr val="accent6">
                <a:lumMod val="50000"/>
              </a:schemeClr>
            </a:solid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Host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SDN</a:t>
            </a:r>
          </a:p>
        </p:txBody>
      </p:sp>
      <p:cxnSp>
        <p:nvCxnSpPr>
          <p:cNvPr id="64" name="Straight Arrow Connector 63">
            <a:extLst>
              <a:ext uri="{FF2B5EF4-FFF2-40B4-BE49-F238E27FC236}">
                <a16:creationId xmlns:a16="http://schemas.microsoft.com/office/drawing/2014/main" id="{92D1998B-C93A-4199-9227-30A47AC70198}"/>
              </a:ext>
            </a:extLst>
          </p:cNvPr>
          <p:cNvCxnSpPr>
            <a:cxnSpLocks/>
          </p:cNvCxnSpPr>
          <p:nvPr/>
        </p:nvCxnSpPr>
        <p:spPr>
          <a:xfrm flipV="1">
            <a:off x="9655656" y="4856385"/>
            <a:ext cx="0" cy="482135"/>
          </a:xfrm>
          <a:prstGeom prst="straightConnector1">
            <a:avLst/>
          </a:prstGeom>
          <a:ln w="57150">
            <a:solidFill>
              <a:srgbClr val="00B050"/>
            </a:solidFill>
            <a:prstDash val="sysDot"/>
            <a:headEnd type="arrow" w="sm" len="sm"/>
            <a:tailEnd type="none" w="sm" len="sm"/>
          </a:ln>
        </p:spPr>
        <p:style>
          <a:lnRef idx="2">
            <a:schemeClr val="accent2"/>
          </a:lnRef>
          <a:fillRef idx="0">
            <a:schemeClr val="accent2"/>
          </a:fillRef>
          <a:effectRef idx="1">
            <a:schemeClr val="accent2"/>
          </a:effectRef>
          <a:fontRef idx="minor">
            <a:schemeClr val="tx1"/>
          </a:fontRef>
        </p:style>
      </p:cxnSp>
      <p:sp>
        <p:nvSpPr>
          <p:cNvPr id="65" name="Hexagon 64">
            <a:extLst>
              <a:ext uri="{FF2B5EF4-FFF2-40B4-BE49-F238E27FC236}">
                <a16:creationId xmlns:a16="http://schemas.microsoft.com/office/drawing/2014/main" id="{A9768218-7B34-41FC-9B2B-F86757905557}"/>
              </a:ext>
            </a:extLst>
          </p:cNvPr>
          <p:cNvSpPr/>
          <p:nvPr/>
        </p:nvSpPr>
        <p:spPr bwMode="auto">
          <a:xfrm>
            <a:off x="7652213" y="4133676"/>
            <a:ext cx="1057654" cy="881929"/>
          </a:xfrm>
          <a:prstGeom prst="hexago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Per-App Dynamic Mitigation Policies</a:t>
            </a:r>
            <a:endParaRPr kumimoji="0" lang="en-US" sz="105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66" name="Straight Arrow Connector 33">
            <a:extLst>
              <a:ext uri="{FF2B5EF4-FFF2-40B4-BE49-F238E27FC236}">
                <a16:creationId xmlns:a16="http://schemas.microsoft.com/office/drawing/2014/main" id="{F43AE840-0018-4139-B0E9-BD6228546AC0}"/>
              </a:ext>
            </a:extLst>
          </p:cNvPr>
          <p:cNvCxnSpPr>
            <a:cxnSpLocks/>
          </p:cNvCxnSpPr>
          <p:nvPr/>
        </p:nvCxnSpPr>
        <p:spPr>
          <a:xfrm rot="16200000" flipH="1">
            <a:off x="9884541" y="2126338"/>
            <a:ext cx="1191375" cy="600813"/>
          </a:xfrm>
          <a:prstGeom prst="bentConnector3">
            <a:avLst>
              <a:gd name="adj1" fmla="val -55"/>
            </a:avLst>
          </a:prstGeom>
          <a:ln w="28575">
            <a:solidFill>
              <a:srgbClr val="0070C0"/>
            </a:solidFill>
            <a:prstDash val="sysDash"/>
            <a:headEnd type="none" w="lg" len="med"/>
            <a:tailEnd type="triangle"/>
          </a:ln>
        </p:spPr>
        <p:style>
          <a:lnRef idx="1">
            <a:schemeClr val="accent3"/>
          </a:lnRef>
          <a:fillRef idx="0">
            <a:schemeClr val="accent3"/>
          </a:fillRef>
          <a:effectRef idx="0">
            <a:schemeClr val="accent3"/>
          </a:effectRef>
          <a:fontRef idx="minor">
            <a:schemeClr val="tx1"/>
          </a:fontRef>
        </p:style>
      </p:cxnSp>
      <p:sp>
        <p:nvSpPr>
          <p:cNvPr id="67" name="Rectangle: Rounded Corners 60">
            <a:extLst>
              <a:ext uri="{FF2B5EF4-FFF2-40B4-BE49-F238E27FC236}">
                <a16:creationId xmlns:a16="http://schemas.microsoft.com/office/drawing/2014/main" id="{DBABF231-181B-4EEE-B419-003687A29089}"/>
              </a:ext>
            </a:extLst>
          </p:cNvPr>
          <p:cNvSpPr/>
          <p:nvPr/>
        </p:nvSpPr>
        <p:spPr bwMode="auto">
          <a:xfrm>
            <a:off x="10840842" y="2396470"/>
            <a:ext cx="993957" cy="36692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1A1A1A"/>
                </a:solidFill>
                <a:effectLst/>
                <a:uLnTx/>
                <a:uFillTx/>
                <a:latin typeface="Segoe UI"/>
                <a:ea typeface="+mn-ea"/>
                <a:cs typeface="+mn-cs"/>
              </a:rPr>
              <a:t>Emerging attack patterns</a:t>
            </a:r>
          </a:p>
        </p:txBody>
      </p:sp>
      <p:cxnSp>
        <p:nvCxnSpPr>
          <p:cNvPr id="68" name="Straight Connector 67">
            <a:extLst>
              <a:ext uri="{FF2B5EF4-FFF2-40B4-BE49-F238E27FC236}">
                <a16:creationId xmlns:a16="http://schemas.microsoft.com/office/drawing/2014/main" id="{E69DADAD-249F-48FE-85A7-424627802A7E}"/>
              </a:ext>
            </a:extLst>
          </p:cNvPr>
          <p:cNvCxnSpPr>
            <a:cxnSpLocks/>
          </p:cNvCxnSpPr>
          <p:nvPr/>
        </p:nvCxnSpPr>
        <p:spPr>
          <a:xfrm flipV="1">
            <a:off x="8210199" y="3627661"/>
            <a:ext cx="0" cy="43477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9" name="Straight Connector 68">
            <a:extLst>
              <a:ext uri="{FF2B5EF4-FFF2-40B4-BE49-F238E27FC236}">
                <a16:creationId xmlns:a16="http://schemas.microsoft.com/office/drawing/2014/main" id="{EFACEA1B-4340-4317-A681-6BEA39D86B49}"/>
              </a:ext>
            </a:extLst>
          </p:cNvPr>
          <p:cNvCxnSpPr>
            <a:cxnSpLocks/>
            <a:stCxn id="65" idx="0"/>
          </p:cNvCxnSpPr>
          <p:nvPr/>
        </p:nvCxnSpPr>
        <p:spPr>
          <a:xfrm flipV="1">
            <a:off x="8709867" y="4574640"/>
            <a:ext cx="115967" cy="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0" name="Rectangle 69">
            <a:extLst>
              <a:ext uri="{FF2B5EF4-FFF2-40B4-BE49-F238E27FC236}">
                <a16:creationId xmlns:a16="http://schemas.microsoft.com/office/drawing/2014/main" id="{C6ABC070-8C67-459E-93EE-886D62D694F9}"/>
              </a:ext>
            </a:extLst>
          </p:cNvPr>
          <p:cNvSpPr/>
          <p:nvPr/>
        </p:nvSpPr>
        <p:spPr bwMode="auto">
          <a:xfrm>
            <a:off x="8867318" y="4192757"/>
            <a:ext cx="1678911" cy="656666"/>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Virtual Network</a:t>
            </a:r>
            <a:br>
              <a:rPr kumimoji="0" lang="en-US" sz="105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br>
            <a:br>
              <a:rPr kumimoji="0" lang="en-US" sz="105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Your applications</a:t>
            </a:r>
          </a:p>
        </p:txBody>
      </p:sp>
    </p:spTree>
    <p:extLst>
      <p:ext uri="{BB962C8B-B14F-4D97-AF65-F5344CB8AC3E}">
        <p14:creationId xmlns:p14="http://schemas.microsoft.com/office/powerpoint/2010/main" val="6233528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19A1-6E92-4B0F-AA12-3586517F3560}"/>
              </a:ext>
            </a:extLst>
          </p:cNvPr>
          <p:cNvSpPr>
            <a:spLocks noGrp="1"/>
          </p:cNvSpPr>
          <p:nvPr>
            <p:ph type="title"/>
          </p:nvPr>
        </p:nvSpPr>
        <p:spPr>
          <a:xfrm>
            <a:off x="1209810" y="136769"/>
            <a:ext cx="6222263" cy="553998"/>
          </a:xfrm>
        </p:spPr>
        <p:txBody>
          <a:bodyPr/>
          <a:lstStyle/>
          <a:p>
            <a:r>
              <a:rPr lang="en-US" dirty="0"/>
              <a:t>Azure DDoS Protection</a:t>
            </a:r>
          </a:p>
        </p:txBody>
      </p:sp>
      <p:sp>
        <p:nvSpPr>
          <p:cNvPr id="35" name="TextBox 34">
            <a:extLst>
              <a:ext uri="{FF2B5EF4-FFF2-40B4-BE49-F238E27FC236}">
                <a16:creationId xmlns:a16="http://schemas.microsoft.com/office/drawing/2014/main" id="{838BE02A-C520-469E-BFF2-C38ACABC5A2D}"/>
              </a:ext>
            </a:extLst>
          </p:cNvPr>
          <p:cNvSpPr txBox="1"/>
          <p:nvPr/>
        </p:nvSpPr>
        <p:spPr>
          <a:xfrm>
            <a:off x="157070" y="1749554"/>
            <a:ext cx="6252897" cy="3582867"/>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What’s new</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Attack Analytics </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Near real time network attack mitigation flow logs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Attack data snapshots and full post attack summary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Rapid Response</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Specialized Rapid Response team support during active attacks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Custom mitigation policy configuration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Azure Security Center integration</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Intelligent DDoS Protection virtual network recommendation</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CFD4B366-E6FD-45FD-9B24-02189214EA28}"/>
              </a:ext>
            </a:extLst>
          </p:cNvPr>
          <p:cNvSpPr/>
          <p:nvPr/>
        </p:nvSpPr>
        <p:spPr>
          <a:xfrm>
            <a:off x="1088579" y="596380"/>
            <a:ext cx="9699643" cy="584775"/>
          </a:xfrm>
          <a:prstGeom prst="rect">
            <a:avLst/>
          </a:prstGeom>
        </p:spPr>
        <p:txBody>
          <a:bodyPr wrap="non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Segoe UI Semilight" panose="020B0402040204020203" pitchFamily="34" charset="0"/>
              </a:rPr>
              <a:t>Cloud scale DDoS protection tuned to applications </a:t>
            </a:r>
          </a:p>
        </p:txBody>
      </p:sp>
      <p:grpSp>
        <p:nvGrpSpPr>
          <p:cNvPr id="18" name="Group 17">
            <a:extLst>
              <a:ext uri="{FF2B5EF4-FFF2-40B4-BE49-F238E27FC236}">
                <a16:creationId xmlns:a16="http://schemas.microsoft.com/office/drawing/2014/main" id="{BB3C9177-9882-4A95-8A1B-6B5E4DA439B3}"/>
              </a:ext>
            </a:extLst>
          </p:cNvPr>
          <p:cNvGrpSpPr/>
          <p:nvPr/>
        </p:nvGrpSpPr>
        <p:grpSpPr>
          <a:xfrm>
            <a:off x="6472147" y="1938997"/>
            <a:ext cx="5705874" cy="3582525"/>
            <a:chOff x="7273498" y="1566560"/>
            <a:chExt cx="4427763" cy="2638391"/>
          </a:xfrm>
          <a:effectLst>
            <a:outerShdw blurRad="50800" dist="38100" dir="8100000" algn="tr" rotWithShape="0">
              <a:prstClr val="black">
                <a:alpha val="40000"/>
              </a:prstClr>
            </a:outerShdw>
          </a:effectLst>
        </p:grpSpPr>
        <p:pic>
          <p:nvPicPr>
            <p:cNvPr id="19" name="Picture 18">
              <a:extLst>
                <a:ext uri="{FF2B5EF4-FFF2-40B4-BE49-F238E27FC236}">
                  <a16:creationId xmlns:a16="http://schemas.microsoft.com/office/drawing/2014/main" id="{97288B76-BBFE-4534-855C-C3405BF49BEA}"/>
                </a:ext>
              </a:extLst>
            </p:cNvPr>
            <p:cNvPicPr>
              <a:picLocks noChangeAspect="1"/>
            </p:cNvPicPr>
            <p:nvPr/>
          </p:nvPicPr>
          <p:blipFill>
            <a:blip r:embed="rId3"/>
            <a:stretch>
              <a:fillRect/>
            </a:stretch>
          </p:blipFill>
          <p:spPr>
            <a:xfrm>
              <a:off x="7273498" y="1566560"/>
              <a:ext cx="2127398" cy="2638391"/>
            </a:xfrm>
            <a:prstGeom prst="rect">
              <a:avLst/>
            </a:prstGeom>
          </p:spPr>
        </p:pic>
        <p:pic>
          <p:nvPicPr>
            <p:cNvPr id="20" name="Picture 19">
              <a:extLst>
                <a:ext uri="{FF2B5EF4-FFF2-40B4-BE49-F238E27FC236}">
                  <a16:creationId xmlns:a16="http://schemas.microsoft.com/office/drawing/2014/main" id="{B83F44BC-4427-43C9-B66C-1FC9E48647C6}"/>
                </a:ext>
              </a:extLst>
            </p:cNvPr>
            <p:cNvPicPr>
              <a:picLocks noChangeAspect="1"/>
            </p:cNvPicPr>
            <p:nvPr/>
          </p:nvPicPr>
          <p:blipFill>
            <a:blip r:embed="rId4"/>
            <a:stretch>
              <a:fillRect/>
            </a:stretch>
          </p:blipFill>
          <p:spPr>
            <a:xfrm>
              <a:off x="9400897" y="1566560"/>
              <a:ext cx="2300364" cy="2628987"/>
            </a:xfrm>
            <a:prstGeom prst="rect">
              <a:avLst/>
            </a:prstGeom>
          </p:spPr>
        </p:pic>
      </p:grpSp>
      <p:sp>
        <p:nvSpPr>
          <p:cNvPr id="4" name="TextBox 3">
            <a:extLst>
              <a:ext uri="{FF2B5EF4-FFF2-40B4-BE49-F238E27FC236}">
                <a16:creationId xmlns:a16="http://schemas.microsoft.com/office/drawing/2014/main" id="{D9A3FCD4-4F44-4F8B-8030-2650EBED3EAC}"/>
              </a:ext>
            </a:extLst>
          </p:cNvPr>
          <p:cNvSpPr txBox="1"/>
          <p:nvPr/>
        </p:nvSpPr>
        <p:spPr>
          <a:xfrm>
            <a:off x="8138340" y="5635882"/>
            <a:ext cx="2871343"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Attack flow logs Azure Log Analytics view</a:t>
            </a:r>
          </a:p>
        </p:txBody>
      </p:sp>
      <p:sp>
        <p:nvSpPr>
          <p:cNvPr id="16" name="TextBox 15">
            <a:extLst>
              <a:ext uri="{FF2B5EF4-FFF2-40B4-BE49-F238E27FC236}">
                <a16:creationId xmlns:a16="http://schemas.microsoft.com/office/drawing/2014/main" id="{DB73D078-B4CF-D640-A3EC-28AB007C5C49}"/>
              </a:ext>
            </a:extLst>
          </p:cNvPr>
          <p:cNvSpPr txBox="1"/>
          <p:nvPr/>
        </p:nvSpPr>
        <p:spPr>
          <a:xfrm rot="2835131">
            <a:off x="10944876" y="265262"/>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5" name="Picture 4">
            <a:extLst>
              <a:ext uri="{FF2B5EF4-FFF2-40B4-BE49-F238E27FC236}">
                <a16:creationId xmlns:a16="http://schemas.microsoft.com/office/drawing/2014/main" id="{6D0592A3-4D69-854B-8222-31CCB253DBE6}"/>
              </a:ext>
            </a:extLst>
          </p:cNvPr>
          <p:cNvPicPr>
            <a:picLocks noChangeAspect="1"/>
          </p:cNvPicPr>
          <p:nvPr/>
        </p:nvPicPr>
        <p:blipFill>
          <a:blip r:embed="rId5"/>
          <a:stretch>
            <a:fillRect/>
          </a:stretch>
        </p:blipFill>
        <p:spPr>
          <a:xfrm>
            <a:off x="-246530" y="142401"/>
            <a:ext cx="1799665" cy="941825"/>
          </a:xfrm>
          <a:prstGeom prst="rect">
            <a:avLst/>
          </a:prstGeom>
        </p:spPr>
      </p:pic>
    </p:spTree>
    <p:extLst>
      <p:ext uri="{BB962C8B-B14F-4D97-AF65-F5344CB8AC3E}">
        <p14:creationId xmlns:p14="http://schemas.microsoft.com/office/powerpoint/2010/main" val="37410649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5">
            <a:extLst>
              <a:ext uri="{FF2B5EF4-FFF2-40B4-BE49-F238E27FC236}">
                <a16:creationId xmlns:a16="http://schemas.microsoft.com/office/drawing/2014/main" id="{227750F6-9FFC-44E5-AE41-8F30F1DB9F74}"/>
              </a:ext>
            </a:extLst>
          </p:cNvPr>
          <p:cNvSpPr/>
          <p:nvPr/>
        </p:nvSpPr>
        <p:spPr bwMode="auto">
          <a:xfrm>
            <a:off x="79867" y="1238303"/>
            <a:ext cx="5525191" cy="1764404"/>
          </a:xfrm>
          <a:prstGeom prst="roundRect">
            <a:avLst>
              <a:gd name="adj" fmla="val 10535"/>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9047" y="129185"/>
            <a:ext cx="6511686" cy="1107996"/>
          </a:xfrm>
        </p:spPr>
        <p:txBody>
          <a:bodyPr/>
          <a:lstStyle/>
          <a:p>
            <a:r>
              <a:rPr lang="en-US" dirty="0"/>
              <a:t>Web Application Firewall</a:t>
            </a:r>
            <a:br>
              <a:rPr lang="en-US" dirty="0"/>
            </a:br>
            <a:endParaRPr lang="en-US" dirty="0">
              <a:solidFill>
                <a:srgbClr val="F37521"/>
              </a:solidFill>
            </a:endParaRPr>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183219" y="3289273"/>
            <a:ext cx="5544641" cy="2964043"/>
          </a:xfrm>
        </p:spPr>
        <p:txBody>
          <a:bodyPr vert="horz" wrap="square" lIns="0" tIns="0" rIns="0" bIns="0" rtlCol="0" anchor="t">
            <a:normAutofit fontScale="62500" lnSpcReduction="20000"/>
          </a:bodyPr>
          <a:lstStyle/>
          <a:p>
            <a:pPr marL="0" indent="0">
              <a:spcBef>
                <a:spcPts val="600"/>
              </a:spcBef>
              <a:buNone/>
            </a:pPr>
            <a:endParaRPr lang="en-US" sz="2400" dirty="0">
              <a:solidFill>
                <a:srgbClr val="FF0000"/>
              </a:solidFill>
            </a:endParaRPr>
          </a:p>
          <a:p>
            <a:pPr marL="0" indent="0">
              <a:spcBef>
                <a:spcPts val="600"/>
              </a:spcBef>
              <a:buNone/>
            </a:pPr>
            <a:r>
              <a:rPr lang="en-US" sz="4400" b="1" spc="-50" dirty="0">
                <a:ln w="3175">
                  <a:noFill/>
                </a:ln>
                <a:solidFill>
                  <a:srgbClr val="F37521"/>
                </a:solidFill>
                <a:latin typeface="+mj-lt"/>
              </a:rPr>
              <a:t>Web application protection</a:t>
            </a:r>
          </a:p>
          <a:p>
            <a:pPr marL="0" indent="0">
              <a:buNone/>
            </a:pPr>
            <a:endParaRPr lang="en-US" sz="2500" dirty="0">
              <a:solidFill>
                <a:srgbClr val="0070C0"/>
              </a:solidFill>
              <a:latin typeface="Segoe UI Semibold"/>
            </a:endParaRPr>
          </a:p>
          <a:p>
            <a:pPr marL="0" indent="0">
              <a:buNone/>
            </a:pPr>
            <a:r>
              <a:rPr lang="en-US" sz="2500" dirty="0">
                <a:solidFill>
                  <a:srgbClr val="0070C0"/>
                </a:solidFill>
                <a:latin typeface="Segoe UI Semibold"/>
              </a:rPr>
              <a:t>Protects your application against prevalent X-Site Scripting and SQL Injection attacks</a:t>
            </a:r>
          </a:p>
          <a:p>
            <a:pPr marL="0" indent="0">
              <a:buNone/>
            </a:pPr>
            <a:endParaRPr lang="en-US" sz="2000" dirty="0">
              <a:latin typeface="+mn-lt"/>
            </a:endParaRPr>
          </a:p>
          <a:p>
            <a:pPr marL="0" indent="0">
              <a:buNone/>
            </a:pPr>
            <a:r>
              <a:rPr lang="en-US" sz="2500" dirty="0">
                <a:solidFill>
                  <a:srgbClr val="0070C0"/>
                </a:solidFill>
                <a:latin typeface="Segoe UI Semibold"/>
              </a:rPr>
              <a:t>Blocks threats based on top 10 OWASP signatures</a:t>
            </a:r>
            <a:endParaRPr lang="en-US" sz="2000" dirty="0">
              <a:latin typeface="+mn-lt"/>
            </a:endParaRPr>
          </a:p>
          <a:p>
            <a:pPr marL="0" indent="0">
              <a:buNone/>
            </a:pPr>
            <a:endParaRPr lang="en-US" sz="2500" dirty="0">
              <a:solidFill>
                <a:srgbClr val="0070C0"/>
              </a:solidFill>
              <a:latin typeface="Segoe UI Semibold"/>
            </a:endParaRPr>
          </a:p>
          <a:p>
            <a:pPr marL="0" indent="0">
              <a:buNone/>
            </a:pPr>
            <a:r>
              <a:rPr lang="en-US" sz="2500" dirty="0">
                <a:solidFill>
                  <a:srgbClr val="0070C0"/>
                </a:solidFill>
                <a:latin typeface="Segoe UI Semibold"/>
              </a:rPr>
              <a:t>Integrated with Azure Security Center</a:t>
            </a:r>
          </a:p>
          <a:p>
            <a:pPr marL="0" indent="0">
              <a:buNone/>
            </a:pPr>
            <a:endParaRPr lang="en-US" sz="2500" dirty="0">
              <a:solidFill>
                <a:srgbClr val="0070C0"/>
              </a:solidFill>
              <a:latin typeface="Segoe UI Semibold"/>
            </a:endParaRPr>
          </a:p>
          <a:p>
            <a:pPr marL="0" indent="0">
              <a:buNone/>
            </a:pPr>
            <a:r>
              <a:rPr lang="en-US" sz="2500" dirty="0">
                <a:solidFill>
                  <a:srgbClr val="0070C0"/>
                </a:solidFill>
                <a:latin typeface="Segoe UI Semibold"/>
              </a:rPr>
              <a:t>Real-time logging with Azure Monitor</a:t>
            </a:r>
          </a:p>
        </p:txBody>
      </p:sp>
      <p:pic>
        <p:nvPicPr>
          <p:cNvPr id="4" name="Picture 3">
            <a:extLst>
              <a:ext uri="{FF2B5EF4-FFF2-40B4-BE49-F238E27FC236}">
                <a16:creationId xmlns:a16="http://schemas.microsoft.com/office/drawing/2014/main" id="{6F9694DE-E534-764F-B9E8-BAAADCEB61CD}"/>
              </a:ext>
            </a:extLst>
          </p:cNvPr>
          <p:cNvPicPr>
            <a:picLocks noChangeAspect="1"/>
          </p:cNvPicPr>
          <p:nvPr/>
        </p:nvPicPr>
        <p:blipFill>
          <a:blip r:embed="rId3"/>
          <a:stretch>
            <a:fillRect/>
          </a:stretch>
        </p:blipFill>
        <p:spPr>
          <a:xfrm>
            <a:off x="110652" y="129185"/>
            <a:ext cx="809299" cy="809299"/>
          </a:xfrm>
          <a:prstGeom prst="rect">
            <a:avLst/>
          </a:prstGeom>
        </p:spPr>
      </p:pic>
      <p:grpSp>
        <p:nvGrpSpPr>
          <p:cNvPr id="73" name="Group 72">
            <a:extLst>
              <a:ext uri="{FF2B5EF4-FFF2-40B4-BE49-F238E27FC236}">
                <a16:creationId xmlns:a16="http://schemas.microsoft.com/office/drawing/2014/main" id="{C2B2410C-1950-47C2-BD4A-735D75BD46F5}"/>
              </a:ext>
            </a:extLst>
          </p:cNvPr>
          <p:cNvGrpSpPr/>
          <p:nvPr/>
        </p:nvGrpSpPr>
        <p:grpSpPr>
          <a:xfrm>
            <a:off x="10549451" y="2157412"/>
            <a:ext cx="995029" cy="3844648"/>
            <a:chOff x="10941505" y="1948668"/>
            <a:chExt cx="1014981" cy="3921742"/>
          </a:xfrm>
        </p:grpSpPr>
        <p:grpSp>
          <p:nvGrpSpPr>
            <p:cNvPr id="76" name="Group 75">
              <a:extLst>
                <a:ext uri="{FF2B5EF4-FFF2-40B4-BE49-F238E27FC236}">
                  <a16:creationId xmlns:a16="http://schemas.microsoft.com/office/drawing/2014/main" id="{1D1873C3-7981-44A9-9A59-8DC51833B76B}"/>
                </a:ext>
              </a:extLst>
            </p:cNvPr>
            <p:cNvGrpSpPr/>
            <p:nvPr/>
          </p:nvGrpSpPr>
          <p:grpSpPr>
            <a:xfrm>
              <a:off x="10941505" y="1948668"/>
              <a:ext cx="1014981" cy="1846571"/>
              <a:chOff x="10941505" y="1948668"/>
              <a:chExt cx="1014981" cy="1846571"/>
            </a:xfrm>
          </p:grpSpPr>
          <p:sp>
            <p:nvSpPr>
              <p:cNvPr id="87" name="Rectangle 86">
                <a:extLst>
                  <a:ext uri="{FF2B5EF4-FFF2-40B4-BE49-F238E27FC236}">
                    <a16:creationId xmlns:a16="http://schemas.microsoft.com/office/drawing/2014/main" id="{BA9A7CC9-CDA3-4B3B-843B-53F06252730C}"/>
                  </a:ext>
                </a:extLst>
              </p:cNvPr>
              <p:cNvSpPr/>
              <p:nvPr/>
            </p:nvSpPr>
            <p:spPr bwMode="auto">
              <a:xfrm>
                <a:off x="10941505" y="1948668"/>
                <a:ext cx="1014981"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mn-ea"/>
                    <a:cs typeface="Segoe UI" panose="020B0502040204020203" pitchFamily="34" charset="0"/>
                  </a:rPr>
                  <a:t>Site 1</a:t>
                </a:r>
              </a:p>
            </p:txBody>
          </p:sp>
          <p:grpSp>
            <p:nvGrpSpPr>
              <p:cNvPr id="88" name="Group 87">
                <a:extLst>
                  <a:ext uri="{FF2B5EF4-FFF2-40B4-BE49-F238E27FC236}">
                    <a16:creationId xmlns:a16="http://schemas.microsoft.com/office/drawing/2014/main" id="{49120C85-60F6-4710-93F6-377AFFA0F705}"/>
                  </a:ext>
                </a:extLst>
              </p:cNvPr>
              <p:cNvGrpSpPr/>
              <p:nvPr/>
            </p:nvGrpSpPr>
            <p:grpSpPr>
              <a:xfrm>
                <a:off x="11187019" y="2323392"/>
                <a:ext cx="548562" cy="1195732"/>
                <a:chOff x="11187019" y="2396288"/>
                <a:chExt cx="548562" cy="1195732"/>
              </a:xfrm>
            </p:grpSpPr>
            <p:pic>
              <p:nvPicPr>
                <p:cNvPr id="89" name="Picture 88">
                  <a:extLst>
                    <a:ext uri="{FF2B5EF4-FFF2-40B4-BE49-F238E27FC236}">
                      <a16:creationId xmlns:a16="http://schemas.microsoft.com/office/drawing/2014/main" id="{8E1698E6-4D47-4195-949A-3B388C02230C}"/>
                    </a:ext>
                  </a:extLst>
                </p:cNvPr>
                <p:cNvPicPr>
                  <a:picLocks noChangeAspect="1"/>
                </p:cNvPicPr>
                <p:nvPr/>
              </p:nvPicPr>
              <p:blipFill>
                <a:blip r:embed="rId4"/>
                <a:stretch>
                  <a:fillRect/>
                </a:stretch>
              </p:blipFill>
              <p:spPr>
                <a:xfrm>
                  <a:off x="11187019" y="2396288"/>
                  <a:ext cx="548562" cy="548562"/>
                </a:xfrm>
                <a:prstGeom prst="rect">
                  <a:avLst/>
                </a:prstGeom>
              </p:spPr>
            </p:pic>
            <p:pic>
              <p:nvPicPr>
                <p:cNvPr id="90" name="Picture 89">
                  <a:extLst>
                    <a:ext uri="{FF2B5EF4-FFF2-40B4-BE49-F238E27FC236}">
                      <a16:creationId xmlns:a16="http://schemas.microsoft.com/office/drawing/2014/main" id="{2E5CC893-7ECA-4ECD-9847-F9DA5572BD97}"/>
                    </a:ext>
                  </a:extLst>
                </p:cNvPr>
                <p:cNvPicPr>
                  <a:picLocks noChangeAspect="1"/>
                </p:cNvPicPr>
                <p:nvPr/>
              </p:nvPicPr>
              <p:blipFill>
                <a:blip r:embed="rId4"/>
                <a:stretch>
                  <a:fillRect/>
                </a:stretch>
              </p:blipFill>
              <p:spPr>
                <a:xfrm>
                  <a:off x="11187019" y="3043458"/>
                  <a:ext cx="548562" cy="548562"/>
                </a:xfrm>
                <a:prstGeom prst="rect">
                  <a:avLst/>
                </a:prstGeom>
              </p:spPr>
            </p:pic>
          </p:grpSp>
        </p:grpSp>
        <p:grpSp>
          <p:nvGrpSpPr>
            <p:cNvPr id="77" name="Group 76">
              <a:extLst>
                <a:ext uri="{FF2B5EF4-FFF2-40B4-BE49-F238E27FC236}">
                  <a16:creationId xmlns:a16="http://schemas.microsoft.com/office/drawing/2014/main" id="{9398642A-F510-4D4E-8A19-A5B3B6D78A5F}"/>
                </a:ext>
              </a:extLst>
            </p:cNvPr>
            <p:cNvGrpSpPr/>
            <p:nvPr/>
          </p:nvGrpSpPr>
          <p:grpSpPr>
            <a:xfrm>
              <a:off x="10941506" y="4023839"/>
              <a:ext cx="1014980" cy="1846571"/>
              <a:chOff x="10941506" y="1948668"/>
              <a:chExt cx="1014980" cy="1846571"/>
            </a:xfrm>
          </p:grpSpPr>
          <p:sp>
            <p:nvSpPr>
              <p:cNvPr id="78" name="Rectangle 77">
                <a:extLst>
                  <a:ext uri="{FF2B5EF4-FFF2-40B4-BE49-F238E27FC236}">
                    <a16:creationId xmlns:a16="http://schemas.microsoft.com/office/drawing/2014/main" id="{BB0A3595-21A9-4C4A-8D35-982417A7A50E}"/>
                  </a:ext>
                </a:extLst>
              </p:cNvPr>
              <p:cNvSpPr/>
              <p:nvPr/>
            </p:nvSpPr>
            <p:spPr bwMode="auto">
              <a:xfrm>
                <a:off x="10941506" y="1948668"/>
                <a:ext cx="1014980"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Segoe UI" panose="020B0502040204020203" pitchFamily="34" charset="0"/>
                    <a:cs typeface="Segoe UI" panose="020B0502040204020203" pitchFamily="34" charset="0"/>
                  </a:rPr>
                  <a:t>Site 2</a:t>
                </a:r>
              </a:p>
            </p:txBody>
          </p:sp>
          <p:grpSp>
            <p:nvGrpSpPr>
              <p:cNvPr id="79" name="Group 78">
                <a:extLst>
                  <a:ext uri="{FF2B5EF4-FFF2-40B4-BE49-F238E27FC236}">
                    <a16:creationId xmlns:a16="http://schemas.microsoft.com/office/drawing/2014/main" id="{9CDCDA38-0C90-493F-85FE-E4F853A809A3}"/>
                  </a:ext>
                </a:extLst>
              </p:cNvPr>
              <p:cNvGrpSpPr/>
              <p:nvPr/>
            </p:nvGrpSpPr>
            <p:grpSpPr>
              <a:xfrm>
                <a:off x="11187019" y="2323392"/>
                <a:ext cx="548562" cy="1195732"/>
                <a:chOff x="11187019" y="2396288"/>
                <a:chExt cx="548562" cy="1195732"/>
              </a:xfrm>
            </p:grpSpPr>
            <p:pic>
              <p:nvPicPr>
                <p:cNvPr id="80" name="Picture 79">
                  <a:extLst>
                    <a:ext uri="{FF2B5EF4-FFF2-40B4-BE49-F238E27FC236}">
                      <a16:creationId xmlns:a16="http://schemas.microsoft.com/office/drawing/2014/main" id="{28E7C5B1-D806-4B01-9AA7-E7EAC946824D}"/>
                    </a:ext>
                  </a:extLst>
                </p:cNvPr>
                <p:cNvPicPr>
                  <a:picLocks noChangeAspect="1"/>
                </p:cNvPicPr>
                <p:nvPr/>
              </p:nvPicPr>
              <p:blipFill>
                <a:blip r:embed="rId4"/>
                <a:stretch>
                  <a:fillRect/>
                </a:stretch>
              </p:blipFill>
              <p:spPr>
                <a:xfrm>
                  <a:off x="11187019" y="2396288"/>
                  <a:ext cx="548562" cy="548562"/>
                </a:xfrm>
                <a:prstGeom prst="rect">
                  <a:avLst/>
                </a:prstGeom>
              </p:spPr>
            </p:pic>
            <p:pic>
              <p:nvPicPr>
                <p:cNvPr id="81" name="Picture 80">
                  <a:extLst>
                    <a:ext uri="{FF2B5EF4-FFF2-40B4-BE49-F238E27FC236}">
                      <a16:creationId xmlns:a16="http://schemas.microsoft.com/office/drawing/2014/main" id="{B1224F6C-F1DC-4A88-AE6E-41278737206E}"/>
                    </a:ext>
                  </a:extLst>
                </p:cNvPr>
                <p:cNvPicPr>
                  <a:picLocks noChangeAspect="1"/>
                </p:cNvPicPr>
                <p:nvPr/>
              </p:nvPicPr>
              <p:blipFill>
                <a:blip r:embed="rId4"/>
                <a:stretch>
                  <a:fillRect/>
                </a:stretch>
              </p:blipFill>
              <p:spPr>
                <a:xfrm>
                  <a:off x="11187019" y="3043458"/>
                  <a:ext cx="548562" cy="548562"/>
                </a:xfrm>
                <a:prstGeom prst="rect">
                  <a:avLst/>
                </a:prstGeom>
              </p:spPr>
            </p:pic>
          </p:grpSp>
        </p:grpSp>
      </p:grpSp>
      <p:sp>
        <p:nvSpPr>
          <p:cNvPr id="91"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5922881" y="2717022"/>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5256E9F5-9CE0-4772-AF2B-76B366D584A2}"/>
              </a:ext>
            </a:extLst>
          </p:cNvPr>
          <p:cNvSpPr/>
          <p:nvPr/>
        </p:nvSpPr>
        <p:spPr bwMode="auto">
          <a:xfrm>
            <a:off x="7861859" y="2320925"/>
            <a:ext cx="1195232" cy="3472578"/>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a:t>
            </a:r>
            <a:b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Gateway</a:t>
            </a:r>
          </a:p>
        </p:txBody>
      </p:sp>
      <p:sp>
        <p:nvSpPr>
          <p:cNvPr id="93" name="Freeform 5">
            <a:extLst>
              <a:ext uri="{FF2B5EF4-FFF2-40B4-BE49-F238E27FC236}">
                <a16:creationId xmlns:a16="http://schemas.microsoft.com/office/drawing/2014/main" id="{64B9153C-E841-4B94-A8AC-65F280C78E1A}"/>
              </a:ext>
            </a:extLst>
          </p:cNvPr>
          <p:cNvSpPr>
            <a:spLocks noEditPoints="1"/>
          </p:cNvSpPr>
          <p:nvPr/>
        </p:nvSpPr>
        <p:spPr bwMode="auto">
          <a:xfrm>
            <a:off x="7996477" y="4398035"/>
            <a:ext cx="925994" cy="924438"/>
          </a:xfrm>
          <a:custGeom>
            <a:avLst/>
            <a:gdLst>
              <a:gd name="T0" fmla="*/ 124 w 287"/>
              <a:gd name="T1" fmla="*/ 9 h 287"/>
              <a:gd name="T2" fmla="*/ 140 w 287"/>
              <a:gd name="T3" fmla="*/ 286 h 287"/>
              <a:gd name="T4" fmla="*/ 286 w 287"/>
              <a:gd name="T5" fmla="*/ 146 h 287"/>
              <a:gd name="T6" fmla="*/ 169 w 287"/>
              <a:gd name="T7" fmla="*/ 188 h 287"/>
              <a:gd name="T8" fmla="*/ 174 w 287"/>
              <a:gd name="T9" fmla="*/ 218 h 287"/>
              <a:gd name="T10" fmla="*/ 118 w 287"/>
              <a:gd name="T11" fmla="*/ 214 h 287"/>
              <a:gd name="T12" fmla="*/ 109 w 287"/>
              <a:gd name="T13" fmla="*/ 182 h 287"/>
              <a:gd name="T14" fmla="*/ 79 w 287"/>
              <a:gd name="T15" fmla="*/ 172 h 287"/>
              <a:gd name="T16" fmla="*/ 207 w 287"/>
              <a:gd name="T17" fmla="*/ 150 h 287"/>
              <a:gd name="T18" fmla="*/ 155 w 287"/>
              <a:gd name="T19" fmla="*/ 92 h 287"/>
              <a:gd name="T20" fmla="*/ 168 w 287"/>
              <a:gd name="T21" fmla="*/ 77 h 287"/>
              <a:gd name="T22" fmla="*/ 170 w 287"/>
              <a:gd name="T23" fmla="*/ 67 h 287"/>
              <a:gd name="T24" fmla="*/ 168 w 287"/>
              <a:gd name="T25" fmla="*/ 58 h 287"/>
              <a:gd name="T26" fmla="*/ 156 w 287"/>
              <a:gd name="T27" fmla="*/ 44 h 287"/>
              <a:gd name="T28" fmla="*/ 144 w 287"/>
              <a:gd name="T29" fmla="*/ 40 h 287"/>
              <a:gd name="T30" fmla="*/ 134 w 287"/>
              <a:gd name="T31" fmla="*/ 42 h 287"/>
              <a:gd name="T32" fmla="*/ 121 w 287"/>
              <a:gd name="T33" fmla="*/ 51 h 287"/>
              <a:gd name="T34" fmla="*/ 115 w 287"/>
              <a:gd name="T35" fmla="*/ 64 h 287"/>
              <a:gd name="T36" fmla="*/ 116 w 287"/>
              <a:gd name="T37" fmla="*/ 74 h 287"/>
              <a:gd name="T38" fmla="*/ 123 w 287"/>
              <a:gd name="T39" fmla="*/ 88 h 287"/>
              <a:gd name="T40" fmla="*/ 139 w 287"/>
              <a:gd name="T41" fmla="*/ 95 h 287"/>
              <a:gd name="T42" fmla="*/ 146 w 287"/>
              <a:gd name="T43" fmla="*/ 95 h 287"/>
              <a:gd name="T44" fmla="*/ 161 w 287"/>
              <a:gd name="T45" fmla="*/ 83 h 287"/>
              <a:gd name="T46" fmla="*/ 162 w 287"/>
              <a:gd name="T47" fmla="*/ 82 h 287"/>
              <a:gd name="T48" fmla="*/ 157 w 287"/>
              <a:gd name="T49" fmla="*/ 82 h 287"/>
              <a:gd name="T50" fmla="*/ 150 w 287"/>
              <a:gd name="T51" fmla="*/ 80 h 287"/>
              <a:gd name="T52" fmla="*/ 136 w 287"/>
              <a:gd name="T53" fmla="*/ 67 h 287"/>
              <a:gd name="T54" fmla="*/ 148 w 287"/>
              <a:gd name="T55" fmla="*/ 63 h 287"/>
              <a:gd name="T56" fmla="*/ 163 w 287"/>
              <a:gd name="T57" fmla="*/ 74 h 287"/>
              <a:gd name="T58" fmla="*/ 166 w 287"/>
              <a:gd name="T59" fmla="*/ 64 h 287"/>
              <a:gd name="T60" fmla="*/ 166 w 287"/>
              <a:gd name="T61" fmla="*/ 74 h 287"/>
              <a:gd name="T62" fmla="*/ 155 w 287"/>
              <a:gd name="T63" fmla="*/ 64 h 287"/>
              <a:gd name="T64" fmla="*/ 151 w 287"/>
              <a:gd name="T65" fmla="*/ 55 h 287"/>
              <a:gd name="T66" fmla="*/ 160 w 287"/>
              <a:gd name="T67" fmla="*/ 53 h 287"/>
              <a:gd name="T68" fmla="*/ 159 w 287"/>
              <a:gd name="T69" fmla="*/ 50 h 287"/>
              <a:gd name="T70" fmla="*/ 158 w 287"/>
              <a:gd name="T71" fmla="*/ 50 h 287"/>
              <a:gd name="T72" fmla="*/ 145 w 287"/>
              <a:gd name="T73" fmla="*/ 44 h 287"/>
              <a:gd name="T74" fmla="*/ 155 w 287"/>
              <a:gd name="T75" fmla="*/ 47 h 287"/>
              <a:gd name="T76" fmla="*/ 150 w 287"/>
              <a:gd name="T77" fmla="*/ 49 h 287"/>
              <a:gd name="T78" fmla="*/ 139 w 287"/>
              <a:gd name="T79" fmla="*/ 49 h 287"/>
              <a:gd name="T80" fmla="*/ 127 w 287"/>
              <a:gd name="T81" fmla="*/ 50 h 287"/>
              <a:gd name="T82" fmla="*/ 136 w 287"/>
              <a:gd name="T83" fmla="*/ 52 h 287"/>
              <a:gd name="T84" fmla="*/ 130 w 287"/>
              <a:gd name="T85" fmla="*/ 61 h 287"/>
              <a:gd name="T86" fmla="*/ 125 w 287"/>
              <a:gd name="T87" fmla="*/ 55 h 287"/>
              <a:gd name="T88" fmla="*/ 124 w 287"/>
              <a:gd name="T89" fmla="*/ 52 h 287"/>
              <a:gd name="T90" fmla="*/ 124 w 287"/>
              <a:gd name="T91" fmla="*/ 53 h 287"/>
              <a:gd name="T92" fmla="*/ 123 w 287"/>
              <a:gd name="T93" fmla="*/ 53 h 287"/>
              <a:gd name="T94" fmla="*/ 123 w 287"/>
              <a:gd name="T95" fmla="*/ 54 h 287"/>
              <a:gd name="T96" fmla="*/ 123 w 287"/>
              <a:gd name="T97" fmla="*/ 78 h 287"/>
              <a:gd name="T98" fmla="*/ 120 w 287"/>
              <a:gd name="T99" fmla="*/ 78 h 287"/>
              <a:gd name="T100" fmla="*/ 118 w 287"/>
              <a:gd name="T101" fmla="*/ 69 h 287"/>
              <a:gd name="T102" fmla="*/ 121 w 287"/>
              <a:gd name="T103" fmla="*/ 57 h 287"/>
              <a:gd name="T104" fmla="*/ 124 w 287"/>
              <a:gd name="T105" fmla="*/ 73 h 287"/>
              <a:gd name="T106" fmla="*/ 143 w 287"/>
              <a:gd name="T107" fmla="*/ 92 h 287"/>
              <a:gd name="T108" fmla="*/ 127 w 287"/>
              <a:gd name="T109" fmla="*/ 87 h 287"/>
              <a:gd name="T110" fmla="*/ 128 w 287"/>
              <a:gd name="T111" fmla="*/ 80 h 287"/>
              <a:gd name="T112" fmla="*/ 144 w 287"/>
              <a:gd name="T113" fmla="*/ 86 h 287"/>
              <a:gd name="T114" fmla="*/ 154 w 287"/>
              <a:gd name="T115" fmla="*/ 85 h 287"/>
              <a:gd name="T116" fmla="*/ 152 w 287"/>
              <a:gd name="T117" fmla="*/ 9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87">
                <a:moveTo>
                  <a:pt x="286" y="142"/>
                </a:moveTo>
                <a:cubicBezTo>
                  <a:pt x="287" y="139"/>
                  <a:pt x="285" y="136"/>
                  <a:pt x="284" y="132"/>
                </a:cubicBezTo>
                <a:cubicBezTo>
                  <a:pt x="282" y="130"/>
                  <a:pt x="282" y="128"/>
                  <a:pt x="280" y="126"/>
                </a:cubicBezTo>
                <a:cubicBezTo>
                  <a:pt x="240" y="86"/>
                  <a:pt x="201" y="47"/>
                  <a:pt x="161" y="7"/>
                </a:cubicBezTo>
                <a:cubicBezTo>
                  <a:pt x="158" y="4"/>
                  <a:pt x="154" y="2"/>
                  <a:pt x="150" y="1"/>
                </a:cubicBezTo>
                <a:cubicBezTo>
                  <a:pt x="149" y="1"/>
                  <a:pt x="148" y="0"/>
                  <a:pt x="146" y="0"/>
                </a:cubicBezTo>
                <a:cubicBezTo>
                  <a:pt x="145" y="0"/>
                  <a:pt x="143" y="0"/>
                  <a:pt x="141" y="0"/>
                </a:cubicBezTo>
                <a:cubicBezTo>
                  <a:pt x="138" y="0"/>
                  <a:pt x="136" y="1"/>
                  <a:pt x="134" y="2"/>
                </a:cubicBezTo>
                <a:cubicBezTo>
                  <a:pt x="130" y="4"/>
                  <a:pt x="127" y="6"/>
                  <a:pt x="124" y="9"/>
                </a:cubicBezTo>
                <a:cubicBezTo>
                  <a:pt x="85" y="48"/>
                  <a:pt x="46" y="86"/>
                  <a:pt x="8" y="125"/>
                </a:cubicBezTo>
                <a:cubicBezTo>
                  <a:pt x="6" y="127"/>
                  <a:pt x="4" y="130"/>
                  <a:pt x="3" y="132"/>
                </a:cubicBezTo>
                <a:cubicBezTo>
                  <a:pt x="2" y="134"/>
                  <a:pt x="1" y="135"/>
                  <a:pt x="1" y="137"/>
                </a:cubicBezTo>
                <a:cubicBezTo>
                  <a:pt x="0" y="141"/>
                  <a:pt x="0" y="144"/>
                  <a:pt x="0" y="148"/>
                </a:cubicBezTo>
                <a:cubicBezTo>
                  <a:pt x="1" y="151"/>
                  <a:pt x="2" y="155"/>
                  <a:pt x="5" y="158"/>
                </a:cubicBezTo>
                <a:cubicBezTo>
                  <a:pt x="6" y="159"/>
                  <a:pt x="7" y="161"/>
                  <a:pt x="8" y="162"/>
                </a:cubicBezTo>
                <a:cubicBezTo>
                  <a:pt x="47" y="201"/>
                  <a:pt x="86" y="240"/>
                  <a:pt x="126" y="280"/>
                </a:cubicBezTo>
                <a:cubicBezTo>
                  <a:pt x="128" y="282"/>
                  <a:pt x="132" y="284"/>
                  <a:pt x="136" y="286"/>
                </a:cubicBezTo>
                <a:cubicBezTo>
                  <a:pt x="137" y="286"/>
                  <a:pt x="138" y="287"/>
                  <a:pt x="140" y="286"/>
                </a:cubicBezTo>
                <a:cubicBezTo>
                  <a:pt x="141" y="287"/>
                  <a:pt x="141" y="287"/>
                  <a:pt x="141" y="287"/>
                </a:cubicBezTo>
                <a:cubicBezTo>
                  <a:pt x="142" y="287"/>
                  <a:pt x="144" y="287"/>
                  <a:pt x="146" y="287"/>
                </a:cubicBezTo>
                <a:cubicBezTo>
                  <a:pt x="146" y="286"/>
                  <a:pt x="146" y="286"/>
                  <a:pt x="146" y="286"/>
                </a:cubicBezTo>
                <a:cubicBezTo>
                  <a:pt x="150" y="287"/>
                  <a:pt x="154" y="285"/>
                  <a:pt x="157" y="283"/>
                </a:cubicBezTo>
                <a:cubicBezTo>
                  <a:pt x="159" y="282"/>
                  <a:pt x="160" y="281"/>
                  <a:pt x="161" y="280"/>
                </a:cubicBezTo>
                <a:cubicBezTo>
                  <a:pt x="199" y="242"/>
                  <a:pt x="236" y="205"/>
                  <a:pt x="274" y="167"/>
                </a:cubicBezTo>
                <a:cubicBezTo>
                  <a:pt x="276" y="165"/>
                  <a:pt x="278" y="163"/>
                  <a:pt x="280" y="160"/>
                </a:cubicBezTo>
                <a:cubicBezTo>
                  <a:pt x="283" y="157"/>
                  <a:pt x="285" y="154"/>
                  <a:pt x="286" y="150"/>
                </a:cubicBezTo>
                <a:cubicBezTo>
                  <a:pt x="286" y="148"/>
                  <a:pt x="286" y="147"/>
                  <a:pt x="286" y="146"/>
                </a:cubicBezTo>
                <a:cubicBezTo>
                  <a:pt x="287" y="145"/>
                  <a:pt x="287" y="145"/>
                  <a:pt x="287" y="145"/>
                </a:cubicBezTo>
                <a:cubicBezTo>
                  <a:pt x="287" y="143"/>
                  <a:pt x="287" y="143"/>
                  <a:pt x="287" y="143"/>
                </a:cubicBezTo>
                <a:lnTo>
                  <a:pt x="286" y="142"/>
                </a:lnTo>
                <a:close/>
                <a:moveTo>
                  <a:pt x="220" y="192"/>
                </a:moveTo>
                <a:cubicBezTo>
                  <a:pt x="220" y="193"/>
                  <a:pt x="220" y="194"/>
                  <a:pt x="220" y="195"/>
                </a:cubicBezTo>
                <a:cubicBezTo>
                  <a:pt x="204" y="195"/>
                  <a:pt x="189" y="195"/>
                  <a:pt x="174" y="195"/>
                </a:cubicBezTo>
                <a:cubicBezTo>
                  <a:pt x="173" y="194"/>
                  <a:pt x="172" y="194"/>
                  <a:pt x="171" y="193"/>
                </a:cubicBezTo>
                <a:cubicBezTo>
                  <a:pt x="170" y="192"/>
                  <a:pt x="170" y="190"/>
                  <a:pt x="169" y="189"/>
                </a:cubicBezTo>
                <a:cubicBezTo>
                  <a:pt x="169" y="188"/>
                  <a:pt x="169" y="188"/>
                  <a:pt x="169" y="188"/>
                </a:cubicBezTo>
                <a:cubicBezTo>
                  <a:pt x="172" y="183"/>
                  <a:pt x="172" y="182"/>
                  <a:pt x="179" y="182"/>
                </a:cubicBezTo>
                <a:cubicBezTo>
                  <a:pt x="185" y="182"/>
                  <a:pt x="190" y="182"/>
                  <a:pt x="195" y="182"/>
                </a:cubicBezTo>
                <a:cubicBezTo>
                  <a:pt x="179" y="166"/>
                  <a:pt x="164" y="151"/>
                  <a:pt x="148" y="135"/>
                </a:cubicBezTo>
                <a:cubicBezTo>
                  <a:pt x="148" y="135"/>
                  <a:pt x="148" y="135"/>
                  <a:pt x="148" y="135"/>
                </a:cubicBezTo>
                <a:cubicBezTo>
                  <a:pt x="148" y="167"/>
                  <a:pt x="148" y="199"/>
                  <a:pt x="148" y="231"/>
                </a:cubicBezTo>
                <a:cubicBezTo>
                  <a:pt x="152" y="226"/>
                  <a:pt x="157" y="222"/>
                  <a:pt x="161" y="218"/>
                </a:cubicBezTo>
                <a:cubicBezTo>
                  <a:pt x="163" y="215"/>
                  <a:pt x="166" y="214"/>
                  <a:pt x="169" y="214"/>
                </a:cubicBezTo>
                <a:cubicBezTo>
                  <a:pt x="169" y="214"/>
                  <a:pt x="170" y="214"/>
                  <a:pt x="171" y="214"/>
                </a:cubicBezTo>
                <a:cubicBezTo>
                  <a:pt x="172" y="216"/>
                  <a:pt x="173" y="217"/>
                  <a:pt x="174" y="218"/>
                </a:cubicBezTo>
                <a:cubicBezTo>
                  <a:pt x="174" y="220"/>
                  <a:pt x="174" y="221"/>
                  <a:pt x="174" y="223"/>
                </a:cubicBezTo>
                <a:cubicBezTo>
                  <a:pt x="170" y="229"/>
                  <a:pt x="164" y="234"/>
                  <a:pt x="159" y="239"/>
                </a:cubicBezTo>
                <a:cubicBezTo>
                  <a:pt x="153" y="244"/>
                  <a:pt x="147" y="250"/>
                  <a:pt x="142" y="256"/>
                </a:cubicBezTo>
                <a:cubicBezTo>
                  <a:pt x="141" y="256"/>
                  <a:pt x="141" y="256"/>
                  <a:pt x="141" y="256"/>
                </a:cubicBezTo>
                <a:cubicBezTo>
                  <a:pt x="140" y="255"/>
                  <a:pt x="139" y="255"/>
                  <a:pt x="139" y="254"/>
                </a:cubicBezTo>
                <a:cubicBezTo>
                  <a:pt x="130" y="245"/>
                  <a:pt x="121" y="236"/>
                  <a:pt x="112" y="228"/>
                </a:cubicBezTo>
                <a:cubicBezTo>
                  <a:pt x="111" y="226"/>
                  <a:pt x="110" y="225"/>
                  <a:pt x="109" y="223"/>
                </a:cubicBezTo>
                <a:cubicBezTo>
                  <a:pt x="108" y="220"/>
                  <a:pt x="109" y="217"/>
                  <a:pt x="112" y="214"/>
                </a:cubicBezTo>
                <a:cubicBezTo>
                  <a:pt x="114" y="214"/>
                  <a:pt x="116" y="214"/>
                  <a:pt x="118" y="214"/>
                </a:cubicBezTo>
                <a:cubicBezTo>
                  <a:pt x="119" y="215"/>
                  <a:pt x="120" y="216"/>
                  <a:pt x="122" y="218"/>
                </a:cubicBezTo>
                <a:cubicBezTo>
                  <a:pt x="126" y="222"/>
                  <a:pt x="130" y="226"/>
                  <a:pt x="134" y="230"/>
                </a:cubicBezTo>
                <a:cubicBezTo>
                  <a:pt x="135" y="230"/>
                  <a:pt x="135" y="230"/>
                  <a:pt x="135" y="230"/>
                </a:cubicBezTo>
                <a:cubicBezTo>
                  <a:pt x="135" y="230"/>
                  <a:pt x="135" y="230"/>
                  <a:pt x="135" y="230"/>
                </a:cubicBezTo>
                <a:cubicBezTo>
                  <a:pt x="135" y="199"/>
                  <a:pt x="135" y="168"/>
                  <a:pt x="135" y="136"/>
                </a:cubicBezTo>
                <a:cubicBezTo>
                  <a:pt x="135" y="136"/>
                  <a:pt x="135" y="136"/>
                  <a:pt x="135" y="136"/>
                </a:cubicBezTo>
                <a:cubicBezTo>
                  <a:pt x="119" y="151"/>
                  <a:pt x="104" y="167"/>
                  <a:pt x="88" y="182"/>
                </a:cubicBezTo>
                <a:cubicBezTo>
                  <a:pt x="94" y="182"/>
                  <a:pt x="100" y="182"/>
                  <a:pt x="106" y="182"/>
                </a:cubicBezTo>
                <a:cubicBezTo>
                  <a:pt x="107" y="182"/>
                  <a:pt x="108" y="182"/>
                  <a:pt x="109" y="182"/>
                </a:cubicBezTo>
                <a:cubicBezTo>
                  <a:pt x="112" y="183"/>
                  <a:pt x="113" y="184"/>
                  <a:pt x="115" y="187"/>
                </a:cubicBezTo>
                <a:cubicBezTo>
                  <a:pt x="115" y="191"/>
                  <a:pt x="114" y="194"/>
                  <a:pt x="110" y="195"/>
                </a:cubicBezTo>
                <a:cubicBezTo>
                  <a:pt x="95" y="195"/>
                  <a:pt x="80" y="195"/>
                  <a:pt x="65" y="195"/>
                </a:cubicBezTo>
                <a:cubicBezTo>
                  <a:pt x="65" y="180"/>
                  <a:pt x="65" y="165"/>
                  <a:pt x="65" y="150"/>
                </a:cubicBezTo>
                <a:cubicBezTo>
                  <a:pt x="66" y="148"/>
                  <a:pt x="67" y="146"/>
                  <a:pt x="69" y="145"/>
                </a:cubicBezTo>
                <a:cubicBezTo>
                  <a:pt x="73" y="145"/>
                  <a:pt x="75" y="146"/>
                  <a:pt x="77" y="149"/>
                </a:cubicBezTo>
                <a:cubicBezTo>
                  <a:pt x="79" y="153"/>
                  <a:pt x="78" y="158"/>
                  <a:pt x="78" y="163"/>
                </a:cubicBezTo>
                <a:cubicBezTo>
                  <a:pt x="78" y="166"/>
                  <a:pt x="78" y="169"/>
                  <a:pt x="78" y="172"/>
                </a:cubicBezTo>
                <a:cubicBezTo>
                  <a:pt x="79" y="172"/>
                  <a:pt x="79" y="172"/>
                  <a:pt x="79" y="172"/>
                </a:cubicBezTo>
                <a:cubicBezTo>
                  <a:pt x="97" y="153"/>
                  <a:pt x="116" y="135"/>
                  <a:pt x="135" y="116"/>
                </a:cubicBezTo>
                <a:cubicBezTo>
                  <a:pt x="135" y="110"/>
                  <a:pt x="135" y="105"/>
                  <a:pt x="135" y="99"/>
                </a:cubicBezTo>
                <a:cubicBezTo>
                  <a:pt x="121" y="95"/>
                  <a:pt x="111" y="83"/>
                  <a:pt x="111" y="68"/>
                </a:cubicBezTo>
                <a:cubicBezTo>
                  <a:pt x="111" y="50"/>
                  <a:pt x="125" y="36"/>
                  <a:pt x="143" y="36"/>
                </a:cubicBezTo>
                <a:cubicBezTo>
                  <a:pt x="160" y="36"/>
                  <a:pt x="175" y="50"/>
                  <a:pt x="175" y="68"/>
                </a:cubicBezTo>
                <a:cubicBezTo>
                  <a:pt x="175" y="84"/>
                  <a:pt x="163" y="97"/>
                  <a:pt x="148" y="99"/>
                </a:cubicBezTo>
                <a:cubicBezTo>
                  <a:pt x="148" y="105"/>
                  <a:pt x="148" y="110"/>
                  <a:pt x="148" y="115"/>
                </a:cubicBezTo>
                <a:cubicBezTo>
                  <a:pt x="168" y="135"/>
                  <a:pt x="187" y="155"/>
                  <a:pt x="207" y="174"/>
                </a:cubicBezTo>
                <a:cubicBezTo>
                  <a:pt x="207" y="166"/>
                  <a:pt x="207" y="158"/>
                  <a:pt x="207" y="150"/>
                </a:cubicBezTo>
                <a:cubicBezTo>
                  <a:pt x="210" y="145"/>
                  <a:pt x="210" y="145"/>
                  <a:pt x="215" y="145"/>
                </a:cubicBezTo>
                <a:cubicBezTo>
                  <a:pt x="216" y="146"/>
                  <a:pt x="218" y="147"/>
                  <a:pt x="219" y="148"/>
                </a:cubicBezTo>
                <a:cubicBezTo>
                  <a:pt x="220" y="152"/>
                  <a:pt x="220" y="155"/>
                  <a:pt x="220" y="159"/>
                </a:cubicBezTo>
                <a:cubicBezTo>
                  <a:pt x="220" y="170"/>
                  <a:pt x="220" y="181"/>
                  <a:pt x="220" y="192"/>
                </a:cubicBezTo>
                <a:close/>
                <a:moveTo>
                  <a:pt x="149" y="95"/>
                </a:moveTo>
                <a:cubicBezTo>
                  <a:pt x="149" y="95"/>
                  <a:pt x="150" y="94"/>
                  <a:pt x="150" y="94"/>
                </a:cubicBezTo>
                <a:cubicBezTo>
                  <a:pt x="151" y="94"/>
                  <a:pt x="151" y="94"/>
                  <a:pt x="152" y="94"/>
                </a:cubicBezTo>
                <a:cubicBezTo>
                  <a:pt x="152" y="94"/>
                  <a:pt x="153" y="93"/>
                  <a:pt x="154" y="93"/>
                </a:cubicBezTo>
                <a:cubicBezTo>
                  <a:pt x="154" y="93"/>
                  <a:pt x="155" y="93"/>
                  <a:pt x="155" y="92"/>
                </a:cubicBezTo>
                <a:cubicBezTo>
                  <a:pt x="156" y="92"/>
                  <a:pt x="157" y="91"/>
                  <a:pt x="158" y="90"/>
                </a:cubicBezTo>
                <a:cubicBezTo>
                  <a:pt x="159" y="90"/>
                  <a:pt x="159" y="90"/>
                  <a:pt x="160" y="89"/>
                </a:cubicBezTo>
                <a:cubicBezTo>
                  <a:pt x="160" y="89"/>
                  <a:pt x="161" y="88"/>
                  <a:pt x="161" y="88"/>
                </a:cubicBezTo>
                <a:cubicBezTo>
                  <a:pt x="162" y="87"/>
                  <a:pt x="162" y="87"/>
                  <a:pt x="162" y="87"/>
                </a:cubicBezTo>
                <a:cubicBezTo>
                  <a:pt x="163" y="86"/>
                  <a:pt x="163" y="86"/>
                  <a:pt x="164" y="85"/>
                </a:cubicBezTo>
                <a:cubicBezTo>
                  <a:pt x="165" y="84"/>
                  <a:pt x="165" y="83"/>
                  <a:pt x="166" y="83"/>
                </a:cubicBezTo>
                <a:cubicBezTo>
                  <a:pt x="166" y="82"/>
                  <a:pt x="166" y="81"/>
                  <a:pt x="167" y="81"/>
                </a:cubicBezTo>
                <a:cubicBezTo>
                  <a:pt x="167" y="80"/>
                  <a:pt x="167" y="80"/>
                  <a:pt x="168" y="79"/>
                </a:cubicBezTo>
                <a:cubicBezTo>
                  <a:pt x="168" y="79"/>
                  <a:pt x="168" y="78"/>
                  <a:pt x="168" y="77"/>
                </a:cubicBezTo>
                <a:cubicBezTo>
                  <a:pt x="169" y="77"/>
                  <a:pt x="169" y="76"/>
                  <a:pt x="169" y="76"/>
                </a:cubicBezTo>
                <a:cubicBezTo>
                  <a:pt x="169" y="75"/>
                  <a:pt x="169" y="75"/>
                  <a:pt x="169" y="75"/>
                </a:cubicBezTo>
                <a:cubicBezTo>
                  <a:pt x="169" y="74"/>
                  <a:pt x="169" y="74"/>
                  <a:pt x="169" y="74"/>
                </a:cubicBezTo>
                <a:cubicBezTo>
                  <a:pt x="169" y="74"/>
                  <a:pt x="169" y="73"/>
                  <a:pt x="170" y="73"/>
                </a:cubicBezTo>
                <a:cubicBezTo>
                  <a:pt x="170" y="72"/>
                  <a:pt x="170" y="72"/>
                  <a:pt x="170" y="72"/>
                </a:cubicBezTo>
                <a:cubicBezTo>
                  <a:pt x="170" y="72"/>
                  <a:pt x="170" y="71"/>
                  <a:pt x="170" y="71"/>
                </a:cubicBezTo>
                <a:cubicBezTo>
                  <a:pt x="170" y="70"/>
                  <a:pt x="170" y="69"/>
                  <a:pt x="170" y="68"/>
                </a:cubicBezTo>
                <a:cubicBezTo>
                  <a:pt x="170" y="68"/>
                  <a:pt x="170" y="68"/>
                  <a:pt x="170" y="68"/>
                </a:cubicBezTo>
                <a:cubicBezTo>
                  <a:pt x="170" y="67"/>
                  <a:pt x="170" y="67"/>
                  <a:pt x="170" y="67"/>
                </a:cubicBezTo>
                <a:cubicBezTo>
                  <a:pt x="170" y="67"/>
                  <a:pt x="170" y="67"/>
                  <a:pt x="170" y="67"/>
                </a:cubicBezTo>
                <a:cubicBezTo>
                  <a:pt x="170" y="67"/>
                  <a:pt x="170" y="67"/>
                  <a:pt x="170" y="67"/>
                </a:cubicBezTo>
                <a:cubicBezTo>
                  <a:pt x="170" y="66"/>
                  <a:pt x="170" y="65"/>
                  <a:pt x="170" y="65"/>
                </a:cubicBezTo>
                <a:cubicBezTo>
                  <a:pt x="170" y="64"/>
                  <a:pt x="170" y="64"/>
                  <a:pt x="170" y="64"/>
                </a:cubicBezTo>
                <a:cubicBezTo>
                  <a:pt x="170" y="63"/>
                  <a:pt x="170" y="63"/>
                  <a:pt x="170" y="63"/>
                </a:cubicBezTo>
                <a:cubicBezTo>
                  <a:pt x="170" y="62"/>
                  <a:pt x="169" y="62"/>
                  <a:pt x="169" y="62"/>
                </a:cubicBezTo>
                <a:cubicBezTo>
                  <a:pt x="169" y="61"/>
                  <a:pt x="169" y="61"/>
                  <a:pt x="169" y="61"/>
                </a:cubicBezTo>
                <a:cubicBezTo>
                  <a:pt x="169" y="60"/>
                  <a:pt x="169" y="60"/>
                  <a:pt x="169" y="59"/>
                </a:cubicBezTo>
                <a:cubicBezTo>
                  <a:pt x="168" y="59"/>
                  <a:pt x="168" y="58"/>
                  <a:pt x="168" y="58"/>
                </a:cubicBezTo>
                <a:cubicBezTo>
                  <a:pt x="168" y="57"/>
                  <a:pt x="168" y="57"/>
                  <a:pt x="168" y="57"/>
                </a:cubicBezTo>
                <a:cubicBezTo>
                  <a:pt x="168" y="56"/>
                  <a:pt x="167" y="56"/>
                  <a:pt x="167" y="55"/>
                </a:cubicBezTo>
                <a:cubicBezTo>
                  <a:pt x="166" y="54"/>
                  <a:pt x="166" y="54"/>
                  <a:pt x="166" y="53"/>
                </a:cubicBezTo>
                <a:cubicBezTo>
                  <a:pt x="165" y="52"/>
                  <a:pt x="165" y="52"/>
                  <a:pt x="164" y="51"/>
                </a:cubicBezTo>
                <a:cubicBezTo>
                  <a:pt x="164" y="50"/>
                  <a:pt x="164" y="50"/>
                  <a:pt x="164" y="50"/>
                </a:cubicBezTo>
                <a:cubicBezTo>
                  <a:pt x="163" y="50"/>
                  <a:pt x="163" y="49"/>
                  <a:pt x="163" y="49"/>
                </a:cubicBezTo>
                <a:cubicBezTo>
                  <a:pt x="162" y="48"/>
                  <a:pt x="162" y="48"/>
                  <a:pt x="162" y="48"/>
                </a:cubicBezTo>
                <a:cubicBezTo>
                  <a:pt x="161" y="47"/>
                  <a:pt x="160" y="46"/>
                  <a:pt x="159" y="46"/>
                </a:cubicBezTo>
                <a:cubicBezTo>
                  <a:pt x="158" y="45"/>
                  <a:pt x="157" y="44"/>
                  <a:pt x="156" y="44"/>
                </a:cubicBezTo>
                <a:cubicBezTo>
                  <a:pt x="155" y="44"/>
                  <a:pt x="155" y="43"/>
                  <a:pt x="154" y="43"/>
                </a:cubicBezTo>
                <a:cubicBezTo>
                  <a:pt x="153" y="42"/>
                  <a:pt x="152" y="42"/>
                  <a:pt x="150" y="41"/>
                </a:cubicBezTo>
                <a:cubicBezTo>
                  <a:pt x="149" y="41"/>
                  <a:pt x="149" y="41"/>
                  <a:pt x="149" y="41"/>
                </a:cubicBezTo>
                <a:cubicBezTo>
                  <a:pt x="148" y="41"/>
                  <a:pt x="148" y="41"/>
                  <a:pt x="148" y="41"/>
                </a:cubicBezTo>
                <a:cubicBezTo>
                  <a:pt x="147" y="41"/>
                  <a:pt x="147" y="41"/>
                  <a:pt x="147" y="41"/>
                </a:cubicBezTo>
                <a:cubicBezTo>
                  <a:pt x="146" y="41"/>
                  <a:pt x="146" y="41"/>
                  <a:pt x="146" y="41"/>
                </a:cubicBezTo>
                <a:cubicBezTo>
                  <a:pt x="145" y="40"/>
                  <a:pt x="145" y="40"/>
                  <a:pt x="145" y="40"/>
                </a:cubicBezTo>
                <a:cubicBezTo>
                  <a:pt x="145" y="40"/>
                  <a:pt x="145" y="40"/>
                  <a:pt x="145" y="40"/>
                </a:cubicBezTo>
                <a:cubicBezTo>
                  <a:pt x="144" y="40"/>
                  <a:pt x="144" y="40"/>
                  <a:pt x="144" y="40"/>
                </a:cubicBezTo>
                <a:cubicBezTo>
                  <a:pt x="143" y="40"/>
                  <a:pt x="142" y="40"/>
                  <a:pt x="141" y="40"/>
                </a:cubicBezTo>
                <a:cubicBezTo>
                  <a:pt x="140" y="40"/>
                  <a:pt x="140" y="40"/>
                  <a:pt x="140" y="40"/>
                </a:cubicBezTo>
                <a:cubicBezTo>
                  <a:pt x="139" y="41"/>
                  <a:pt x="139" y="41"/>
                  <a:pt x="139" y="41"/>
                </a:cubicBezTo>
                <a:cubicBezTo>
                  <a:pt x="139" y="41"/>
                  <a:pt x="139" y="41"/>
                  <a:pt x="139" y="41"/>
                </a:cubicBezTo>
                <a:cubicBezTo>
                  <a:pt x="138" y="41"/>
                  <a:pt x="138" y="41"/>
                  <a:pt x="138" y="41"/>
                </a:cubicBezTo>
                <a:cubicBezTo>
                  <a:pt x="138" y="41"/>
                  <a:pt x="138" y="41"/>
                  <a:pt x="138" y="41"/>
                </a:cubicBezTo>
                <a:cubicBezTo>
                  <a:pt x="137" y="41"/>
                  <a:pt x="137" y="41"/>
                  <a:pt x="136" y="41"/>
                </a:cubicBezTo>
                <a:cubicBezTo>
                  <a:pt x="136" y="41"/>
                  <a:pt x="135" y="41"/>
                  <a:pt x="135" y="41"/>
                </a:cubicBezTo>
                <a:cubicBezTo>
                  <a:pt x="134" y="42"/>
                  <a:pt x="134" y="42"/>
                  <a:pt x="134" y="42"/>
                </a:cubicBezTo>
                <a:cubicBezTo>
                  <a:pt x="133" y="42"/>
                  <a:pt x="133" y="42"/>
                  <a:pt x="133" y="42"/>
                </a:cubicBezTo>
                <a:cubicBezTo>
                  <a:pt x="133" y="42"/>
                  <a:pt x="132" y="42"/>
                  <a:pt x="132" y="42"/>
                </a:cubicBezTo>
                <a:cubicBezTo>
                  <a:pt x="131" y="43"/>
                  <a:pt x="131" y="43"/>
                  <a:pt x="130" y="43"/>
                </a:cubicBezTo>
                <a:cubicBezTo>
                  <a:pt x="129" y="44"/>
                  <a:pt x="128" y="44"/>
                  <a:pt x="127" y="45"/>
                </a:cubicBezTo>
                <a:cubicBezTo>
                  <a:pt x="127" y="45"/>
                  <a:pt x="126" y="46"/>
                  <a:pt x="125" y="46"/>
                </a:cubicBezTo>
                <a:cubicBezTo>
                  <a:pt x="124" y="47"/>
                  <a:pt x="123" y="48"/>
                  <a:pt x="122" y="49"/>
                </a:cubicBezTo>
                <a:cubicBezTo>
                  <a:pt x="122" y="50"/>
                  <a:pt x="122" y="50"/>
                  <a:pt x="122" y="50"/>
                </a:cubicBezTo>
                <a:cubicBezTo>
                  <a:pt x="121" y="50"/>
                  <a:pt x="121" y="50"/>
                  <a:pt x="121" y="50"/>
                </a:cubicBezTo>
                <a:cubicBezTo>
                  <a:pt x="121" y="51"/>
                  <a:pt x="121" y="51"/>
                  <a:pt x="121" y="51"/>
                </a:cubicBezTo>
                <a:cubicBezTo>
                  <a:pt x="120" y="52"/>
                  <a:pt x="119" y="53"/>
                  <a:pt x="119" y="54"/>
                </a:cubicBezTo>
                <a:cubicBezTo>
                  <a:pt x="119" y="54"/>
                  <a:pt x="118" y="55"/>
                  <a:pt x="118" y="56"/>
                </a:cubicBezTo>
                <a:cubicBezTo>
                  <a:pt x="117" y="56"/>
                  <a:pt x="117" y="57"/>
                  <a:pt x="117" y="58"/>
                </a:cubicBezTo>
                <a:cubicBezTo>
                  <a:pt x="117" y="59"/>
                  <a:pt x="116" y="59"/>
                  <a:pt x="116" y="59"/>
                </a:cubicBezTo>
                <a:cubicBezTo>
                  <a:pt x="116" y="60"/>
                  <a:pt x="116" y="60"/>
                  <a:pt x="116" y="61"/>
                </a:cubicBezTo>
                <a:cubicBezTo>
                  <a:pt x="116" y="62"/>
                  <a:pt x="116" y="62"/>
                  <a:pt x="116" y="62"/>
                </a:cubicBezTo>
                <a:cubicBezTo>
                  <a:pt x="115" y="63"/>
                  <a:pt x="115" y="63"/>
                  <a:pt x="115" y="63"/>
                </a:cubicBezTo>
                <a:cubicBezTo>
                  <a:pt x="115" y="64"/>
                  <a:pt x="115" y="64"/>
                  <a:pt x="115" y="64"/>
                </a:cubicBezTo>
                <a:cubicBezTo>
                  <a:pt x="115" y="64"/>
                  <a:pt x="115" y="64"/>
                  <a:pt x="115" y="64"/>
                </a:cubicBezTo>
                <a:cubicBezTo>
                  <a:pt x="115" y="65"/>
                  <a:pt x="115" y="65"/>
                  <a:pt x="115" y="65"/>
                </a:cubicBezTo>
                <a:cubicBezTo>
                  <a:pt x="115" y="66"/>
                  <a:pt x="115" y="67"/>
                  <a:pt x="115" y="68"/>
                </a:cubicBezTo>
                <a:cubicBezTo>
                  <a:pt x="115" y="68"/>
                  <a:pt x="115" y="69"/>
                  <a:pt x="115" y="70"/>
                </a:cubicBezTo>
                <a:cubicBezTo>
                  <a:pt x="115" y="71"/>
                  <a:pt x="115" y="71"/>
                  <a:pt x="115" y="71"/>
                </a:cubicBezTo>
                <a:cubicBezTo>
                  <a:pt x="115" y="71"/>
                  <a:pt x="115" y="71"/>
                  <a:pt x="115" y="71"/>
                </a:cubicBezTo>
                <a:cubicBezTo>
                  <a:pt x="115" y="71"/>
                  <a:pt x="115" y="71"/>
                  <a:pt x="115" y="71"/>
                </a:cubicBezTo>
                <a:cubicBezTo>
                  <a:pt x="115" y="72"/>
                  <a:pt x="115" y="72"/>
                  <a:pt x="115" y="72"/>
                </a:cubicBezTo>
                <a:cubicBezTo>
                  <a:pt x="115" y="73"/>
                  <a:pt x="115" y="73"/>
                  <a:pt x="115" y="73"/>
                </a:cubicBezTo>
                <a:cubicBezTo>
                  <a:pt x="115" y="73"/>
                  <a:pt x="116" y="74"/>
                  <a:pt x="116" y="74"/>
                </a:cubicBezTo>
                <a:cubicBezTo>
                  <a:pt x="116" y="74"/>
                  <a:pt x="116" y="75"/>
                  <a:pt x="116" y="75"/>
                </a:cubicBezTo>
                <a:cubicBezTo>
                  <a:pt x="116" y="76"/>
                  <a:pt x="116" y="76"/>
                  <a:pt x="116" y="76"/>
                </a:cubicBezTo>
                <a:cubicBezTo>
                  <a:pt x="117" y="77"/>
                  <a:pt x="117" y="77"/>
                  <a:pt x="117" y="77"/>
                </a:cubicBezTo>
                <a:cubicBezTo>
                  <a:pt x="117" y="78"/>
                  <a:pt x="117" y="78"/>
                  <a:pt x="117" y="79"/>
                </a:cubicBezTo>
                <a:cubicBezTo>
                  <a:pt x="117" y="79"/>
                  <a:pt x="118" y="80"/>
                  <a:pt x="118" y="81"/>
                </a:cubicBezTo>
                <a:cubicBezTo>
                  <a:pt x="119" y="82"/>
                  <a:pt x="119" y="82"/>
                  <a:pt x="120" y="83"/>
                </a:cubicBezTo>
                <a:cubicBezTo>
                  <a:pt x="120" y="84"/>
                  <a:pt x="120" y="84"/>
                  <a:pt x="121" y="85"/>
                </a:cubicBezTo>
                <a:cubicBezTo>
                  <a:pt x="122" y="86"/>
                  <a:pt x="122" y="87"/>
                  <a:pt x="123" y="87"/>
                </a:cubicBezTo>
                <a:cubicBezTo>
                  <a:pt x="123" y="88"/>
                  <a:pt x="123" y="88"/>
                  <a:pt x="123" y="88"/>
                </a:cubicBezTo>
                <a:cubicBezTo>
                  <a:pt x="124" y="89"/>
                  <a:pt x="125" y="89"/>
                  <a:pt x="126" y="90"/>
                </a:cubicBezTo>
                <a:cubicBezTo>
                  <a:pt x="127" y="91"/>
                  <a:pt x="128" y="91"/>
                  <a:pt x="129" y="92"/>
                </a:cubicBezTo>
                <a:cubicBezTo>
                  <a:pt x="129" y="92"/>
                  <a:pt x="130" y="93"/>
                  <a:pt x="131" y="93"/>
                </a:cubicBezTo>
                <a:cubicBezTo>
                  <a:pt x="132" y="93"/>
                  <a:pt x="132" y="93"/>
                  <a:pt x="133" y="94"/>
                </a:cubicBezTo>
                <a:cubicBezTo>
                  <a:pt x="134" y="94"/>
                  <a:pt x="134" y="94"/>
                  <a:pt x="135" y="94"/>
                </a:cubicBezTo>
                <a:cubicBezTo>
                  <a:pt x="135" y="94"/>
                  <a:pt x="135" y="94"/>
                  <a:pt x="135" y="94"/>
                </a:cubicBezTo>
                <a:cubicBezTo>
                  <a:pt x="136" y="95"/>
                  <a:pt x="136" y="95"/>
                  <a:pt x="136" y="95"/>
                </a:cubicBezTo>
                <a:cubicBezTo>
                  <a:pt x="137" y="95"/>
                  <a:pt x="137" y="95"/>
                  <a:pt x="138" y="95"/>
                </a:cubicBezTo>
                <a:cubicBezTo>
                  <a:pt x="139" y="95"/>
                  <a:pt x="139" y="95"/>
                  <a:pt x="139" y="95"/>
                </a:cubicBezTo>
                <a:cubicBezTo>
                  <a:pt x="139" y="95"/>
                  <a:pt x="139" y="95"/>
                  <a:pt x="139" y="95"/>
                </a:cubicBezTo>
                <a:cubicBezTo>
                  <a:pt x="140" y="95"/>
                  <a:pt x="140" y="95"/>
                  <a:pt x="140" y="95"/>
                </a:cubicBezTo>
                <a:cubicBezTo>
                  <a:pt x="140" y="95"/>
                  <a:pt x="140" y="95"/>
                  <a:pt x="140" y="95"/>
                </a:cubicBezTo>
                <a:cubicBezTo>
                  <a:pt x="141" y="95"/>
                  <a:pt x="141" y="95"/>
                  <a:pt x="141" y="95"/>
                </a:cubicBezTo>
                <a:cubicBezTo>
                  <a:pt x="142" y="95"/>
                  <a:pt x="142" y="95"/>
                  <a:pt x="142" y="95"/>
                </a:cubicBezTo>
                <a:cubicBezTo>
                  <a:pt x="142" y="95"/>
                  <a:pt x="143" y="95"/>
                  <a:pt x="144" y="95"/>
                </a:cubicBezTo>
                <a:cubicBezTo>
                  <a:pt x="144" y="95"/>
                  <a:pt x="144" y="95"/>
                  <a:pt x="144" y="95"/>
                </a:cubicBezTo>
                <a:cubicBezTo>
                  <a:pt x="145" y="95"/>
                  <a:pt x="145" y="95"/>
                  <a:pt x="145" y="95"/>
                </a:cubicBezTo>
                <a:cubicBezTo>
                  <a:pt x="145" y="95"/>
                  <a:pt x="146" y="95"/>
                  <a:pt x="146" y="95"/>
                </a:cubicBezTo>
                <a:cubicBezTo>
                  <a:pt x="147" y="95"/>
                  <a:pt x="147" y="95"/>
                  <a:pt x="147" y="95"/>
                </a:cubicBezTo>
                <a:cubicBezTo>
                  <a:pt x="147" y="95"/>
                  <a:pt x="147" y="95"/>
                  <a:pt x="147" y="95"/>
                </a:cubicBezTo>
                <a:cubicBezTo>
                  <a:pt x="148" y="95"/>
                  <a:pt x="148" y="95"/>
                  <a:pt x="148" y="95"/>
                </a:cubicBezTo>
                <a:cubicBezTo>
                  <a:pt x="148" y="95"/>
                  <a:pt x="148" y="95"/>
                  <a:pt x="149" y="95"/>
                </a:cubicBezTo>
                <a:close/>
                <a:moveTo>
                  <a:pt x="161" y="83"/>
                </a:moveTo>
                <a:cubicBezTo>
                  <a:pt x="161" y="83"/>
                  <a:pt x="161" y="83"/>
                  <a:pt x="161" y="83"/>
                </a:cubicBezTo>
                <a:cubicBezTo>
                  <a:pt x="161" y="83"/>
                  <a:pt x="161" y="83"/>
                  <a:pt x="161" y="83"/>
                </a:cubicBezTo>
                <a:cubicBezTo>
                  <a:pt x="161" y="83"/>
                  <a:pt x="161" y="83"/>
                  <a:pt x="161" y="83"/>
                </a:cubicBezTo>
                <a:cubicBezTo>
                  <a:pt x="161" y="83"/>
                  <a:pt x="161" y="83"/>
                  <a:pt x="161" y="83"/>
                </a:cubicBezTo>
                <a:close/>
                <a:moveTo>
                  <a:pt x="161" y="83"/>
                </a:moveTo>
                <a:cubicBezTo>
                  <a:pt x="161" y="83"/>
                  <a:pt x="161" y="83"/>
                  <a:pt x="161" y="83"/>
                </a:cubicBezTo>
                <a:cubicBezTo>
                  <a:pt x="161" y="83"/>
                  <a:pt x="161" y="83"/>
                  <a:pt x="161" y="83"/>
                </a:cubicBezTo>
                <a:cubicBezTo>
                  <a:pt x="161" y="83"/>
                  <a:pt x="161" y="83"/>
                  <a:pt x="161" y="83"/>
                </a:cubicBezTo>
                <a:cubicBezTo>
                  <a:pt x="162" y="83"/>
                  <a:pt x="162" y="83"/>
                  <a:pt x="162" y="83"/>
                </a:cubicBezTo>
                <a:lnTo>
                  <a:pt x="161" y="83"/>
                </a:lnTo>
                <a:close/>
                <a:moveTo>
                  <a:pt x="162" y="82"/>
                </a:moveTo>
                <a:cubicBezTo>
                  <a:pt x="162" y="82"/>
                  <a:pt x="162" y="82"/>
                  <a:pt x="162" y="82"/>
                </a:cubicBezTo>
                <a:cubicBezTo>
                  <a:pt x="162" y="82"/>
                  <a:pt x="162" y="82"/>
                  <a:pt x="162" y="82"/>
                </a:cubicBezTo>
                <a:cubicBezTo>
                  <a:pt x="162" y="82"/>
                  <a:pt x="162" y="82"/>
                  <a:pt x="162" y="82"/>
                </a:cubicBezTo>
                <a:cubicBezTo>
                  <a:pt x="162" y="82"/>
                  <a:pt x="162" y="82"/>
                  <a:pt x="162" y="82"/>
                </a:cubicBezTo>
                <a:close/>
                <a:moveTo>
                  <a:pt x="163" y="80"/>
                </a:moveTo>
                <a:cubicBezTo>
                  <a:pt x="163" y="80"/>
                  <a:pt x="163" y="81"/>
                  <a:pt x="162" y="81"/>
                </a:cubicBezTo>
                <a:cubicBezTo>
                  <a:pt x="162" y="82"/>
                  <a:pt x="162" y="82"/>
                  <a:pt x="162" y="82"/>
                </a:cubicBezTo>
                <a:cubicBezTo>
                  <a:pt x="162" y="81"/>
                  <a:pt x="162" y="81"/>
                  <a:pt x="162" y="81"/>
                </a:cubicBezTo>
                <a:cubicBezTo>
                  <a:pt x="162" y="81"/>
                  <a:pt x="161" y="81"/>
                  <a:pt x="161" y="82"/>
                </a:cubicBezTo>
                <a:cubicBezTo>
                  <a:pt x="160" y="82"/>
                  <a:pt x="159" y="82"/>
                  <a:pt x="158" y="82"/>
                </a:cubicBezTo>
                <a:cubicBezTo>
                  <a:pt x="158" y="82"/>
                  <a:pt x="157" y="82"/>
                  <a:pt x="157" y="82"/>
                </a:cubicBezTo>
                <a:cubicBezTo>
                  <a:pt x="157" y="82"/>
                  <a:pt x="156" y="82"/>
                  <a:pt x="155" y="82"/>
                </a:cubicBezTo>
                <a:cubicBezTo>
                  <a:pt x="155" y="82"/>
                  <a:pt x="155" y="82"/>
                  <a:pt x="155" y="82"/>
                </a:cubicBezTo>
                <a:cubicBezTo>
                  <a:pt x="155" y="81"/>
                  <a:pt x="155" y="81"/>
                  <a:pt x="155" y="81"/>
                </a:cubicBezTo>
                <a:cubicBezTo>
                  <a:pt x="154" y="81"/>
                  <a:pt x="154" y="81"/>
                  <a:pt x="154" y="81"/>
                </a:cubicBezTo>
                <a:cubicBezTo>
                  <a:pt x="153" y="81"/>
                  <a:pt x="153" y="81"/>
                  <a:pt x="153" y="81"/>
                </a:cubicBezTo>
                <a:cubicBezTo>
                  <a:pt x="153" y="81"/>
                  <a:pt x="153" y="81"/>
                  <a:pt x="153" y="81"/>
                </a:cubicBezTo>
                <a:cubicBezTo>
                  <a:pt x="152" y="81"/>
                  <a:pt x="152" y="81"/>
                  <a:pt x="152" y="81"/>
                </a:cubicBezTo>
                <a:cubicBezTo>
                  <a:pt x="151" y="81"/>
                  <a:pt x="151" y="81"/>
                  <a:pt x="151" y="81"/>
                </a:cubicBezTo>
                <a:cubicBezTo>
                  <a:pt x="150" y="80"/>
                  <a:pt x="150" y="80"/>
                  <a:pt x="150" y="80"/>
                </a:cubicBezTo>
                <a:cubicBezTo>
                  <a:pt x="150" y="79"/>
                  <a:pt x="150" y="78"/>
                  <a:pt x="149" y="78"/>
                </a:cubicBezTo>
                <a:cubicBezTo>
                  <a:pt x="148" y="77"/>
                  <a:pt x="148" y="77"/>
                  <a:pt x="147" y="77"/>
                </a:cubicBezTo>
                <a:cubicBezTo>
                  <a:pt x="146" y="77"/>
                  <a:pt x="146" y="77"/>
                  <a:pt x="145" y="77"/>
                </a:cubicBezTo>
                <a:cubicBezTo>
                  <a:pt x="145" y="77"/>
                  <a:pt x="145" y="77"/>
                  <a:pt x="145" y="77"/>
                </a:cubicBezTo>
                <a:cubicBezTo>
                  <a:pt x="144" y="77"/>
                  <a:pt x="144" y="77"/>
                  <a:pt x="143" y="78"/>
                </a:cubicBezTo>
                <a:cubicBezTo>
                  <a:pt x="141" y="76"/>
                  <a:pt x="138" y="74"/>
                  <a:pt x="136" y="72"/>
                </a:cubicBezTo>
                <a:cubicBezTo>
                  <a:pt x="136" y="72"/>
                  <a:pt x="136" y="71"/>
                  <a:pt x="136" y="70"/>
                </a:cubicBezTo>
                <a:cubicBezTo>
                  <a:pt x="136" y="70"/>
                  <a:pt x="137" y="69"/>
                  <a:pt x="137" y="69"/>
                </a:cubicBezTo>
                <a:cubicBezTo>
                  <a:pt x="137" y="68"/>
                  <a:pt x="137" y="67"/>
                  <a:pt x="136" y="67"/>
                </a:cubicBezTo>
                <a:cubicBezTo>
                  <a:pt x="136" y="66"/>
                  <a:pt x="136" y="65"/>
                  <a:pt x="136" y="65"/>
                </a:cubicBezTo>
                <a:cubicBezTo>
                  <a:pt x="136" y="64"/>
                  <a:pt x="137" y="64"/>
                  <a:pt x="138" y="63"/>
                </a:cubicBezTo>
                <a:cubicBezTo>
                  <a:pt x="138" y="63"/>
                  <a:pt x="139" y="62"/>
                  <a:pt x="139" y="62"/>
                </a:cubicBezTo>
                <a:cubicBezTo>
                  <a:pt x="140" y="61"/>
                  <a:pt x="140" y="61"/>
                  <a:pt x="140" y="61"/>
                </a:cubicBezTo>
                <a:cubicBezTo>
                  <a:pt x="142" y="60"/>
                  <a:pt x="142" y="60"/>
                  <a:pt x="142" y="60"/>
                </a:cubicBezTo>
                <a:cubicBezTo>
                  <a:pt x="142" y="60"/>
                  <a:pt x="142" y="59"/>
                  <a:pt x="143" y="59"/>
                </a:cubicBezTo>
                <a:cubicBezTo>
                  <a:pt x="143" y="59"/>
                  <a:pt x="144" y="60"/>
                  <a:pt x="144" y="60"/>
                </a:cubicBezTo>
                <a:cubicBezTo>
                  <a:pt x="145" y="61"/>
                  <a:pt x="146" y="61"/>
                  <a:pt x="146" y="62"/>
                </a:cubicBezTo>
                <a:cubicBezTo>
                  <a:pt x="147" y="62"/>
                  <a:pt x="147" y="63"/>
                  <a:pt x="148" y="63"/>
                </a:cubicBezTo>
                <a:cubicBezTo>
                  <a:pt x="148" y="64"/>
                  <a:pt x="148" y="64"/>
                  <a:pt x="148" y="64"/>
                </a:cubicBezTo>
                <a:cubicBezTo>
                  <a:pt x="149" y="64"/>
                  <a:pt x="150" y="65"/>
                  <a:pt x="150" y="65"/>
                </a:cubicBezTo>
                <a:cubicBezTo>
                  <a:pt x="151" y="65"/>
                  <a:pt x="151" y="66"/>
                  <a:pt x="151" y="66"/>
                </a:cubicBezTo>
                <a:cubicBezTo>
                  <a:pt x="152" y="67"/>
                  <a:pt x="152" y="67"/>
                  <a:pt x="152" y="67"/>
                </a:cubicBezTo>
                <a:cubicBezTo>
                  <a:pt x="152" y="68"/>
                  <a:pt x="151" y="69"/>
                  <a:pt x="152" y="71"/>
                </a:cubicBezTo>
                <a:cubicBezTo>
                  <a:pt x="152" y="72"/>
                  <a:pt x="153" y="73"/>
                  <a:pt x="154" y="73"/>
                </a:cubicBezTo>
                <a:cubicBezTo>
                  <a:pt x="156" y="74"/>
                  <a:pt x="159" y="74"/>
                  <a:pt x="160" y="73"/>
                </a:cubicBezTo>
                <a:cubicBezTo>
                  <a:pt x="160" y="73"/>
                  <a:pt x="161" y="73"/>
                  <a:pt x="161" y="73"/>
                </a:cubicBezTo>
                <a:cubicBezTo>
                  <a:pt x="161" y="73"/>
                  <a:pt x="162" y="74"/>
                  <a:pt x="163" y="74"/>
                </a:cubicBezTo>
                <a:cubicBezTo>
                  <a:pt x="163" y="75"/>
                  <a:pt x="164" y="75"/>
                  <a:pt x="165" y="76"/>
                </a:cubicBezTo>
                <a:cubicBezTo>
                  <a:pt x="165" y="77"/>
                  <a:pt x="164" y="78"/>
                  <a:pt x="163" y="80"/>
                </a:cubicBezTo>
                <a:close/>
                <a:moveTo>
                  <a:pt x="162" y="54"/>
                </a:moveTo>
                <a:cubicBezTo>
                  <a:pt x="162" y="54"/>
                  <a:pt x="163" y="55"/>
                  <a:pt x="163" y="55"/>
                </a:cubicBezTo>
                <a:cubicBezTo>
                  <a:pt x="163" y="56"/>
                  <a:pt x="164" y="57"/>
                  <a:pt x="164" y="58"/>
                </a:cubicBezTo>
                <a:cubicBezTo>
                  <a:pt x="165" y="58"/>
                  <a:pt x="165" y="59"/>
                  <a:pt x="165" y="60"/>
                </a:cubicBezTo>
                <a:cubicBezTo>
                  <a:pt x="165" y="61"/>
                  <a:pt x="166" y="61"/>
                  <a:pt x="166" y="62"/>
                </a:cubicBezTo>
                <a:cubicBezTo>
                  <a:pt x="166" y="62"/>
                  <a:pt x="166" y="62"/>
                  <a:pt x="166" y="62"/>
                </a:cubicBezTo>
                <a:cubicBezTo>
                  <a:pt x="166" y="63"/>
                  <a:pt x="166" y="64"/>
                  <a:pt x="166" y="64"/>
                </a:cubicBezTo>
                <a:cubicBezTo>
                  <a:pt x="166" y="64"/>
                  <a:pt x="166" y="64"/>
                  <a:pt x="166" y="64"/>
                </a:cubicBezTo>
                <a:cubicBezTo>
                  <a:pt x="166" y="65"/>
                  <a:pt x="166" y="65"/>
                  <a:pt x="166" y="66"/>
                </a:cubicBezTo>
                <a:cubicBezTo>
                  <a:pt x="167" y="66"/>
                  <a:pt x="166" y="67"/>
                  <a:pt x="167" y="68"/>
                </a:cubicBezTo>
                <a:cubicBezTo>
                  <a:pt x="167" y="68"/>
                  <a:pt x="167" y="69"/>
                  <a:pt x="167" y="70"/>
                </a:cubicBezTo>
                <a:cubicBezTo>
                  <a:pt x="166" y="70"/>
                  <a:pt x="166" y="70"/>
                  <a:pt x="166" y="70"/>
                </a:cubicBezTo>
                <a:cubicBezTo>
                  <a:pt x="166" y="71"/>
                  <a:pt x="166" y="71"/>
                  <a:pt x="166" y="71"/>
                </a:cubicBezTo>
                <a:cubicBezTo>
                  <a:pt x="166" y="72"/>
                  <a:pt x="166" y="72"/>
                  <a:pt x="166" y="72"/>
                </a:cubicBezTo>
                <a:cubicBezTo>
                  <a:pt x="166" y="72"/>
                  <a:pt x="166" y="73"/>
                  <a:pt x="166" y="74"/>
                </a:cubicBezTo>
                <a:cubicBezTo>
                  <a:pt x="166" y="74"/>
                  <a:pt x="166" y="74"/>
                  <a:pt x="166" y="74"/>
                </a:cubicBezTo>
                <a:cubicBezTo>
                  <a:pt x="164" y="73"/>
                  <a:pt x="163" y="72"/>
                  <a:pt x="162" y="71"/>
                </a:cubicBezTo>
                <a:cubicBezTo>
                  <a:pt x="162" y="70"/>
                  <a:pt x="162" y="69"/>
                  <a:pt x="162" y="68"/>
                </a:cubicBezTo>
                <a:cubicBezTo>
                  <a:pt x="162" y="68"/>
                  <a:pt x="162" y="68"/>
                  <a:pt x="162" y="68"/>
                </a:cubicBezTo>
                <a:cubicBezTo>
                  <a:pt x="162" y="68"/>
                  <a:pt x="162" y="67"/>
                  <a:pt x="162" y="67"/>
                </a:cubicBezTo>
                <a:cubicBezTo>
                  <a:pt x="161" y="67"/>
                  <a:pt x="161" y="66"/>
                  <a:pt x="161" y="66"/>
                </a:cubicBezTo>
                <a:cubicBezTo>
                  <a:pt x="160" y="65"/>
                  <a:pt x="160" y="65"/>
                  <a:pt x="160" y="65"/>
                </a:cubicBezTo>
                <a:cubicBezTo>
                  <a:pt x="159" y="64"/>
                  <a:pt x="159" y="64"/>
                  <a:pt x="158" y="64"/>
                </a:cubicBezTo>
                <a:cubicBezTo>
                  <a:pt x="158" y="64"/>
                  <a:pt x="157" y="64"/>
                  <a:pt x="157" y="64"/>
                </a:cubicBezTo>
                <a:cubicBezTo>
                  <a:pt x="156" y="64"/>
                  <a:pt x="156" y="64"/>
                  <a:pt x="155" y="64"/>
                </a:cubicBezTo>
                <a:cubicBezTo>
                  <a:pt x="155" y="64"/>
                  <a:pt x="155" y="64"/>
                  <a:pt x="154" y="64"/>
                </a:cubicBezTo>
                <a:cubicBezTo>
                  <a:pt x="154" y="64"/>
                  <a:pt x="153" y="64"/>
                  <a:pt x="153" y="63"/>
                </a:cubicBezTo>
                <a:cubicBezTo>
                  <a:pt x="152" y="63"/>
                  <a:pt x="152" y="62"/>
                  <a:pt x="151" y="61"/>
                </a:cubicBezTo>
                <a:cubicBezTo>
                  <a:pt x="150" y="61"/>
                  <a:pt x="150" y="60"/>
                  <a:pt x="149" y="60"/>
                </a:cubicBezTo>
                <a:cubicBezTo>
                  <a:pt x="148" y="59"/>
                  <a:pt x="147" y="58"/>
                  <a:pt x="146" y="57"/>
                </a:cubicBezTo>
                <a:cubicBezTo>
                  <a:pt x="146" y="57"/>
                  <a:pt x="146" y="57"/>
                  <a:pt x="146" y="57"/>
                </a:cubicBezTo>
                <a:cubicBezTo>
                  <a:pt x="147" y="57"/>
                  <a:pt x="147" y="56"/>
                  <a:pt x="148" y="56"/>
                </a:cubicBezTo>
                <a:cubicBezTo>
                  <a:pt x="148" y="56"/>
                  <a:pt x="149" y="56"/>
                  <a:pt x="149" y="55"/>
                </a:cubicBezTo>
                <a:cubicBezTo>
                  <a:pt x="150" y="55"/>
                  <a:pt x="150" y="55"/>
                  <a:pt x="151" y="55"/>
                </a:cubicBezTo>
                <a:cubicBezTo>
                  <a:pt x="151" y="55"/>
                  <a:pt x="152" y="54"/>
                  <a:pt x="153" y="54"/>
                </a:cubicBezTo>
                <a:cubicBezTo>
                  <a:pt x="154" y="54"/>
                  <a:pt x="155" y="54"/>
                  <a:pt x="155" y="53"/>
                </a:cubicBezTo>
                <a:cubicBezTo>
                  <a:pt x="156" y="53"/>
                  <a:pt x="156" y="53"/>
                  <a:pt x="156" y="53"/>
                </a:cubicBezTo>
                <a:cubicBezTo>
                  <a:pt x="156" y="53"/>
                  <a:pt x="157" y="53"/>
                  <a:pt x="157" y="53"/>
                </a:cubicBezTo>
                <a:cubicBezTo>
                  <a:pt x="157" y="53"/>
                  <a:pt x="157" y="53"/>
                  <a:pt x="157" y="53"/>
                </a:cubicBezTo>
                <a:cubicBezTo>
                  <a:pt x="157" y="53"/>
                  <a:pt x="157" y="53"/>
                  <a:pt x="157" y="53"/>
                </a:cubicBezTo>
                <a:cubicBezTo>
                  <a:pt x="158" y="53"/>
                  <a:pt x="158" y="53"/>
                  <a:pt x="158" y="53"/>
                </a:cubicBezTo>
                <a:cubicBezTo>
                  <a:pt x="158" y="53"/>
                  <a:pt x="159" y="53"/>
                  <a:pt x="160" y="53"/>
                </a:cubicBezTo>
                <a:cubicBezTo>
                  <a:pt x="160" y="53"/>
                  <a:pt x="160" y="53"/>
                  <a:pt x="160" y="53"/>
                </a:cubicBezTo>
                <a:cubicBezTo>
                  <a:pt x="161" y="53"/>
                  <a:pt x="161" y="53"/>
                  <a:pt x="161" y="53"/>
                </a:cubicBezTo>
                <a:cubicBezTo>
                  <a:pt x="161" y="53"/>
                  <a:pt x="161" y="53"/>
                  <a:pt x="161" y="53"/>
                </a:cubicBezTo>
                <a:cubicBezTo>
                  <a:pt x="161" y="53"/>
                  <a:pt x="161" y="53"/>
                  <a:pt x="161" y="53"/>
                </a:cubicBezTo>
                <a:cubicBezTo>
                  <a:pt x="161" y="53"/>
                  <a:pt x="161" y="53"/>
                  <a:pt x="161" y="53"/>
                </a:cubicBezTo>
                <a:lnTo>
                  <a:pt x="162" y="54"/>
                </a:lnTo>
                <a:close/>
                <a:moveTo>
                  <a:pt x="159" y="51"/>
                </a:moveTo>
                <a:cubicBezTo>
                  <a:pt x="159" y="51"/>
                  <a:pt x="159" y="51"/>
                  <a:pt x="159" y="51"/>
                </a:cubicBezTo>
                <a:cubicBezTo>
                  <a:pt x="159" y="51"/>
                  <a:pt x="159" y="51"/>
                  <a:pt x="159" y="51"/>
                </a:cubicBezTo>
                <a:cubicBezTo>
                  <a:pt x="159" y="50"/>
                  <a:pt x="159" y="50"/>
                  <a:pt x="159" y="50"/>
                </a:cubicBezTo>
                <a:lnTo>
                  <a:pt x="159" y="51"/>
                </a:lnTo>
                <a:close/>
                <a:moveTo>
                  <a:pt x="159" y="50"/>
                </a:moveTo>
                <a:cubicBezTo>
                  <a:pt x="159" y="50"/>
                  <a:pt x="159" y="50"/>
                  <a:pt x="159" y="50"/>
                </a:cubicBezTo>
                <a:cubicBezTo>
                  <a:pt x="159" y="50"/>
                  <a:pt x="159" y="50"/>
                  <a:pt x="159" y="50"/>
                </a:cubicBezTo>
                <a:cubicBezTo>
                  <a:pt x="159" y="50"/>
                  <a:pt x="159" y="50"/>
                  <a:pt x="159" y="50"/>
                </a:cubicBezTo>
                <a:close/>
                <a:moveTo>
                  <a:pt x="158" y="50"/>
                </a:moveTo>
                <a:cubicBezTo>
                  <a:pt x="158" y="50"/>
                  <a:pt x="158" y="50"/>
                  <a:pt x="158" y="50"/>
                </a:cubicBezTo>
                <a:cubicBezTo>
                  <a:pt x="158" y="50"/>
                  <a:pt x="158" y="50"/>
                  <a:pt x="158" y="50"/>
                </a:cubicBezTo>
                <a:cubicBezTo>
                  <a:pt x="158" y="50"/>
                  <a:pt x="158" y="50"/>
                  <a:pt x="158" y="50"/>
                </a:cubicBezTo>
                <a:close/>
                <a:moveTo>
                  <a:pt x="136" y="45"/>
                </a:moveTo>
                <a:cubicBezTo>
                  <a:pt x="136" y="45"/>
                  <a:pt x="137" y="44"/>
                  <a:pt x="137" y="44"/>
                </a:cubicBezTo>
                <a:cubicBezTo>
                  <a:pt x="138" y="44"/>
                  <a:pt x="138" y="44"/>
                  <a:pt x="138" y="44"/>
                </a:cubicBezTo>
                <a:cubicBezTo>
                  <a:pt x="139" y="44"/>
                  <a:pt x="139" y="44"/>
                  <a:pt x="139" y="44"/>
                </a:cubicBezTo>
                <a:cubicBezTo>
                  <a:pt x="139" y="44"/>
                  <a:pt x="139" y="44"/>
                  <a:pt x="139" y="44"/>
                </a:cubicBezTo>
                <a:cubicBezTo>
                  <a:pt x="140" y="44"/>
                  <a:pt x="140" y="44"/>
                  <a:pt x="140" y="44"/>
                </a:cubicBezTo>
                <a:cubicBezTo>
                  <a:pt x="140" y="44"/>
                  <a:pt x="140" y="44"/>
                  <a:pt x="140" y="44"/>
                </a:cubicBezTo>
                <a:cubicBezTo>
                  <a:pt x="141" y="44"/>
                  <a:pt x="143" y="44"/>
                  <a:pt x="144" y="44"/>
                </a:cubicBezTo>
                <a:cubicBezTo>
                  <a:pt x="144" y="44"/>
                  <a:pt x="145" y="44"/>
                  <a:pt x="145" y="44"/>
                </a:cubicBezTo>
                <a:cubicBezTo>
                  <a:pt x="146" y="44"/>
                  <a:pt x="146" y="44"/>
                  <a:pt x="146" y="44"/>
                </a:cubicBezTo>
                <a:cubicBezTo>
                  <a:pt x="146" y="44"/>
                  <a:pt x="146" y="44"/>
                  <a:pt x="146" y="44"/>
                </a:cubicBezTo>
                <a:cubicBezTo>
                  <a:pt x="147" y="44"/>
                  <a:pt x="147" y="44"/>
                  <a:pt x="147" y="44"/>
                </a:cubicBezTo>
                <a:cubicBezTo>
                  <a:pt x="148" y="44"/>
                  <a:pt x="148" y="44"/>
                  <a:pt x="148" y="44"/>
                </a:cubicBezTo>
                <a:cubicBezTo>
                  <a:pt x="149" y="45"/>
                  <a:pt x="149" y="45"/>
                  <a:pt x="149" y="45"/>
                </a:cubicBezTo>
                <a:cubicBezTo>
                  <a:pt x="149" y="45"/>
                  <a:pt x="150" y="45"/>
                  <a:pt x="150" y="45"/>
                </a:cubicBezTo>
                <a:cubicBezTo>
                  <a:pt x="151" y="45"/>
                  <a:pt x="151" y="45"/>
                  <a:pt x="151" y="45"/>
                </a:cubicBezTo>
                <a:cubicBezTo>
                  <a:pt x="152" y="46"/>
                  <a:pt x="152" y="46"/>
                  <a:pt x="153" y="46"/>
                </a:cubicBezTo>
                <a:cubicBezTo>
                  <a:pt x="153" y="46"/>
                  <a:pt x="154" y="47"/>
                  <a:pt x="155" y="47"/>
                </a:cubicBezTo>
                <a:cubicBezTo>
                  <a:pt x="155" y="47"/>
                  <a:pt x="156" y="48"/>
                  <a:pt x="157" y="49"/>
                </a:cubicBezTo>
                <a:cubicBezTo>
                  <a:pt x="158" y="49"/>
                  <a:pt x="158" y="49"/>
                  <a:pt x="158" y="49"/>
                </a:cubicBezTo>
                <a:cubicBezTo>
                  <a:pt x="157" y="49"/>
                  <a:pt x="157" y="49"/>
                  <a:pt x="157" y="49"/>
                </a:cubicBezTo>
                <a:cubicBezTo>
                  <a:pt x="157" y="49"/>
                  <a:pt x="156" y="49"/>
                  <a:pt x="155" y="49"/>
                </a:cubicBezTo>
                <a:cubicBezTo>
                  <a:pt x="155" y="49"/>
                  <a:pt x="154" y="49"/>
                  <a:pt x="154" y="49"/>
                </a:cubicBezTo>
                <a:cubicBezTo>
                  <a:pt x="153" y="49"/>
                  <a:pt x="153" y="49"/>
                  <a:pt x="153" y="49"/>
                </a:cubicBezTo>
                <a:cubicBezTo>
                  <a:pt x="152" y="49"/>
                  <a:pt x="152" y="49"/>
                  <a:pt x="152" y="49"/>
                </a:cubicBezTo>
                <a:cubicBezTo>
                  <a:pt x="152" y="49"/>
                  <a:pt x="152" y="49"/>
                  <a:pt x="152" y="49"/>
                </a:cubicBezTo>
                <a:cubicBezTo>
                  <a:pt x="151" y="49"/>
                  <a:pt x="151" y="49"/>
                  <a:pt x="150" y="49"/>
                </a:cubicBezTo>
                <a:cubicBezTo>
                  <a:pt x="150" y="50"/>
                  <a:pt x="150" y="50"/>
                  <a:pt x="149" y="50"/>
                </a:cubicBezTo>
                <a:cubicBezTo>
                  <a:pt x="149" y="50"/>
                  <a:pt x="148" y="50"/>
                  <a:pt x="148" y="50"/>
                </a:cubicBezTo>
                <a:cubicBezTo>
                  <a:pt x="147" y="50"/>
                  <a:pt x="146" y="51"/>
                  <a:pt x="145" y="51"/>
                </a:cubicBezTo>
                <a:cubicBezTo>
                  <a:pt x="144" y="51"/>
                  <a:pt x="143" y="52"/>
                  <a:pt x="142" y="52"/>
                </a:cubicBezTo>
                <a:cubicBezTo>
                  <a:pt x="142" y="52"/>
                  <a:pt x="142" y="52"/>
                  <a:pt x="142" y="52"/>
                </a:cubicBezTo>
                <a:cubicBezTo>
                  <a:pt x="141" y="52"/>
                  <a:pt x="141" y="52"/>
                  <a:pt x="141" y="52"/>
                </a:cubicBezTo>
                <a:cubicBezTo>
                  <a:pt x="141" y="52"/>
                  <a:pt x="141" y="52"/>
                  <a:pt x="141" y="52"/>
                </a:cubicBezTo>
                <a:cubicBezTo>
                  <a:pt x="141" y="51"/>
                  <a:pt x="140" y="51"/>
                  <a:pt x="140" y="51"/>
                </a:cubicBezTo>
                <a:cubicBezTo>
                  <a:pt x="140" y="50"/>
                  <a:pt x="139" y="50"/>
                  <a:pt x="139" y="49"/>
                </a:cubicBezTo>
                <a:cubicBezTo>
                  <a:pt x="138" y="48"/>
                  <a:pt x="138" y="48"/>
                  <a:pt x="138" y="48"/>
                </a:cubicBezTo>
                <a:cubicBezTo>
                  <a:pt x="138" y="48"/>
                  <a:pt x="137" y="48"/>
                  <a:pt x="137" y="47"/>
                </a:cubicBezTo>
                <a:cubicBezTo>
                  <a:pt x="137" y="47"/>
                  <a:pt x="136" y="46"/>
                  <a:pt x="136" y="46"/>
                </a:cubicBezTo>
                <a:cubicBezTo>
                  <a:pt x="135" y="45"/>
                  <a:pt x="135" y="45"/>
                  <a:pt x="135" y="45"/>
                </a:cubicBezTo>
                <a:lnTo>
                  <a:pt x="136" y="45"/>
                </a:lnTo>
                <a:close/>
                <a:moveTo>
                  <a:pt x="125" y="53"/>
                </a:moveTo>
                <a:cubicBezTo>
                  <a:pt x="125" y="52"/>
                  <a:pt x="125" y="52"/>
                  <a:pt x="125" y="51"/>
                </a:cubicBezTo>
                <a:cubicBezTo>
                  <a:pt x="125" y="51"/>
                  <a:pt x="125" y="51"/>
                  <a:pt x="125" y="51"/>
                </a:cubicBezTo>
                <a:cubicBezTo>
                  <a:pt x="126" y="50"/>
                  <a:pt x="126" y="50"/>
                  <a:pt x="127" y="50"/>
                </a:cubicBezTo>
                <a:cubicBezTo>
                  <a:pt x="128" y="49"/>
                  <a:pt x="129" y="48"/>
                  <a:pt x="129" y="48"/>
                </a:cubicBezTo>
                <a:cubicBezTo>
                  <a:pt x="130" y="47"/>
                  <a:pt x="130" y="47"/>
                  <a:pt x="130" y="47"/>
                </a:cubicBezTo>
                <a:cubicBezTo>
                  <a:pt x="131" y="47"/>
                  <a:pt x="131" y="47"/>
                  <a:pt x="131" y="47"/>
                </a:cubicBezTo>
                <a:cubicBezTo>
                  <a:pt x="132" y="46"/>
                  <a:pt x="132" y="46"/>
                  <a:pt x="132" y="46"/>
                </a:cubicBezTo>
                <a:cubicBezTo>
                  <a:pt x="132" y="47"/>
                  <a:pt x="133" y="47"/>
                  <a:pt x="133" y="48"/>
                </a:cubicBezTo>
                <a:cubicBezTo>
                  <a:pt x="133" y="48"/>
                  <a:pt x="133" y="48"/>
                  <a:pt x="134" y="49"/>
                </a:cubicBezTo>
                <a:cubicBezTo>
                  <a:pt x="134" y="49"/>
                  <a:pt x="134" y="49"/>
                  <a:pt x="134" y="50"/>
                </a:cubicBezTo>
                <a:cubicBezTo>
                  <a:pt x="135" y="50"/>
                  <a:pt x="135" y="51"/>
                  <a:pt x="135" y="51"/>
                </a:cubicBezTo>
                <a:cubicBezTo>
                  <a:pt x="136" y="52"/>
                  <a:pt x="136" y="52"/>
                  <a:pt x="136" y="52"/>
                </a:cubicBezTo>
                <a:cubicBezTo>
                  <a:pt x="136" y="52"/>
                  <a:pt x="137" y="53"/>
                  <a:pt x="137" y="53"/>
                </a:cubicBezTo>
                <a:cubicBezTo>
                  <a:pt x="138" y="53"/>
                  <a:pt x="138" y="54"/>
                  <a:pt x="138" y="54"/>
                </a:cubicBezTo>
                <a:cubicBezTo>
                  <a:pt x="138" y="54"/>
                  <a:pt x="138" y="54"/>
                  <a:pt x="138" y="54"/>
                </a:cubicBezTo>
                <a:cubicBezTo>
                  <a:pt x="138" y="55"/>
                  <a:pt x="138" y="55"/>
                  <a:pt x="137" y="55"/>
                </a:cubicBezTo>
                <a:cubicBezTo>
                  <a:pt x="137" y="56"/>
                  <a:pt x="137" y="56"/>
                  <a:pt x="137" y="56"/>
                </a:cubicBezTo>
                <a:cubicBezTo>
                  <a:pt x="136" y="56"/>
                  <a:pt x="135" y="57"/>
                  <a:pt x="135" y="57"/>
                </a:cubicBezTo>
                <a:cubicBezTo>
                  <a:pt x="134" y="58"/>
                  <a:pt x="132" y="60"/>
                  <a:pt x="131" y="61"/>
                </a:cubicBezTo>
                <a:cubicBezTo>
                  <a:pt x="131" y="61"/>
                  <a:pt x="131" y="61"/>
                  <a:pt x="131" y="61"/>
                </a:cubicBezTo>
                <a:cubicBezTo>
                  <a:pt x="130" y="61"/>
                  <a:pt x="130" y="61"/>
                  <a:pt x="130" y="61"/>
                </a:cubicBezTo>
                <a:cubicBezTo>
                  <a:pt x="129" y="61"/>
                  <a:pt x="129" y="61"/>
                  <a:pt x="128" y="61"/>
                </a:cubicBezTo>
                <a:cubicBezTo>
                  <a:pt x="128" y="61"/>
                  <a:pt x="127" y="61"/>
                  <a:pt x="127" y="61"/>
                </a:cubicBezTo>
                <a:cubicBezTo>
                  <a:pt x="127" y="61"/>
                  <a:pt x="127" y="61"/>
                  <a:pt x="127" y="61"/>
                </a:cubicBezTo>
                <a:cubicBezTo>
                  <a:pt x="127" y="61"/>
                  <a:pt x="126" y="60"/>
                  <a:pt x="126" y="60"/>
                </a:cubicBezTo>
                <a:cubicBezTo>
                  <a:pt x="126" y="59"/>
                  <a:pt x="126" y="59"/>
                  <a:pt x="126" y="58"/>
                </a:cubicBezTo>
                <a:cubicBezTo>
                  <a:pt x="126" y="58"/>
                  <a:pt x="126" y="58"/>
                  <a:pt x="125" y="57"/>
                </a:cubicBezTo>
                <a:cubicBezTo>
                  <a:pt x="125" y="57"/>
                  <a:pt x="125" y="56"/>
                  <a:pt x="125" y="56"/>
                </a:cubicBezTo>
                <a:cubicBezTo>
                  <a:pt x="125" y="55"/>
                  <a:pt x="125" y="55"/>
                  <a:pt x="125" y="55"/>
                </a:cubicBezTo>
                <a:cubicBezTo>
                  <a:pt x="125" y="55"/>
                  <a:pt x="125" y="55"/>
                  <a:pt x="125" y="55"/>
                </a:cubicBezTo>
                <a:cubicBezTo>
                  <a:pt x="125" y="54"/>
                  <a:pt x="125" y="54"/>
                  <a:pt x="125" y="53"/>
                </a:cubicBezTo>
                <a:close/>
                <a:moveTo>
                  <a:pt x="125" y="52"/>
                </a:moveTo>
                <a:cubicBezTo>
                  <a:pt x="125" y="51"/>
                  <a:pt x="125" y="51"/>
                  <a:pt x="125" y="51"/>
                </a:cubicBezTo>
                <a:cubicBezTo>
                  <a:pt x="125" y="52"/>
                  <a:pt x="125" y="52"/>
                  <a:pt x="125" y="52"/>
                </a:cubicBezTo>
                <a:cubicBezTo>
                  <a:pt x="125" y="52"/>
                  <a:pt x="125" y="52"/>
                  <a:pt x="125" y="52"/>
                </a:cubicBezTo>
                <a:cubicBezTo>
                  <a:pt x="125" y="52"/>
                  <a:pt x="125" y="52"/>
                  <a:pt x="125" y="52"/>
                </a:cubicBezTo>
                <a:close/>
                <a:moveTo>
                  <a:pt x="124" y="52"/>
                </a:moveTo>
                <a:cubicBezTo>
                  <a:pt x="124" y="52"/>
                  <a:pt x="124" y="52"/>
                  <a:pt x="124" y="52"/>
                </a:cubicBezTo>
                <a:cubicBezTo>
                  <a:pt x="124" y="52"/>
                  <a:pt x="124" y="52"/>
                  <a:pt x="124" y="52"/>
                </a:cubicBezTo>
                <a:cubicBezTo>
                  <a:pt x="124" y="52"/>
                  <a:pt x="124" y="52"/>
                  <a:pt x="124" y="52"/>
                </a:cubicBezTo>
                <a:cubicBezTo>
                  <a:pt x="124" y="52"/>
                  <a:pt x="124" y="52"/>
                  <a:pt x="124" y="52"/>
                </a:cubicBezTo>
                <a:close/>
                <a:moveTo>
                  <a:pt x="124" y="53"/>
                </a:moveTo>
                <a:cubicBezTo>
                  <a:pt x="124" y="53"/>
                  <a:pt x="124" y="53"/>
                  <a:pt x="124" y="53"/>
                </a:cubicBezTo>
                <a:cubicBezTo>
                  <a:pt x="124" y="53"/>
                  <a:pt x="124" y="53"/>
                  <a:pt x="124" y="53"/>
                </a:cubicBezTo>
                <a:cubicBezTo>
                  <a:pt x="124" y="53"/>
                  <a:pt x="124" y="53"/>
                  <a:pt x="124" y="53"/>
                </a:cubicBezTo>
                <a:cubicBezTo>
                  <a:pt x="124" y="53"/>
                  <a:pt x="124" y="53"/>
                  <a:pt x="124" y="53"/>
                </a:cubicBezTo>
                <a:cubicBezTo>
                  <a:pt x="124" y="53"/>
                  <a:pt x="124" y="53"/>
                  <a:pt x="124" y="53"/>
                </a:cubicBezTo>
                <a:close/>
                <a:moveTo>
                  <a:pt x="124" y="53"/>
                </a:moveTo>
                <a:cubicBezTo>
                  <a:pt x="124" y="53"/>
                  <a:pt x="124" y="53"/>
                  <a:pt x="124" y="53"/>
                </a:cubicBezTo>
                <a:cubicBezTo>
                  <a:pt x="124" y="53"/>
                  <a:pt x="124" y="53"/>
                  <a:pt x="124" y="53"/>
                </a:cubicBezTo>
                <a:close/>
                <a:moveTo>
                  <a:pt x="123" y="53"/>
                </a:moveTo>
                <a:cubicBezTo>
                  <a:pt x="123" y="53"/>
                  <a:pt x="123" y="53"/>
                  <a:pt x="123" y="53"/>
                </a:cubicBezTo>
                <a:cubicBezTo>
                  <a:pt x="123" y="53"/>
                  <a:pt x="123" y="53"/>
                  <a:pt x="123" y="53"/>
                </a:cubicBezTo>
                <a:cubicBezTo>
                  <a:pt x="124" y="53"/>
                  <a:pt x="124" y="53"/>
                  <a:pt x="124" y="53"/>
                </a:cubicBezTo>
                <a:cubicBezTo>
                  <a:pt x="123" y="53"/>
                  <a:pt x="123" y="53"/>
                  <a:pt x="123" y="53"/>
                </a:cubicBezTo>
                <a:cubicBezTo>
                  <a:pt x="123" y="53"/>
                  <a:pt x="123" y="53"/>
                  <a:pt x="123" y="53"/>
                </a:cubicBezTo>
                <a:close/>
                <a:moveTo>
                  <a:pt x="123" y="53"/>
                </a:moveTo>
                <a:cubicBezTo>
                  <a:pt x="123" y="53"/>
                  <a:pt x="123" y="53"/>
                  <a:pt x="123" y="53"/>
                </a:cubicBezTo>
                <a:cubicBezTo>
                  <a:pt x="123" y="53"/>
                  <a:pt x="123" y="53"/>
                  <a:pt x="123" y="53"/>
                </a:cubicBezTo>
                <a:close/>
                <a:moveTo>
                  <a:pt x="123" y="54"/>
                </a:move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77"/>
                </a:moveTo>
                <a:cubicBezTo>
                  <a:pt x="123" y="78"/>
                  <a:pt x="123" y="78"/>
                  <a:pt x="123" y="78"/>
                </a:cubicBezTo>
                <a:cubicBezTo>
                  <a:pt x="123" y="79"/>
                  <a:pt x="123" y="79"/>
                  <a:pt x="123" y="79"/>
                </a:cubicBezTo>
                <a:cubicBezTo>
                  <a:pt x="123" y="79"/>
                  <a:pt x="123" y="79"/>
                  <a:pt x="123" y="79"/>
                </a:cubicBezTo>
                <a:cubicBezTo>
                  <a:pt x="123" y="79"/>
                  <a:pt x="123" y="79"/>
                  <a:pt x="123" y="79"/>
                </a:cubicBezTo>
                <a:cubicBezTo>
                  <a:pt x="123" y="80"/>
                  <a:pt x="123" y="81"/>
                  <a:pt x="123" y="82"/>
                </a:cubicBezTo>
                <a:cubicBezTo>
                  <a:pt x="123" y="82"/>
                  <a:pt x="123" y="82"/>
                  <a:pt x="123" y="82"/>
                </a:cubicBezTo>
                <a:cubicBezTo>
                  <a:pt x="123" y="81"/>
                  <a:pt x="123" y="81"/>
                  <a:pt x="123" y="81"/>
                </a:cubicBezTo>
                <a:cubicBezTo>
                  <a:pt x="122" y="80"/>
                  <a:pt x="122" y="80"/>
                  <a:pt x="122" y="80"/>
                </a:cubicBezTo>
                <a:cubicBezTo>
                  <a:pt x="121" y="79"/>
                  <a:pt x="121" y="79"/>
                  <a:pt x="121" y="79"/>
                </a:cubicBezTo>
                <a:cubicBezTo>
                  <a:pt x="121" y="79"/>
                  <a:pt x="121" y="78"/>
                  <a:pt x="120" y="78"/>
                </a:cubicBezTo>
                <a:cubicBezTo>
                  <a:pt x="120" y="77"/>
                  <a:pt x="120" y="77"/>
                  <a:pt x="120" y="76"/>
                </a:cubicBezTo>
                <a:cubicBezTo>
                  <a:pt x="120" y="76"/>
                  <a:pt x="120" y="75"/>
                  <a:pt x="120" y="75"/>
                </a:cubicBezTo>
                <a:cubicBezTo>
                  <a:pt x="119" y="75"/>
                  <a:pt x="119" y="74"/>
                  <a:pt x="119" y="74"/>
                </a:cubicBezTo>
                <a:cubicBezTo>
                  <a:pt x="119" y="73"/>
                  <a:pt x="119" y="73"/>
                  <a:pt x="119" y="72"/>
                </a:cubicBezTo>
                <a:cubicBezTo>
                  <a:pt x="119" y="72"/>
                  <a:pt x="119" y="72"/>
                  <a:pt x="119" y="72"/>
                </a:cubicBezTo>
                <a:cubicBezTo>
                  <a:pt x="119" y="71"/>
                  <a:pt x="119" y="71"/>
                  <a:pt x="119" y="71"/>
                </a:cubicBezTo>
                <a:cubicBezTo>
                  <a:pt x="119" y="71"/>
                  <a:pt x="119" y="71"/>
                  <a:pt x="119" y="71"/>
                </a:cubicBezTo>
                <a:cubicBezTo>
                  <a:pt x="119" y="71"/>
                  <a:pt x="119" y="71"/>
                  <a:pt x="119" y="71"/>
                </a:cubicBezTo>
                <a:cubicBezTo>
                  <a:pt x="119" y="70"/>
                  <a:pt x="118" y="70"/>
                  <a:pt x="118" y="69"/>
                </a:cubicBezTo>
                <a:cubicBezTo>
                  <a:pt x="118" y="69"/>
                  <a:pt x="118" y="68"/>
                  <a:pt x="118" y="68"/>
                </a:cubicBezTo>
                <a:cubicBezTo>
                  <a:pt x="118" y="68"/>
                  <a:pt x="118" y="67"/>
                  <a:pt x="118" y="67"/>
                </a:cubicBezTo>
                <a:cubicBezTo>
                  <a:pt x="118" y="66"/>
                  <a:pt x="119" y="66"/>
                  <a:pt x="119" y="65"/>
                </a:cubicBezTo>
                <a:cubicBezTo>
                  <a:pt x="119" y="64"/>
                  <a:pt x="119" y="64"/>
                  <a:pt x="119" y="64"/>
                </a:cubicBezTo>
                <a:cubicBezTo>
                  <a:pt x="119" y="64"/>
                  <a:pt x="119" y="64"/>
                  <a:pt x="119" y="64"/>
                </a:cubicBezTo>
                <a:cubicBezTo>
                  <a:pt x="119" y="63"/>
                  <a:pt x="119" y="62"/>
                  <a:pt x="119" y="62"/>
                </a:cubicBezTo>
                <a:cubicBezTo>
                  <a:pt x="119" y="61"/>
                  <a:pt x="120" y="60"/>
                  <a:pt x="120" y="60"/>
                </a:cubicBezTo>
                <a:cubicBezTo>
                  <a:pt x="120" y="59"/>
                  <a:pt x="120" y="59"/>
                  <a:pt x="120" y="58"/>
                </a:cubicBezTo>
                <a:cubicBezTo>
                  <a:pt x="121" y="58"/>
                  <a:pt x="121" y="57"/>
                  <a:pt x="121" y="57"/>
                </a:cubicBezTo>
                <a:cubicBezTo>
                  <a:pt x="122" y="56"/>
                  <a:pt x="122" y="55"/>
                  <a:pt x="123" y="54"/>
                </a:cubicBezTo>
                <a:cubicBezTo>
                  <a:pt x="123" y="54"/>
                  <a:pt x="123" y="54"/>
                  <a:pt x="123" y="54"/>
                </a:cubicBezTo>
                <a:cubicBezTo>
                  <a:pt x="123" y="54"/>
                  <a:pt x="123" y="54"/>
                  <a:pt x="123" y="54"/>
                </a:cubicBezTo>
                <a:cubicBezTo>
                  <a:pt x="122" y="55"/>
                  <a:pt x="122" y="56"/>
                  <a:pt x="122" y="57"/>
                </a:cubicBezTo>
                <a:cubicBezTo>
                  <a:pt x="122" y="58"/>
                  <a:pt x="122" y="58"/>
                  <a:pt x="122" y="59"/>
                </a:cubicBezTo>
                <a:cubicBezTo>
                  <a:pt x="122" y="60"/>
                  <a:pt x="123" y="60"/>
                  <a:pt x="123" y="60"/>
                </a:cubicBezTo>
                <a:cubicBezTo>
                  <a:pt x="123" y="61"/>
                  <a:pt x="123" y="61"/>
                  <a:pt x="123" y="62"/>
                </a:cubicBezTo>
                <a:cubicBezTo>
                  <a:pt x="123" y="62"/>
                  <a:pt x="123" y="63"/>
                  <a:pt x="124" y="64"/>
                </a:cubicBezTo>
                <a:cubicBezTo>
                  <a:pt x="122" y="67"/>
                  <a:pt x="122" y="71"/>
                  <a:pt x="124" y="73"/>
                </a:cubicBezTo>
                <a:cubicBezTo>
                  <a:pt x="124" y="74"/>
                  <a:pt x="124" y="74"/>
                  <a:pt x="124" y="74"/>
                </a:cubicBezTo>
                <a:cubicBezTo>
                  <a:pt x="124" y="75"/>
                  <a:pt x="124" y="75"/>
                  <a:pt x="124" y="76"/>
                </a:cubicBezTo>
                <a:cubicBezTo>
                  <a:pt x="124" y="76"/>
                  <a:pt x="124" y="76"/>
                  <a:pt x="124" y="76"/>
                </a:cubicBezTo>
                <a:cubicBezTo>
                  <a:pt x="123" y="76"/>
                  <a:pt x="123" y="77"/>
                  <a:pt x="123" y="77"/>
                </a:cubicBezTo>
                <a:close/>
                <a:moveTo>
                  <a:pt x="148" y="91"/>
                </a:moveTo>
                <a:cubicBezTo>
                  <a:pt x="147" y="91"/>
                  <a:pt x="147" y="91"/>
                  <a:pt x="147" y="91"/>
                </a:cubicBezTo>
                <a:cubicBezTo>
                  <a:pt x="146" y="92"/>
                  <a:pt x="146" y="92"/>
                  <a:pt x="146" y="92"/>
                </a:cubicBezTo>
                <a:cubicBezTo>
                  <a:pt x="145" y="92"/>
                  <a:pt x="145" y="92"/>
                  <a:pt x="145" y="92"/>
                </a:cubicBezTo>
                <a:cubicBezTo>
                  <a:pt x="145" y="92"/>
                  <a:pt x="144" y="92"/>
                  <a:pt x="143" y="92"/>
                </a:cubicBezTo>
                <a:cubicBezTo>
                  <a:pt x="143" y="92"/>
                  <a:pt x="142" y="92"/>
                  <a:pt x="142" y="92"/>
                </a:cubicBezTo>
                <a:cubicBezTo>
                  <a:pt x="141" y="92"/>
                  <a:pt x="140" y="92"/>
                  <a:pt x="140" y="92"/>
                </a:cubicBezTo>
                <a:cubicBezTo>
                  <a:pt x="139" y="92"/>
                  <a:pt x="138" y="92"/>
                  <a:pt x="137" y="91"/>
                </a:cubicBezTo>
                <a:cubicBezTo>
                  <a:pt x="136" y="91"/>
                  <a:pt x="136" y="91"/>
                  <a:pt x="135" y="91"/>
                </a:cubicBezTo>
                <a:cubicBezTo>
                  <a:pt x="135" y="91"/>
                  <a:pt x="135" y="91"/>
                  <a:pt x="134" y="91"/>
                </a:cubicBezTo>
                <a:cubicBezTo>
                  <a:pt x="134" y="90"/>
                  <a:pt x="133" y="90"/>
                  <a:pt x="133" y="90"/>
                </a:cubicBezTo>
                <a:cubicBezTo>
                  <a:pt x="132" y="90"/>
                  <a:pt x="132" y="89"/>
                  <a:pt x="131" y="89"/>
                </a:cubicBezTo>
                <a:cubicBezTo>
                  <a:pt x="130" y="89"/>
                  <a:pt x="129" y="88"/>
                  <a:pt x="129" y="87"/>
                </a:cubicBezTo>
                <a:cubicBezTo>
                  <a:pt x="128" y="87"/>
                  <a:pt x="128" y="87"/>
                  <a:pt x="127" y="87"/>
                </a:cubicBezTo>
                <a:cubicBezTo>
                  <a:pt x="127" y="87"/>
                  <a:pt x="127" y="87"/>
                  <a:pt x="127" y="87"/>
                </a:cubicBezTo>
                <a:cubicBezTo>
                  <a:pt x="127" y="86"/>
                  <a:pt x="127" y="86"/>
                  <a:pt x="127" y="85"/>
                </a:cubicBezTo>
                <a:cubicBezTo>
                  <a:pt x="127" y="85"/>
                  <a:pt x="127" y="85"/>
                  <a:pt x="127" y="84"/>
                </a:cubicBezTo>
                <a:cubicBezTo>
                  <a:pt x="127" y="83"/>
                  <a:pt x="127" y="83"/>
                  <a:pt x="127" y="83"/>
                </a:cubicBezTo>
                <a:cubicBezTo>
                  <a:pt x="127" y="82"/>
                  <a:pt x="127" y="82"/>
                  <a:pt x="127" y="82"/>
                </a:cubicBezTo>
                <a:cubicBezTo>
                  <a:pt x="127" y="82"/>
                  <a:pt x="127" y="82"/>
                  <a:pt x="127" y="82"/>
                </a:cubicBezTo>
                <a:cubicBezTo>
                  <a:pt x="127" y="81"/>
                  <a:pt x="127" y="81"/>
                  <a:pt x="127" y="81"/>
                </a:cubicBezTo>
                <a:cubicBezTo>
                  <a:pt x="127" y="81"/>
                  <a:pt x="127" y="81"/>
                  <a:pt x="127" y="81"/>
                </a:cubicBezTo>
                <a:cubicBezTo>
                  <a:pt x="128" y="80"/>
                  <a:pt x="128" y="80"/>
                  <a:pt x="128" y="80"/>
                </a:cubicBezTo>
                <a:cubicBezTo>
                  <a:pt x="128" y="79"/>
                  <a:pt x="128" y="79"/>
                  <a:pt x="128" y="79"/>
                </a:cubicBezTo>
                <a:cubicBezTo>
                  <a:pt x="128" y="78"/>
                  <a:pt x="128" y="78"/>
                  <a:pt x="128" y="77"/>
                </a:cubicBezTo>
                <a:cubicBezTo>
                  <a:pt x="128" y="76"/>
                  <a:pt x="128" y="76"/>
                  <a:pt x="128" y="76"/>
                </a:cubicBezTo>
                <a:cubicBezTo>
                  <a:pt x="129" y="76"/>
                  <a:pt x="129" y="76"/>
                  <a:pt x="129" y="75"/>
                </a:cubicBezTo>
                <a:cubicBezTo>
                  <a:pt x="130" y="75"/>
                  <a:pt x="131" y="75"/>
                  <a:pt x="132" y="75"/>
                </a:cubicBezTo>
                <a:cubicBezTo>
                  <a:pt x="134" y="76"/>
                  <a:pt x="136" y="78"/>
                  <a:pt x="138" y="79"/>
                </a:cubicBezTo>
                <a:cubicBezTo>
                  <a:pt x="139" y="80"/>
                  <a:pt x="140" y="80"/>
                  <a:pt x="141" y="81"/>
                </a:cubicBezTo>
                <a:cubicBezTo>
                  <a:pt x="141" y="82"/>
                  <a:pt x="141" y="83"/>
                  <a:pt x="142" y="85"/>
                </a:cubicBezTo>
                <a:cubicBezTo>
                  <a:pt x="143" y="85"/>
                  <a:pt x="144" y="86"/>
                  <a:pt x="144" y="86"/>
                </a:cubicBezTo>
                <a:cubicBezTo>
                  <a:pt x="145" y="86"/>
                  <a:pt x="145" y="86"/>
                  <a:pt x="146" y="86"/>
                </a:cubicBezTo>
                <a:cubicBezTo>
                  <a:pt x="146" y="86"/>
                  <a:pt x="147" y="86"/>
                  <a:pt x="147" y="86"/>
                </a:cubicBezTo>
                <a:cubicBezTo>
                  <a:pt x="148" y="86"/>
                  <a:pt x="148" y="86"/>
                  <a:pt x="149" y="85"/>
                </a:cubicBezTo>
                <a:cubicBezTo>
                  <a:pt x="149" y="85"/>
                  <a:pt x="150" y="84"/>
                  <a:pt x="150" y="84"/>
                </a:cubicBezTo>
                <a:cubicBezTo>
                  <a:pt x="151" y="84"/>
                  <a:pt x="151" y="84"/>
                  <a:pt x="151" y="84"/>
                </a:cubicBezTo>
                <a:cubicBezTo>
                  <a:pt x="151" y="84"/>
                  <a:pt x="151" y="84"/>
                  <a:pt x="151" y="84"/>
                </a:cubicBezTo>
                <a:cubicBezTo>
                  <a:pt x="152" y="84"/>
                  <a:pt x="152" y="84"/>
                  <a:pt x="152" y="84"/>
                </a:cubicBezTo>
                <a:cubicBezTo>
                  <a:pt x="153" y="85"/>
                  <a:pt x="153" y="85"/>
                  <a:pt x="153" y="85"/>
                </a:cubicBezTo>
                <a:cubicBezTo>
                  <a:pt x="153" y="85"/>
                  <a:pt x="153" y="85"/>
                  <a:pt x="154" y="85"/>
                </a:cubicBezTo>
                <a:cubicBezTo>
                  <a:pt x="154" y="85"/>
                  <a:pt x="154" y="85"/>
                  <a:pt x="154" y="85"/>
                </a:cubicBezTo>
                <a:cubicBezTo>
                  <a:pt x="155" y="85"/>
                  <a:pt x="155" y="85"/>
                  <a:pt x="155" y="85"/>
                </a:cubicBezTo>
                <a:cubicBezTo>
                  <a:pt x="155" y="85"/>
                  <a:pt x="155" y="85"/>
                  <a:pt x="155" y="85"/>
                </a:cubicBezTo>
                <a:cubicBezTo>
                  <a:pt x="157" y="85"/>
                  <a:pt x="158" y="85"/>
                  <a:pt x="159" y="85"/>
                </a:cubicBezTo>
                <a:cubicBezTo>
                  <a:pt x="159" y="85"/>
                  <a:pt x="159" y="85"/>
                  <a:pt x="159" y="85"/>
                </a:cubicBezTo>
                <a:cubicBezTo>
                  <a:pt x="159" y="86"/>
                  <a:pt x="158" y="86"/>
                  <a:pt x="158" y="86"/>
                </a:cubicBezTo>
                <a:cubicBezTo>
                  <a:pt x="157" y="87"/>
                  <a:pt x="157" y="87"/>
                  <a:pt x="157" y="87"/>
                </a:cubicBezTo>
                <a:cubicBezTo>
                  <a:pt x="156" y="88"/>
                  <a:pt x="155" y="88"/>
                  <a:pt x="155" y="88"/>
                </a:cubicBezTo>
                <a:cubicBezTo>
                  <a:pt x="154" y="89"/>
                  <a:pt x="153" y="90"/>
                  <a:pt x="152" y="90"/>
                </a:cubicBezTo>
                <a:cubicBezTo>
                  <a:pt x="151" y="90"/>
                  <a:pt x="151" y="91"/>
                  <a:pt x="150" y="91"/>
                </a:cubicBezTo>
                <a:cubicBezTo>
                  <a:pt x="149" y="91"/>
                  <a:pt x="149" y="91"/>
                  <a:pt x="149" y="91"/>
                </a:cubicBezTo>
                <a:cubicBezTo>
                  <a:pt x="148" y="91"/>
                  <a:pt x="148" y="91"/>
                  <a:pt x="148" y="91"/>
                </a:cubicBezTo>
                <a:close/>
                <a:moveTo>
                  <a:pt x="162" y="81"/>
                </a:moveTo>
                <a:cubicBezTo>
                  <a:pt x="162" y="81"/>
                  <a:pt x="162" y="81"/>
                  <a:pt x="162" y="81"/>
                </a:cubicBezTo>
                <a:cubicBezTo>
                  <a:pt x="162" y="81"/>
                  <a:pt x="162" y="81"/>
                  <a:pt x="162" y="81"/>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94" name="Connector: Elbow 108">
            <a:extLst>
              <a:ext uri="{FF2B5EF4-FFF2-40B4-BE49-F238E27FC236}">
                <a16:creationId xmlns:a16="http://schemas.microsoft.com/office/drawing/2014/main" id="{184DB908-9CA0-4CD2-91CF-585012171A61}"/>
              </a:ext>
            </a:extLst>
          </p:cNvPr>
          <p:cNvCxnSpPr>
            <a:cxnSpLocks/>
            <a:stCxn id="92" idx="3"/>
          </p:cNvCxnSpPr>
          <p:nvPr/>
        </p:nvCxnSpPr>
        <p:spPr>
          <a:xfrm flipV="1">
            <a:off x="9057091" y="3062548"/>
            <a:ext cx="1492360" cy="994666"/>
          </a:xfrm>
          <a:prstGeom prst="bentConnector3">
            <a:avLst/>
          </a:prstGeom>
          <a:noFill/>
          <a:ln w="25400" cap="flat" cmpd="sng" algn="ctr">
            <a:solidFill>
              <a:srgbClr val="00BCF2"/>
            </a:solidFill>
            <a:prstDash val="solid"/>
            <a:headEnd type="arrow" w="med" len="sm"/>
            <a:tailEnd type="arrow" w="med" len="sm"/>
          </a:ln>
          <a:effectLst/>
        </p:spPr>
      </p:cxnSp>
      <p:sp>
        <p:nvSpPr>
          <p:cNvPr id="95" name="TextBox 94">
            <a:extLst>
              <a:ext uri="{FF2B5EF4-FFF2-40B4-BE49-F238E27FC236}">
                <a16:creationId xmlns:a16="http://schemas.microsoft.com/office/drawing/2014/main" id="{AA64E614-5A5E-437E-B544-F7C7FAA6D1FC}"/>
              </a:ext>
            </a:extLst>
          </p:cNvPr>
          <p:cNvSpPr txBox="1"/>
          <p:nvPr/>
        </p:nvSpPr>
        <p:spPr>
          <a:xfrm>
            <a:off x="9344014" y="2390868"/>
            <a:ext cx="964650"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cxnSp>
        <p:nvCxnSpPr>
          <p:cNvPr id="96" name="Connector: Elbow 136">
            <a:extLst>
              <a:ext uri="{FF2B5EF4-FFF2-40B4-BE49-F238E27FC236}">
                <a16:creationId xmlns:a16="http://schemas.microsoft.com/office/drawing/2014/main" id="{E79108C2-8594-4A4B-B4A1-A99A3706C61D}"/>
              </a:ext>
            </a:extLst>
          </p:cNvPr>
          <p:cNvCxnSpPr>
            <a:cxnSpLocks/>
          </p:cNvCxnSpPr>
          <p:nvPr/>
        </p:nvCxnSpPr>
        <p:spPr>
          <a:xfrm>
            <a:off x="9057091" y="4057214"/>
            <a:ext cx="1492989" cy="941464"/>
          </a:xfrm>
          <a:prstGeom prst="bentConnector3">
            <a:avLst/>
          </a:prstGeom>
          <a:noFill/>
          <a:ln w="25400" cap="flat" cmpd="sng" algn="ctr">
            <a:solidFill>
              <a:srgbClr val="00BCF2"/>
            </a:solidFill>
            <a:prstDash val="solid"/>
            <a:headEnd type="arrow" w="med" len="sm"/>
            <a:tailEnd type="arrow" w="med" len="sm"/>
          </a:ln>
          <a:effectLst/>
        </p:spPr>
      </p:cxnSp>
      <p:sp>
        <p:nvSpPr>
          <p:cNvPr id="97" name="TextBox 96">
            <a:extLst>
              <a:ext uri="{FF2B5EF4-FFF2-40B4-BE49-F238E27FC236}">
                <a16:creationId xmlns:a16="http://schemas.microsoft.com/office/drawing/2014/main" id="{CFA6C92E-0BF1-49AD-A118-3CF906BD0177}"/>
              </a:ext>
            </a:extLst>
          </p:cNvPr>
          <p:cNvSpPr txBox="1"/>
          <p:nvPr/>
        </p:nvSpPr>
        <p:spPr>
          <a:xfrm>
            <a:off x="9344014" y="5194145"/>
            <a:ext cx="964650"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sp>
        <p:nvSpPr>
          <p:cNvPr id="98" name="TextBox 97">
            <a:extLst>
              <a:ext uri="{FF2B5EF4-FFF2-40B4-BE49-F238E27FC236}">
                <a16:creationId xmlns:a16="http://schemas.microsoft.com/office/drawing/2014/main" id="{F44AD0D8-559B-4953-A51F-70E4300B7813}"/>
              </a:ext>
            </a:extLst>
          </p:cNvPr>
          <p:cNvSpPr txBox="1"/>
          <p:nvPr/>
        </p:nvSpPr>
        <p:spPr>
          <a:xfrm>
            <a:off x="7977150" y="5428814"/>
            <a:ext cx="964650"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L7 LB</a:t>
            </a:r>
          </a:p>
        </p:txBody>
      </p:sp>
      <p:sp>
        <p:nvSpPr>
          <p:cNvPr id="99" name="Freeform 5">
            <a:extLst>
              <a:ext uri="{FF2B5EF4-FFF2-40B4-BE49-F238E27FC236}">
                <a16:creationId xmlns:a16="http://schemas.microsoft.com/office/drawing/2014/main" id="{D767C5FA-08EA-4ABA-A5F2-65C85A5C5C28}"/>
              </a:ext>
            </a:extLst>
          </p:cNvPr>
          <p:cNvSpPr>
            <a:spLocks noEditPoints="1"/>
          </p:cNvSpPr>
          <p:nvPr/>
        </p:nvSpPr>
        <p:spPr bwMode="auto">
          <a:xfrm>
            <a:off x="8079630" y="3010200"/>
            <a:ext cx="790597" cy="697219"/>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0" name="TextBox 99">
            <a:extLst>
              <a:ext uri="{FF2B5EF4-FFF2-40B4-BE49-F238E27FC236}">
                <a16:creationId xmlns:a16="http://schemas.microsoft.com/office/drawing/2014/main" id="{AC7F73CE-4CB9-485B-A7B7-2CAE6DEE34B1}"/>
              </a:ext>
            </a:extLst>
          </p:cNvPr>
          <p:cNvSpPr txBox="1"/>
          <p:nvPr/>
        </p:nvSpPr>
        <p:spPr>
          <a:xfrm>
            <a:off x="7977150" y="3972840"/>
            <a:ext cx="964650"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WAF</a:t>
            </a:r>
          </a:p>
        </p:txBody>
      </p:sp>
      <p:cxnSp>
        <p:nvCxnSpPr>
          <p:cNvPr id="101" name="Straight Arrow Connector 100">
            <a:extLst>
              <a:ext uri="{FF2B5EF4-FFF2-40B4-BE49-F238E27FC236}">
                <a16:creationId xmlns:a16="http://schemas.microsoft.com/office/drawing/2014/main" id="{290AE78F-4983-404B-8147-58FA1A2983B9}"/>
              </a:ext>
            </a:extLst>
          </p:cNvPr>
          <p:cNvCxnSpPr>
            <a:cxnSpLocks/>
          </p:cNvCxnSpPr>
          <p:nvPr/>
        </p:nvCxnSpPr>
        <p:spPr>
          <a:xfrm>
            <a:off x="6513074" y="2876139"/>
            <a:ext cx="1195233" cy="0"/>
          </a:xfrm>
          <a:prstGeom prst="straightConnector1">
            <a:avLst/>
          </a:prstGeom>
          <a:noFill/>
          <a:ln w="25400" cap="flat" cmpd="sng" algn="ctr">
            <a:solidFill>
              <a:srgbClr val="D83B01"/>
            </a:solidFill>
            <a:prstDash val="solid"/>
            <a:headEnd type="arrow" w="med" len="sm"/>
            <a:tailEnd type="arrow" w="med" len="sm"/>
          </a:ln>
          <a:effectLst/>
        </p:spPr>
      </p:cxnSp>
      <p:cxnSp>
        <p:nvCxnSpPr>
          <p:cNvPr id="102" name="Straight Arrow Connector 101">
            <a:extLst>
              <a:ext uri="{FF2B5EF4-FFF2-40B4-BE49-F238E27FC236}">
                <a16:creationId xmlns:a16="http://schemas.microsoft.com/office/drawing/2014/main" id="{3B486420-BCC7-4A7B-8841-844030FC92E0}"/>
              </a:ext>
            </a:extLst>
          </p:cNvPr>
          <p:cNvCxnSpPr>
            <a:cxnSpLocks/>
          </p:cNvCxnSpPr>
          <p:nvPr/>
        </p:nvCxnSpPr>
        <p:spPr>
          <a:xfrm>
            <a:off x="6513074" y="4057214"/>
            <a:ext cx="1195233" cy="0"/>
          </a:xfrm>
          <a:prstGeom prst="straightConnector1">
            <a:avLst/>
          </a:prstGeom>
          <a:noFill/>
          <a:ln w="25400" cap="flat" cmpd="sng" algn="ctr">
            <a:solidFill>
              <a:srgbClr val="00BCF2"/>
            </a:solidFill>
            <a:prstDash val="solid"/>
            <a:headEnd type="arrow" w="med" len="sm"/>
            <a:tailEnd type="arrow" w="med" len="sm"/>
          </a:ln>
          <a:effectLst/>
        </p:spPr>
      </p:cxnSp>
      <p:cxnSp>
        <p:nvCxnSpPr>
          <p:cNvPr id="103" name="Straight Arrow Connector 102">
            <a:extLst>
              <a:ext uri="{FF2B5EF4-FFF2-40B4-BE49-F238E27FC236}">
                <a16:creationId xmlns:a16="http://schemas.microsoft.com/office/drawing/2014/main" id="{2F4BC33C-B3BB-4AF8-B6C4-12B2E562075B}"/>
              </a:ext>
            </a:extLst>
          </p:cNvPr>
          <p:cNvCxnSpPr>
            <a:cxnSpLocks/>
          </p:cNvCxnSpPr>
          <p:nvPr/>
        </p:nvCxnSpPr>
        <p:spPr>
          <a:xfrm>
            <a:off x="6513074" y="5238289"/>
            <a:ext cx="1195233" cy="0"/>
          </a:xfrm>
          <a:prstGeom prst="straightConnector1">
            <a:avLst/>
          </a:prstGeom>
          <a:noFill/>
          <a:ln w="25400" cap="flat" cmpd="sng" algn="ctr">
            <a:solidFill>
              <a:srgbClr val="D83B01"/>
            </a:solidFill>
            <a:prstDash val="solid"/>
            <a:headEnd type="arrow" w="med" len="sm"/>
            <a:tailEnd type="arrow" w="med" len="sm"/>
          </a:ln>
          <a:effectLst/>
        </p:spPr>
      </p:cxnSp>
      <p:sp>
        <p:nvSpPr>
          <p:cNvPr id="104"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5922881" y="3896604"/>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5"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5922881" y="5056863"/>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6" name="TextBox 105">
            <a:extLst>
              <a:ext uri="{FF2B5EF4-FFF2-40B4-BE49-F238E27FC236}">
                <a16:creationId xmlns:a16="http://schemas.microsoft.com/office/drawing/2014/main" id="{FD89ED64-C4F0-476D-A4AC-D5336C48EBDF}"/>
              </a:ext>
            </a:extLst>
          </p:cNvPr>
          <p:cNvSpPr txBox="1"/>
          <p:nvPr/>
        </p:nvSpPr>
        <p:spPr>
          <a:xfrm>
            <a:off x="6535634" y="5339403"/>
            <a:ext cx="1150114"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SQL injection</a:t>
            </a:r>
          </a:p>
        </p:txBody>
      </p:sp>
      <p:sp>
        <p:nvSpPr>
          <p:cNvPr id="107" name="TextBox 106">
            <a:extLst>
              <a:ext uri="{FF2B5EF4-FFF2-40B4-BE49-F238E27FC236}">
                <a16:creationId xmlns:a16="http://schemas.microsoft.com/office/drawing/2014/main" id="{C76635FF-A12F-4103-9F27-BE8AF3E773E3}"/>
              </a:ext>
            </a:extLst>
          </p:cNvPr>
          <p:cNvSpPr txBox="1"/>
          <p:nvPr/>
        </p:nvSpPr>
        <p:spPr>
          <a:xfrm>
            <a:off x="6535634" y="4123703"/>
            <a:ext cx="1150114"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sp>
        <p:nvSpPr>
          <p:cNvPr id="108" name="TextBox 107">
            <a:extLst>
              <a:ext uri="{FF2B5EF4-FFF2-40B4-BE49-F238E27FC236}">
                <a16:creationId xmlns:a16="http://schemas.microsoft.com/office/drawing/2014/main" id="{2A8C2EF2-53DE-478F-9D97-D7F555C6D77B}"/>
              </a:ext>
            </a:extLst>
          </p:cNvPr>
          <p:cNvSpPr txBox="1"/>
          <p:nvPr/>
        </p:nvSpPr>
        <p:spPr>
          <a:xfrm>
            <a:off x="6535634" y="3003041"/>
            <a:ext cx="1150114"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XSS attack</a:t>
            </a:r>
          </a:p>
        </p:txBody>
      </p:sp>
      <p:sp>
        <p:nvSpPr>
          <p:cNvPr id="109" name="Cross 108">
            <a:extLst>
              <a:ext uri="{FF2B5EF4-FFF2-40B4-BE49-F238E27FC236}">
                <a16:creationId xmlns:a16="http://schemas.microsoft.com/office/drawing/2014/main" id="{08C00E10-47EA-4C68-9B20-4D292A6FAA28}"/>
              </a:ext>
            </a:extLst>
          </p:cNvPr>
          <p:cNvSpPr/>
          <p:nvPr/>
        </p:nvSpPr>
        <p:spPr>
          <a:xfrm rot="2700000">
            <a:off x="6995002" y="5102826"/>
            <a:ext cx="264712" cy="264712"/>
          </a:xfrm>
          <a:prstGeom prst="plus">
            <a:avLst>
              <a:gd name="adj" fmla="val 39815"/>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0" name="Cross 109">
            <a:extLst>
              <a:ext uri="{FF2B5EF4-FFF2-40B4-BE49-F238E27FC236}">
                <a16:creationId xmlns:a16="http://schemas.microsoft.com/office/drawing/2014/main" id="{4D8706C5-BAD2-4CCB-9A1A-DB683C9C4290}"/>
              </a:ext>
            </a:extLst>
          </p:cNvPr>
          <p:cNvSpPr/>
          <p:nvPr/>
        </p:nvSpPr>
        <p:spPr>
          <a:xfrm rot="2700000">
            <a:off x="6995002" y="2753078"/>
            <a:ext cx="264712" cy="264712"/>
          </a:xfrm>
          <a:prstGeom prst="plus">
            <a:avLst>
              <a:gd name="adj" fmla="val 39815"/>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1" name="Text Placeholder 2">
            <a:extLst>
              <a:ext uri="{FF2B5EF4-FFF2-40B4-BE49-F238E27FC236}">
                <a16:creationId xmlns:a16="http://schemas.microsoft.com/office/drawing/2014/main" id="{33A1CDAE-AB64-4E8C-9F83-73FBAC3FED0C}"/>
              </a:ext>
            </a:extLst>
          </p:cNvPr>
          <p:cNvSpPr txBox="1">
            <a:spLocks/>
          </p:cNvSpPr>
          <p:nvPr/>
        </p:nvSpPr>
        <p:spPr>
          <a:xfrm>
            <a:off x="183219" y="1251131"/>
            <a:ext cx="5544641" cy="1852690"/>
          </a:xfrm>
          <a:prstGeom prst="rect">
            <a:avLst/>
          </a:prstGeom>
        </p:spPr>
        <p:txBody>
          <a:bodyPr vert="horz" wrap="square" lIns="0" tIns="0" rIns="0" bIns="0" rtlCol="0" anchor="t">
            <a:normAutofit fontScale="55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9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9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Platform managed </a:t>
            </a:r>
            <a:r>
              <a:rPr kumimoji="0" lang="en-US" sz="29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built in high availability and scalability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9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Layer 7 load balancing </a:t>
            </a:r>
            <a:r>
              <a:rPr kumimoji="0" lang="en-US" sz="29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URL path, host based, round robin, session affinity, redirection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9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Centralized SSL management </a:t>
            </a:r>
            <a:r>
              <a:rPr kumimoji="0" lang="en-US" sz="29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SSL offload and SSL policy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Public or ILB </a:t>
            </a:r>
            <a:r>
              <a:rPr kumimoji="0" lang="en-US" sz="29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public internal or hybrid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Rich diagnostics </a:t>
            </a:r>
            <a:r>
              <a:rPr kumimoji="0" lang="en-US" sz="29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monitor, Log analytics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9004991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9AB6752-228D-420C-A020-F0DAEAE8D361}"/>
              </a:ext>
            </a:extLst>
          </p:cNvPr>
          <p:cNvSpPr/>
          <p:nvPr/>
        </p:nvSpPr>
        <p:spPr bwMode="auto">
          <a:xfrm>
            <a:off x="5885359" y="1464257"/>
            <a:ext cx="6324758" cy="54253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1049047" y="129185"/>
            <a:ext cx="6511686" cy="1107996"/>
          </a:xfrm>
        </p:spPr>
        <p:txBody>
          <a:bodyPr/>
          <a:lstStyle/>
          <a:p>
            <a:r>
              <a:rPr lang="en-US" dirty="0"/>
              <a:t>Application Gateway - WAF</a:t>
            </a:r>
            <a:br>
              <a:rPr lang="en-US" dirty="0"/>
            </a:br>
            <a:endParaRPr lang="en-US" dirty="0">
              <a:solidFill>
                <a:srgbClr val="F37521"/>
              </a:solidFill>
            </a:endParaRPr>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234131" y="1464257"/>
            <a:ext cx="5544641" cy="5816297"/>
          </a:xfrm>
        </p:spPr>
        <p:txBody>
          <a:bodyPr vert="horz" wrap="square" lIns="0" tIns="0" rIns="0" bIns="0" rtlCol="0" anchor="t">
            <a:normAutofit fontScale="47500" lnSpcReduction="20000"/>
          </a:bodyPr>
          <a:lstStyle/>
          <a:p>
            <a:pPr marL="0" indent="0">
              <a:buNone/>
            </a:pPr>
            <a:endParaRPr lang="en-US" sz="2900" b="1" dirty="0">
              <a:solidFill>
                <a:schemeClr val="tx1"/>
              </a:solidFill>
              <a:latin typeface="+mn-lt"/>
            </a:endParaRPr>
          </a:p>
          <a:p>
            <a:pPr marL="0" indent="0">
              <a:spcBef>
                <a:spcPts val="600"/>
              </a:spcBef>
              <a:buNone/>
            </a:pPr>
            <a:r>
              <a:rPr lang="en-US" sz="4400" b="1" spc="-50" dirty="0">
                <a:ln w="3175">
                  <a:noFill/>
                </a:ln>
                <a:solidFill>
                  <a:srgbClr val="F37521"/>
                </a:solidFill>
                <a:latin typeface="+mj-lt"/>
              </a:rPr>
              <a:t>What’s New </a:t>
            </a:r>
          </a:p>
          <a:p>
            <a:pPr marL="0" indent="0">
              <a:buNone/>
            </a:pPr>
            <a:r>
              <a:rPr lang="en-US" sz="2500" dirty="0">
                <a:solidFill>
                  <a:srgbClr val="0070C0"/>
                </a:solidFill>
                <a:latin typeface="Segoe UI Semibold"/>
              </a:rPr>
              <a:t>Features</a:t>
            </a:r>
          </a:p>
          <a:p>
            <a:pPr marL="0" indent="0">
              <a:buNone/>
            </a:pPr>
            <a:r>
              <a:rPr lang="en-US" sz="2500" dirty="0">
                <a:latin typeface="+mn-lt"/>
              </a:rPr>
              <a:t>Connection draining support &amp; Custom error pages</a:t>
            </a:r>
          </a:p>
          <a:p>
            <a:pPr marL="0" indent="0">
              <a:buNone/>
            </a:pPr>
            <a:r>
              <a:rPr lang="en-US" sz="2500" dirty="0">
                <a:latin typeface="+mn-lt"/>
              </a:rPr>
              <a:t>Ingress Controller for Azure Kubernetes Service (AKS) preview</a:t>
            </a:r>
          </a:p>
          <a:p>
            <a:pPr marL="0" indent="0">
              <a:buNone/>
            </a:pPr>
            <a:endParaRPr lang="en-US" sz="2000" dirty="0">
              <a:latin typeface="+mn-lt"/>
            </a:endParaRPr>
          </a:p>
          <a:p>
            <a:pPr marL="0" indent="0">
              <a:buNone/>
            </a:pPr>
            <a:r>
              <a:rPr lang="en-US" sz="2500" dirty="0">
                <a:solidFill>
                  <a:srgbClr val="0070C0"/>
                </a:solidFill>
                <a:latin typeface="Segoe UI Semibold"/>
              </a:rPr>
              <a:t>Diagnostics</a:t>
            </a:r>
          </a:p>
          <a:p>
            <a:pPr marL="0" indent="0">
              <a:buNone/>
            </a:pPr>
            <a:r>
              <a:rPr lang="en-US" sz="2500" dirty="0">
                <a:latin typeface="+mn-lt"/>
              </a:rPr>
              <a:t>Enhanced multi dimensional metrics</a:t>
            </a:r>
          </a:p>
          <a:p>
            <a:pPr marL="0" indent="0">
              <a:buNone/>
            </a:pPr>
            <a:r>
              <a:rPr lang="en-US" sz="2500" dirty="0">
                <a:latin typeface="+mn-lt"/>
              </a:rPr>
              <a:t>Diagnose connectivity issues with Network Watcher integration</a:t>
            </a:r>
          </a:p>
          <a:p>
            <a:pPr marL="0" indent="0">
              <a:buNone/>
            </a:pPr>
            <a:endParaRPr lang="en-US" sz="2000" dirty="0">
              <a:latin typeface="+mn-lt"/>
            </a:endParaRPr>
          </a:p>
          <a:p>
            <a:pPr marL="0" indent="0">
              <a:buNone/>
            </a:pPr>
            <a:r>
              <a:rPr lang="en-US" sz="2500" dirty="0">
                <a:solidFill>
                  <a:srgbClr val="0070C0"/>
                </a:solidFill>
                <a:latin typeface="Segoe UI Semibold"/>
              </a:rPr>
              <a:t>Portal enhancements </a:t>
            </a:r>
          </a:p>
          <a:p>
            <a:pPr marL="0" indent="0">
              <a:buNone/>
            </a:pPr>
            <a:r>
              <a:rPr lang="en-US" sz="2500" dirty="0">
                <a:latin typeface="+mn-lt"/>
              </a:rPr>
              <a:t>SSL policy, VMSS, Web App Services, Custom error pages, Redirection, Connection draining</a:t>
            </a:r>
          </a:p>
          <a:p>
            <a:pPr marL="0" indent="0">
              <a:buNone/>
            </a:pPr>
            <a:endParaRPr lang="en-US" sz="2500" dirty="0">
              <a:solidFill>
                <a:srgbClr val="0070C0"/>
              </a:solidFill>
              <a:latin typeface="Segoe UI Semibold"/>
            </a:endParaRPr>
          </a:p>
          <a:p>
            <a:pPr marL="0" indent="0">
              <a:buNone/>
            </a:pPr>
            <a:r>
              <a:rPr lang="en-US" sz="3200" dirty="0">
                <a:solidFill>
                  <a:srgbClr val="0070C0"/>
                </a:solidFill>
                <a:latin typeface="Segoe UI Semibold"/>
              </a:rPr>
              <a:t>Autoscaling</a:t>
            </a:r>
          </a:p>
          <a:p>
            <a:pPr marL="0" indent="0">
              <a:buNone/>
            </a:pPr>
            <a:r>
              <a:rPr lang="en-US" dirty="0"/>
              <a:t>Grows and shrinks based on application traffic requirements</a:t>
            </a:r>
          </a:p>
          <a:p>
            <a:pPr marL="0" indent="0">
              <a:buNone/>
            </a:pPr>
            <a:endParaRPr lang="en-US" b="1" spc="-50" dirty="0">
              <a:ln w="3175">
                <a:noFill/>
              </a:ln>
              <a:solidFill>
                <a:srgbClr val="DC501C"/>
              </a:solidFill>
            </a:endParaRPr>
          </a:p>
          <a:p>
            <a:pPr marL="0" indent="0">
              <a:buNone/>
            </a:pPr>
            <a:r>
              <a:rPr lang="en-US" sz="3200" dirty="0">
                <a:solidFill>
                  <a:srgbClr val="0070C0"/>
                </a:solidFill>
                <a:latin typeface="Segoe UI Semibold"/>
              </a:rPr>
              <a:t>Better performance 5X better SSL offloads</a:t>
            </a:r>
            <a:endParaRPr lang="en-US" dirty="0"/>
          </a:p>
          <a:p>
            <a:pPr marL="0" indent="0">
              <a:buNone/>
            </a:pPr>
            <a:endParaRPr lang="en-US" sz="2400" dirty="0"/>
          </a:p>
          <a:p>
            <a:pPr marL="0" indent="0">
              <a:buNone/>
            </a:pPr>
            <a:r>
              <a:rPr lang="en-US" sz="3200" dirty="0">
                <a:solidFill>
                  <a:srgbClr val="0070C0"/>
                </a:solidFill>
                <a:latin typeface="Segoe UI Semibold"/>
              </a:rPr>
              <a:t>Faster provisioning and configuration update</a:t>
            </a:r>
          </a:p>
          <a:p>
            <a:pPr marL="0" indent="0">
              <a:buNone/>
            </a:pPr>
            <a:endParaRPr lang="en-US" sz="2400" dirty="0"/>
          </a:p>
          <a:p>
            <a:pPr marL="0" indent="0">
              <a:buNone/>
            </a:pPr>
            <a:r>
              <a:rPr lang="en-US" sz="3200" dirty="0">
                <a:solidFill>
                  <a:srgbClr val="0070C0"/>
                </a:solidFill>
                <a:latin typeface="Segoe UI Semibold"/>
              </a:rPr>
              <a:t>Enhanced resiliency</a:t>
            </a:r>
          </a:p>
          <a:p>
            <a:pPr marL="0" indent="0">
              <a:buNone/>
            </a:pPr>
            <a:r>
              <a:rPr lang="en-US" dirty="0"/>
              <a:t>Built in Azure zone redundancy</a:t>
            </a:r>
          </a:p>
          <a:p>
            <a:pPr marL="0" indent="0">
              <a:buNone/>
            </a:pPr>
            <a:endParaRPr lang="en-US" sz="2400" dirty="0"/>
          </a:p>
          <a:p>
            <a:pPr marL="0" indent="0">
              <a:buNone/>
            </a:pPr>
            <a:r>
              <a:rPr lang="en-US" sz="3200" dirty="0">
                <a:solidFill>
                  <a:srgbClr val="0070C0"/>
                </a:solidFill>
                <a:latin typeface="Segoe UI Semibold"/>
              </a:rPr>
              <a:t>Feature enhancements</a:t>
            </a:r>
          </a:p>
          <a:p>
            <a:pPr marL="0" indent="0">
              <a:buNone/>
            </a:pPr>
            <a:r>
              <a:rPr lang="en-US" dirty="0"/>
              <a:t>Robust Application Gateway IP static VIP</a:t>
            </a:r>
          </a:p>
          <a:p>
            <a:pPr marL="0" indent="0">
              <a:buNone/>
            </a:pPr>
            <a:r>
              <a:rPr lang="en-US" dirty="0"/>
              <a:t>More features upcoming (Key Vault integration, modify headers)</a:t>
            </a:r>
          </a:p>
          <a:p>
            <a:pPr marL="0" indent="0">
              <a:buNone/>
            </a:pPr>
            <a:endParaRPr lang="en-US" sz="2500" dirty="0">
              <a:solidFill>
                <a:srgbClr val="0070C0"/>
              </a:solidFill>
              <a:latin typeface="Segoe UI Semibold"/>
            </a:endParaRPr>
          </a:p>
        </p:txBody>
      </p:sp>
      <p:sp>
        <p:nvSpPr>
          <p:cNvPr id="83" name="TextBox 82">
            <a:extLst>
              <a:ext uri="{FF2B5EF4-FFF2-40B4-BE49-F238E27FC236}">
                <a16:creationId xmlns:a16="http://schemas.microsoft.com/office/drawing/2014/main" id="{D969CC08-FECA-4472-B82C-8F2EB9EE543E}"/>
              </a:ext>
            </a:extLst>
          </p:cNvPr>
          <p:cNvSpPr txBox="1"/>
          <p:nvPr/>
        </p:nvSpPr>
        <p:spPr>
          <a:xfrm>
            <a:off x="5502519" y="4145255"/>
            <a:ext cx="1657432" cy="533970"/>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Internet</a:t>
            </a:r>
          </a:p>
        </p:txBody>
      </p:sp>
      <p:grpSp>
        <p:nvGrpSpPr>
          <p:cNvPr id="5" name="Group 4">
            <a:extLst>
              <a:ext uri="{FF2B5EF4-FFF2-40B4-BE49-F238E27FC236}">
                <a16:creationId xmlns:a16="http://schemas.microsoft.com/office/drawing/2014/main" id="{3A23ECF0-6E7A-4036-B41D-452696D562B6}"/>
              </a:ext>
            </a:extLst>
          </p:cNvPr>
          <p:cNvGrpSpPr/>
          <p:nvPr/>
        </p:nvGrpSpPr>
        <p:grpSpPr>
          <a:xfrm>
            <a:off x="5977508" y="1545023"/>
            <a:ext cx="6137368" cy="5255403"/>
            <a:chOff x="5776172" y="1108795"/>
            <a:chExt cx="6137368" cy="5255403"/>
          </a:xfrm>
        </p:grpSpPr>
        <p:sp>
          <p:nvSpPr>
            <p:cNvPr id="43" name="Rectangle 42">
              <a:extLst>
                <a:ext uri="{FF2B5EF4-FFF2-40B4-BE49-F238E27FC236}">
                  <a16:creationId xmlns:a16="http://schemas.microsoft.com/office/drawing/2014/main" id="{08DFE1EB-5C0D-4F83-A040-D0F9EF5C2429}"/>
                </a:ext>
              </a:extLst>
            </p:cNvPr>
            <p:cNvSpPr/>
            <p:nvPr/>
          </p:nvSpPr>
          <p:spPr bwMode="auto">
            <a:xfrm>
              <a:off x="6729736" y="1944291"/>
              <a:ext cx="5183804" cy="3119873"/>
            </a:xfrm>
            <a:prstGeom prst="rect">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grpSp>
          <p:nvGrpSpPr>
            <p:cNvPr id="44" name="Group 43">
              <a:extLst>
                <a:ext uri="{FF2B5EF4-FFF2-40B4-BE49-F238E27FC236}">
                  <a16:creationId xmlns:a16="http://schemas.microsoft.com/office/drawing/2014/main" id="{31702A7E-45DD-4407-8C2D-8C0E9D4A62DD}"/>
                </a:ext>
              </a:extLst>
            </p:cNvPr>
            <p:cNvGrpSpPr/>
            <p:nvPr/>
          </p:nvGrpSpPr>
          <p:grpSpPr>
            <a:xfrm>
              <a:off x="10714282" y="4649820"/>
              <a:ext cx="765692" cy="781384"/>
              <a:chOff x="8202217" y="2973621"/>
              <a:chExt cx="497707" cy="517913"/>
            </a:xfrm>
          </p:grpSpPr>
          <p:sp>
            <p:nvSpPr>
              <p:cNvPr id="45" name="Oval 44">
                <a:extLst>
                  <a:ext uri="{FF2B5EF4-FFF2-40B4-BE49-F238E27FC236}">
                    <a16:creationId xmlns:a16="http://schemas.microsoft.com/office/drawing/2014/main" id="{C87A23A1-1C2D-49F7-B236-5C9D24289A61}"/>
                  </a:ext>
                </a:extLst>
              </p:cNvPr>
              <p:cNvSpPr/>
              <p:nvPr/>
            </p:nvSpPr>
            <p:spPr bwMode="auto">
              <a:xfrm>
                <a:off x="8202217" y="2973621"/>
                <a:ext cx="497707" cy="517913"/>
              </a:xfrm>
              <a:prstGeom prst="ellipse">
                <a:avLst/>
              </a:prstGeom>
              <a:solidFill>
                <a:schemeClr val="bg1">
                  <a:lumMod val="85000"/>
                </a:schemeClr>
              </a:solidFill>
              <a:ln w="28575">
                <a:solidFill>
                  <a:schemeClr val="bg1">
                    <a:lumMod val="65000"/>
                  </a:schemeClr>
                </a:solidFill>
                <a:prstDash val="sysDash"/>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46" name="Picture 45">
                <a:extLst>
                  <a:ext uri="{FF2B5EF4-FFF2-40B4-BE49-F238E27FC236}">
                    <a16:creationId xmlns:a16="http://schemas.microsoft.com/office/drawing/2014/main" id="{43717166-BE85-4A99-B2E6-2E8CE9E3E4A9}"/>
                  </a:ext>
                </a:extLst>
              </p:cNvPr>
              <p:cNvPicPr>
                <a:picLocks noChangeAspect="1"/>
              </p:cNvPicPr>
              <p:nvPr/>
            </p:nvPicPr>
            <p:blipFill>
              <a:blip r:embed="rId3"/>
              <a:stretch>
                <a:fillRect/>
              </a:stretch>
            </p:blipFill>
            <p:spPr>
              <a:xfrm>
                <a:off x="8283100" y="3073818"/>
                <a:ext cx="348872" cy="348872"/>
              </a:xfrm>
              <a:prstGeom prst="rect">
                <a:avLst/>
              </a:prstGeom>
              <a:ln>
                <a:noFill/>
                <a:prstDash val="sysDash"/>
              </a:ln>
            </p:spPr>
          </p:pic>
        </p:grpSp>
        <p:grpSp>
          <p:nvGrpSpPr>
            <p:cNvPr id="48" name="Group 47">
              <a:extLst>
                <a:ext uri="{FF2B5EF4-FFF2-40B4-BE49-F238E27FC236}">
                  <a16:creationId xmlns:a16="http://schemas.microsoft.com/office/drawing/2014/main" id="{5663E2A7-DB73-48A5-8E90-69706988AC55}"/>
                </a:ext>
              </a:extLst>
            </p:cNvPr>
            <p:cNvGrpSpPr/>
            <p:nvPr/>
          </p:nvGrpSpPr>
          <p:grpSpPr>
            <a:xfrm>
              <a:off x="9418476" y="3641523"/>
              <a:ext cx="2238657" cy="711515"/>
              <a:chOff x="5174105" y="2508597"/>
              <a:chExt cx="3089885" cy="815309"/>
            </a:xfrm>
          </p:grpSpPr>
          <p:sp>
            <p:nvSpPr>
              <p:cNvPr id="49" name="Rectangle 48">
                <a:extLst>
                  <a:ext uri="{FF2B5EF4-FFF2-40B4-BE49-F238E27FC236}">
                    <a16:creationId xmlns:a16="http://schemas.microsoft.com/office/drawing/2014/main" id="{F0A1363B-8D49-4C1D-921C-7284CB11B311}"/>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CBA5B3D5-319F-4281-9A58-E1AC44962EB9}"/>
                  </a:ext>
                </a:extLst>
              </p:cNvPr>
              <p:cNvPicPr>
                <a:picLocks noChangeAspect="1"/>
              </p:cNvPicPr>
              <p:nvPr/>
            </p:nvPicPr>
            <p:blipFill>
              <a:blip r:embed="rId4"/>
              <a:stretch>
                <a:fillRect/>
              </a:stretch>
            </p:blipFill>
            <p:spPr>
              <a:xfrm>
                <a:off x="5651612" y="2626524"/>
                <a:ext cx="590878" cy="579456"/>
              </a:xfrm>
              <a:prstGeom prst="rect">
                <a:avLst/>
              </a:prstGeom>
            </p:spPr>
          </p:pic>
          <p:pic>
            <p:nvPicPr>
              <p:cNvPr id="51" name="Picture 50">
                <a:extLst>
                  <a:ext uri="{FF2B5EF4-FFF2-40B4-BE49-F238E27FC236}">
                    <a16:creationId xmlns:a16="http://schemas.microsoft.com/office/drawing/2014/main" id="{02E4A1F1-B180-4E36-8C99-D785578C1B8F}"/>
                  </a:ext>
                </a:extLst>
              </p:cNvPr>
              <p:cNvPicPr>
                <a:picLocks noChangeAspect="1"/>
              </p:cNvPicPr>
              <p:nvPr/>
            </p:nvPicPr>
            <p:blipFill>
              <a:blip r:embed="rId4"/>
              <a:stretch>
                <a:fillRect/>
              </a:stretch>
            </p:blipFill>
            <p:spPr>
              <a:xfrm>
                <a:off x="6423609" y="2626524"/>
                <a:ext cx="590878" cy="579456"/>
              </a:xfrm>
              <a:prstGeom prst="rect">
                <a:avLst/>
              </a:prstGeom>
            </p:spPr>
          </p:pic>
          <p:pic>
            <p:nvPicPr>
              <p:cNvPr id="52" name="Picture 51">
                <a:extLst>
                  <a:ext uri="{FF2B5EF4-FFF2-40B4-BE49-F238E27FC236}">
                    <a16:creationId xmlns:a16="http://schemas.microsoft.com/office/drawing/2014/main" id="{CF33C385-B099-4ECE-B539-C2693C81A4B7}"/>
                  </a:ext>
                </a:extLst>
              </p:cNvPr>
              <p:cNvPicPr>
                <a:picLocks noChangeAspect="1"/>
              </p:cNvPicPr>
              <p:nvPr/>
            </p:nvPicPr>
            <p:blipFill>
              <a:blip r:embed="rId4"/>
              <a:stretch>
                <a:fillRect/>
              </a:stretch>
            </p:blipFill>
            <p:spPr>
              <a:xfrm>
                <a:off x="7195609" y="2626524"/>
                <a:ext cx="590878" cy="579456"/>
              </a:xfrm>
              <a:prstGeom prst="rect">
                <a:avLst/>
              </a:prstGeom>
            </p:spPr>
          </p:pic>
        </p:grpSp>
        <p:grpSp>
          <p:nvGrpSpPr>
            <p:cNvPr id="82" name="Group 81">
              <a:extLst>
                <a:ext uri="{FF2B5EF4-FFF2-40B4-BE49-F238E27FC236}">
                  <a16:creationId xmlns:a16="http://schemas.microsoft.com/office/drawing/2014/main" id="{62933F18-CBD8-4599-ABFE-FF8C5F82DDBD}"/>
                </a:ext>
              </a:extLst>
            </p:cNvPr>
            <p:cNvGrpSpPr/>
            <p:nvPr/>
          </p:nvGrpSpPr>
          <p:grpSpPr>
            <a:xfrm>
              <a:off x="5776172" y="3238318"/>
              <a:ext cx="582873" cy="548742"/>
              <a:chOff x="5927984" y="3229856"/>
              <a:chExt cx="582873" cy="548742"/>
            </a:xfrm>
          </p:grpSpPr>
          <p:sp>
            <p:nvSpPr>
              <p:cNvPr id="53" name="Oval 52">
                <a:extLst>
                  <a:ext uri="{FF2B5EF4-FFF2-40B4-BE49-F238E27FC236}">
                    <a16:creationId xmlns:a16="http://schemas.microsoft.com/office/drawing/2014/main" id="{3C24C0BE-0FF1-456D-ADB4-E8D947046187}"/>
                  </a:ext>
                </a:extLst>
              </p:cNvPr>
              <p:cNvSpPr/>
              <p:nvPr/>
            </p:nvSpPr>
            <p:spPr bwMode="auto">
              <a:xfrm>
                <a:off x="5927984" y="3229856"/>
                <a:ext cx="582873" cy="548742"/>
              </a:xfrm>
              <a:prstGeom prst="ellipse">
                <a:avLst/>
              </a:prstGeom>
              <a:solidFill>
                <a:schemeClr val="bg1">
                  <a:lumMod val="85000"/>
                </a:schemeClr>
              </a:solidFill>
              <a:ln w="28575">
                <a:solidFill>
                  <a:schemeClr val="bg1">
                    <a:lumMod val="65000"/>
                  </a:schemeClr>
                </a:solidFill>
                <a:prstDash val="solid"/>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54" name="globe_2">
                <a:extLst>
                  <a:ext uri="{FF2B5EF4-FFF2-40B4-BE49-F238E27FC236}">
                    <a16:creationId xmlns:a16="http://schemas.microsoft.com/office/drawing/2014/main" id="{D5EE1616-9F26-4136-B07A-F5FFC758EC5C}"/>
                  </a:ext>
                </a:extLst>
              </p:cNvPr>
              <p:cNvSpPr>
                <a:spLocks noChangeAspect="1" noEditPoints="1"/>
              </p:cNvSpPr>
              <p:nvPr/>
            </p:nvSpPr>
            <p:spPr bwMode="auto">
              <a:xfrm>
                <a:off x="6066591" y="3343185"/>
                <a:ext cx="305661" cy="28776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6F3C747D-DB32-4AEF-86B3-7D2D96F0BE37}"/>
                </a:ext>
              </a:extLst>
            </p:cNvPr>
            <p:cNvSpPr/>
            <p:nvPr/>
          </p:nvSpPr>
          <p:spPr bwMode="auto">
            <a:xfrm flipH="1">
              <a:off x="9430895" y="5389463"/>
              <a:ext cx="958309" cy="616397"/>
            </a:xfrm>
            <a:prstGeom prst="rect">
              <a:avLst/>
            </a:prstGeom>
            <a:solidFill>
              <a:schemeClr val="bg2"/>
            </a:solidFill>
            <a:ln w="28575">
              <a:solidFill>
                <a:schemeClr val="accent3"/>
              </a:solidFill>
              <a:prstDash val="sysDot"/>
            </a:ln>
          </p:spPr>
          <p:txBody>
            <a:bodyPr lIns="182880" tIns="146304" rIns="182880" bIns="146304" anchor="t" anchorCtr="0"/>
            <a:lstStyle/>
            <a:p>
              <a:pPr marL="0" marR="0" lvl="0" indent="0" algn="ctr" defTabSz="95078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a:ea typeface="MS PGothic" pitchFamily="34" charset="-128"/>
                <a:cs typeface="+mn-cs"/>
              </a:endParaRPr>
            </a:p>
          </p:txBody>
        </p:sp>
        <p:sp>
          <p:nvSpPr>
            <p:cNvPr id="56" name="Cylinder 88">
              <a:extLst>
                <a:ext uri="{FF2B5EF4-FFF2-40B4-BE49-F238E27FC236}">
                  <a16:creationId xmlns:a16="http://schemas.microsoft.com/office/drawing/2014/main" id="{092C04B5-D0B1-4502-8694-8AD59B426D4B}"/>
                </a:ext>
              </a:extLst>
            </p:cNvPr>
            <p:cNvSpPr/>
            <p:nvPr/>
          </p:nvSpPr>
          <p:spPr bwMode="auto">
            <a:xfrm rot="16200000">
              <a:off x="8601473" y="5379879"/>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VPN</a:t>
              </a:r>
            </a:p>
          </p:txBody>
        </p:sp>
        <p:pic>
          <p:nvPicPr>
            <p:cNvPr id="57" name="Picture 56">
              <a:extLst>
                <a:ext uri="{FF2B5EF4-FFF2-40B4-BE49-F238E27FC236}">
                  <a16:creationId xmlns:a16="http://schemas.microsoft.com/office/drawing/2014/main" id="{BAD5285B-D26D-479B-A0F1-E6DA93623A65}"/>
                </a:ext>
              </a:extLst>
            </p:cNvPr>
            <p:cNvPicPr>
              <a:picLocks noChangeAspect="1"/>
            </p:cNvPicPr>
            <p:nvPr/>
          </p:nvPicPr>
          <p:blipFill rotWithShape="1">
            <a:blip r:embed="rId5"/>
            <a:srcRect t="1" b="26644"/>
            <a:stretch/>
          </p:blipFill>
          <p:spPr>
            <a:xfrm>
              <a:off x="8379998" y="4649821"/>
              <a:ext cx="499296" cy="344812"/>
            </a:xfrm>
            <a:prstGeom prst="rect">
              <a:avLst/>
            </a:prstGeom>
          </p:spPr>
        </p:pic>
        <p:cxnSp>
          <p:nvCxnSpPr>
            <p:cNvPr id="58" name="Straight Arrow Connector 57">
              <a:extLst>
                <a:ext uri="{FF2B5EF4-FFF2-40B4-BE49-F238E27FC236}">
                  <a16:creationId xmlns:a16="http://schemas.microsoft.com/office/drawing/2014/main" id="{6D52D89E-85BE-40B9-A99C-E3AA99B52842}"/>
                </a:ext>
              </a:extLst>
            </p:cNvPr>
            <p:cNvCxnSpPr>
              <a:cxnSpLocks/>
            </p:cNvCxnSpPr>
            <p:nvPr/>
          </p:nvCxnSpPr>
          <p:spPr>
            <a:xfrm>
              <a:off x="8629646" y="4994633"/>
              <a:ext cx="0" cy="60294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4458B9D-66C7-4CD9-9F68-CAF710A7EF87}"/>
                </a:ext>
              </a:extLst>
            </p:cNvPr>
            <p:cNvCxnSpPr>
              <a:cxnSpLocks/>
              <a:stCxn id="56" idx="3"/>
              <a:endCxn id="55" idx="3"/>
            </p:cNvCxnSpPr>
            <p:nvPr/>
          </p:nvCxnSpPr>
          <p:spPr>
            <a:xfrm>
              <a:off x="9009871" y="5692930"/>
              <a:ext cx="421024" cy="4732"/>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building_5">
              <a:extLst>
                <a:ext uri="{FF2B5EF4-FFF2-40B4-BE49-F238E27FC236}">
                  <a16:creationId xmlns:a16="http://schemas.microsoft.com/office/drawing/2014/main" id="{AA5F159C-ABF0-439C-841B-FA5B2888EF9F}"/>
                </a:ext>
              </a:extLst>
            </p:cNvPr>
            <p:cNvSpPr>
              <a:spLocks noChangeAspect="1" noEditPoints="1"/>
            </p:cNvSpPr>
            <p:nvPr/>
          </p:nvSpPr>
          <p:spPr bwMode="auto">
            <a:xfrm>
              <a:off x="9635791" y="5482323"/>
              <a:ext cx="421206" cy="43067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163E30B8-0EE7-4346-B70F-CAF961384862}"/>
                </a:ext>
              </a:extLst>
            </p:cNvPr>
            <p:cNvGrpSpPr/>
            <p:nvPr/>
          </p:nvGrpSpPr>
          <p:grpSpPr>
            <a:xfrm>
              <a:off x="9454766" y="2384939"/>
              <a:ext cx="2202367" cy="711515"/>
              <a:chOff x="5174105" y="2508597"/>
              <a:chExt cx="3089885" cy="815309"/>
            </a:xfrm>
          </p:grpSpPr>
          <p:sp>
            <p:nvSpPr>
              <p:cNvPr id="62" name="Rectangle 61">
                <a:extLst>
                  <a:ext uri="{FF2B5EF4-FFF2-40B4-BE49-F238E27FC236}">
                    <a16:creationId xmlns:a16="http://schemas.microsoft.com/office/drawing/2014/main" id="{2E156888-894F-49C3-9A52-E1918BF18670}"/>
                  </a:ext>
                </a:extLst>
              </p:cNvPr>
              <p:cNvSpPr/>
              <p:nvPr/>
            </p:nvSpPr>
            <p:spPr bwMode="auto">
              <a:xfrm>
                <a:off x="5174105" y="2508597"/>
                <a:ext cx="3089885" cy="81530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138F8961-FC69-4E4B-BC69-F258BDDF1F0B}"/>
                  </a:ext>
                </a:extLst>
              </p:cNvPr>
              <p:cNvPicPr>
                <a:picLocks noChangeAspect="1"/>
              </p:cNvPicPr>
              <p:nvPr/>
            </p:nvPicPr>
            <p:blipFill>
              <a:blip r:embed="rId4"/>
              <a:stretch>
                <a:fillRect/>
              </a:stretch>
            </p:blipFill>
            <p:spPr>
              <a:xfrm>
                <a:off x="5651612" y="2626524"/>
                <a:ext cx="590878" cy="579456"/>
              </a:xfrm>
              <a:prstGeom prst="rect">
                <a:avLst/>
              </a:prstGeom>
            </p:spPr>
          </p:pic>
          <p:pic>
            <p:nvPicPr>
              <p:cNvPr id="64" name="Picture 63">
                <a:extLst>
                  <a:ext uri="{FF2B5EF4-FFF2-40B4-BE49-F238E27FC236}">
                    <a16:creationId xmlns:a16="http://schemas.microsoft.com/office/drawing/2014/main" id="{2D849B82-5481-436F-9D8C-D9D67DCBAF9C}"/>
                  </a:ext>
                </a:extLst>
              </p:cNvPr>
              <p:cNvPicPr>
                <a:picLocks noChangeAspect="1"/>
              </p:cNvPicPr>
              <p:nvPr/>
            </p:nvPicPr>
            <p:blipFill>
              <a:blip r:embed="rId4"/>
              <a:stretch>
                <a:fillRect/>
              </a:stretch>
            </p:blipFill>
            <p:spPr>
              <a:xfrm>
                <a:off x="6423609" y="2626524"/>
                <a:ext cx="590878" cy="579456"/>
              </a:xfrm>
              <a:prstGeom prst="rect">
                <a:avLst/>
              </a:prstGeom>
            </p:spPr>
          </p:pic>
          <p:pic>
            <p:nvPicPr>
              <p:cNvPr id="65" name="Picture 64">
                <a:extLst>
                  <a:ext uri="{FF2B5EF4-FFF2-40B4-BE49-F238E27FC236}">
                    <a16:creationId xmlns:a16="http://schemas.microsoft.com/office/drawing/2014/main" id="{9A18D74A-5B90-4071-9E3C-5B8478A172DB}"/>
                  </a:ext>
                </a:extLst>
              </p:cNvPr>
              <p:cNvPicPr>
                <a:picLocks noChangeAspect="1"/>
              </p:cNvPicPr>
              <p:nvPr/>
            </p:nvPicPr>
            <p:blipFill>
              <a:blip r:embed="rId4"/>
              <a:stretch>
                <a:fillRect/>
              </a:stretch>
            </p:blipFill>
            <p:spPr>
              <a:xfrm>
                <a:off x="7195609" y="2626524"/>
                <a:ext cx="590878" cy="579456"/>
              </a:xfrm>
              <a:prstGeom prst="rect">
                <a:avLst/>
              </a:prstGeom>
            </p:spPr>
          </p:pic>
        </p:grpSp>
        <p:cxnSp>
          <p:nvCxnSpPr>
            <p:cNvPr id="66" name="Straight Arrow Connector 65">
              <a:extLst>
                <a:ext uri="{FF2B5EF4-FFF2-40B4-BE49-F238E27FC236}">
                  <a16:creationId xmlns:a16="http://schemas.microsoft.com/office/drawing/2014/main" id="{D8C40D2B-2D0C-454C-925A-64544E3023A4}"/>
                </a:ext>
              </a:extLst>
            </p:cNvPr>
            <p:cNvCxnSpPr>
              <a:cxnSpLocks/>
            </p:cNvCxnSpPr>
            <p:nvPr/>
          </p:nvCxnSpPr>
          <p:spPr>
            <a:xfrm>
              <a:off x="6565515" y="3512689"/>
              <a:ext cx="5506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358399-2BF6-4FBB-8FBD-44A7E1533C5D}"/>
                </a:ext>
              </a:extLst>
            </p:cNvPr>
            <p:cNvCxnSpPr>
              <a:cxnSpLocks/>
            </p:cNvCxnSpPr>
            <p:nvPr/>
          </p:nvCxnSpPr>
          <p:spPr>
            <a:xfrm flipV="1">
              <a:off x="8145327" y="2731781"/>
              <a:ext cx="1326896" cy="7552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1ABAEB-FB7E-4BB1-B7F5-09E4C0F5AA59}"/>
                </a:ext>
              </a:extLst>
            </p:cNvPr>
            <p:cNvCxnSpPr>
              <a:cxnSpLocks/>
              <a:endCxn id="49" idx="1"/>
            </p:cNvCxnSpPr>
            <p:nvPr/>
          </p:nvCxnSpPr>
          <p:spPr>
            <a:xfrm>
              <a:off x="8095820" y="3512689"/>
              <a:ext cx="1322656" cy="4845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60EE5057-3545-465B-BAC8-3A122C7CE4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26536" y="1163577"/>
              <a:ext cx="476250" cy="476250"/>
            </a:xfrm>
            <a:prstGeom prst="rect">
              <a:avLst/>
            </a:prstGeom>
          </p:spPr>
        </p:pic>
        <p:cxnSp>
          <p:nvCxnSpPr>
            <p:cNvPr id="70" name="Straight Arrow Connector 69">
              <a:extLst>
                <a:ext uri="{FF2B5EF4-FFF2-40B4-BE49-F238E27FC236}">
                  <a16:creationId xmlns:a16="http://schemas.microsoft.com/office/drawing/2014/main" id="{B68A97EC-792E-4FAD-A951-18F9045D6C04}"/>
                </a:ext>
              </a:extLst>
            </p:cNvPr>
            <p:cNvCxnSpPr>
              <a:cxnSpLocks/>
            </p:cNvCxnSpPr>
            <p:nvPr/>
          </p:nvCxnSpPr>
          <p:spPr>
            <a:xfrm flipV="1">
              <a:off x="8127870" y="1418302"/>
              <a:ext cx="1419702" cy="203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BB5C284-E9CD-4AD5-BFE5-6EFF3BF97FF3}"/>
                </a:ext>
              </a:extLst>
            </p:cNvPr>
            <p:cNvCxnSpPr>
              <a:cxnSpLocks/>
              <a:endCxn id="57" idx="0"/>
            </p:cNvCxnSpPr>
            <p:nvPr/>
          </p:nvCxnSpPr>
          <p:spPr>
            <a:xfrm>
              <a:off x="8127870" y="3495983"/>
              <a:ext cx="501776" cy="1153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A3D4366-2984-40FB-A71A-B66FFBB1984E}"/>
                </a:ext>
              </a:extLst>
            </p:cNvPr>
            <p:cNvSpPr txBox="1"/>
            <p:nvPr/>
          </p:nvSpPr>
          <p:spPr>
            <a:xfrm>
              <a:off x="10251048" y="3049806"/>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1</a:t>
              </a:r>
            </a:p>
          </p:txBody>
        </p:sp>
        <p:sp>
          <p:nvSpPr>
            <p:cNvPr id="75" name="TextBox 74">
              <a:extLst>
                <a:ext uri="{FF2B5EF4-FFF2-40B4-BE49-F238E27FC236}">
                  <a16:creationId xmlns:a16="http://schemas.microsoft.com/office/drawing/2014/main" id="{BB1EAF15-C3DE-406A-8BB1-2A536EF34E38}"/>
                </a:ext>
              </a:extLst>
            </p:cNvPr>
            <p:cNvSpPr txBox="1"/>
            <p:nvPr/>
          </p:nvSpPr>
          <p:spPr>
            <a:xfrm>
              <a:off x="10249303" y="4275607"/>
              <a:ext cx="70314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Site 2</a:t>
              </a:r>
            </a:p>
          </p:txBody>
        </p:sp>
        <p:sp>
          <p:nvSpPr>
            <p:cNvPr id="84" name="TextBox 83">
              <a:extLst>
                <a:ext uri="{FF2B5EF4-FFF2-40B4-BE49-F238E27FC236}">
                  <a16:creationId xmlns:a16="http://schemas.microsoft.com/office/drawing/2014/main" id="{DD20175C-1FED-41C9-869B-C85646B34935}"/>
                </a:ext>
              </a:extLst>
            </p:cNvPr>
            <p:cNvSpPr txBox="1"/>
            <p:nvPr/>
          </p:nvSpPr>
          <p:spPr>
            <a:xfrm>
              <a:off x="6717827" y="3968627"/>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Application Gateway</a:t>
              </a:r>
            </a:p>
          </p:txBody>
        </p:sp>
        <p:sp>
          <p:nvSpPr>
            <p:cNvPr id="85" name="TextBox 84">
              <a:extLst>
                <a:ext uri="{FF2B5EF4-FFF2-40B4-BE49-F238E27FC236}">
                  <a16:creationId xmlns:a16="http://schemas.microsoft.com/office/drawing/2014/main" id="{48288603-16F8-4F61-B3D1-C3E04CF063BE}"/>
                </a:ext>
              </a:extLst>
            </p:cNvPr>
            <p:cNvSpPr txBox="1"/>
            <p:nvPr/>
          </p:nvSpPr>
          <p:spPr>
            <a:xfrm>
              <a:off x="10012377" y="1108795"/>
              <a:ext cx="1657432"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Web App Service</a:t>
              </a:r>
            </a:p>
          </p:txBody>
        </p:sp>
        <p:sp>
          <p:nvSpPr>
            <p:cNvPr id="86" name="TextBox 85">
              <a:extLst>
                <a:ext uri="{FF2B5EF4-FFF2-40B4-BE49-F238E27FC236}">
                  <a16:creationId xmlns:a16="http://schemas.microsoft.com/office/drawing/2014/main" id="{F80FD7B4-D644-44C9-8532-30D59B421D77}"/>
                </a:ext>
              </a:extLst>
            </p:cNvPr>
            <p:cNvSpPr txBox="1"/>
            <p:nvPr/>
          </p:nvSpPr>
          <p:spPr>
            <a:xfrm>
              <a:off x="9094422" y="5874833"/>
              <a:ext cx="1657432"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On-Premises</a:t>
              </a:r>
            </a:p>
          </p:txBody>
        </p:sp>
        <p:pic>
          <p:nvPicPr>
            <p:cNvPr id="42" name="Picture 41">
              <a:extLst>
                <a:ext uri="{FF2B5EF4-FFF2-40B4-BE49-F238E27FC236}">
                  <a16:creationId xmlns:a16="http://schemas.microsoft.com/office/drawing/2014/main" id="{7F247B18-63D4-7748-B822-93B440980832}"/>
                </a:ext>
              </a:extLst>
            </p:cNvPr>
            <p:cNvPicPr>
              <a:picLocks noChangeAspect="1"/>
            </p:cNvPicPr>
            <p:nvPr/>
          </p:nvPicPr>
          <p:blipFill>
            <a:blip r:embed="rId8"/>
            <a:stretch>
              <a:fillRect/>
            </a:stretch>
          </p:blipFill>
          <p:spPr>
            <a:xfrm>
              <a:off x="7039548" y="3009966"/>
              <a:ext cx="1030430" cy="1010521"/>
            </a:xfrm>
            <a:prstGeom prst="rect">
              <a:avLst/>
            </a:prstGeom>
          </p:spPr>
        </p:pic>
      </p:grpSp>
      <p:pic>
        <p:nvPicPr>
          <p:cNvPr id="4" name="Picture 3">
            <a:extLst>
              <a:ext uri="{FF2B5EF4-FFF2-40B4-BE49-F238E27FC236}">
                <a16:creationId xmlns:a16="http://schemas.microsoft.com/office/drawing/2014/main" id="{6F9694DE-E534-764F-B9E8-BAAADCEB61CD}"/>
              </a:ext>
            </a:extLst>
          </p:cNvPr>
          <p:cNvPicPr>
            <a:picLocks noChangeAspect="1"/>
          </p:cNvPicPr>
          <p:nvPr/>
        </p:nvPicPr>
        <p:blipFill>
          <a:blip r:embed="rId9"/>
          <a:stretch>
            <a:fillRect/>
          </a:stretch>
        </p:blipFill>
        <p:spPr>
          <a:xfrm>
            <a:off x="110652" y="129185"/>
            <a:ext cx="809299" cy="809299"/>
          </a:xfrm>
          <a:prstGeom prst="rect">
            <a:avLst/>
          </a:prstGeom>
        </p:spPr>
      </p:pic>
      <p:sp>
        <p:nvSpPr>
          <p:cNvPr id="6" name="TextBox 5">
            <a:extLst>
              <a:ext uri="{FF2B5EF4-FFF2-40B4-BE49-F238E27FC236}">
                <a16:creationId xmlns:a16="http://schemas.microsoft.com/office/drawing/2014/main" id="{72396DCC-B851-4312-B318-DC2838C20A1D}"/>
              </a:ext>
            </a:extLst>
          </p:cNvPr>
          <p:cNvSpPr txBox="1"/>
          <p:nvPr/>
        </p:nvSpPr>
        <p:spPr>
          <a:xfrm>
            <a:off x="734735" y="820243"/>
            <a:ext cx="66475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Layer 7 load balancer for web applications</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72" name="Oval 71">
            <a:extLst>
              <a:ext uri="{FF2B5EF4-FFF2-40B4-BE49-F238E27FC236}">
                <a16:creationId xmlns:a16="http://schemas.microsoft.com/office/drawing/2014/main" id="{0F703998-E202-41E5-AC7C-D9DE26DF4F0A}"/>
              </a:ext>
            </a:extLst>
          </p:cNvPr>
          <p:cNvSpPr/>
          <p:nvPr/>
        </p:nvSpPr>
        <p:spPr>
          <a:xfrm>
            <a:off x="6654729" y="3870671"/>
            <a:ext cx="202204" cy="159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752AA8EA-2B12-41A7-BC5C-C876A7219D60}"/>
              </a:ext>
            </a:extLst>
          </p:cNvPr>
          <p:cNvSpPr txBox="1"/>
          <p:nvPr/>
        </p:nvSpPr>
        <p:spPr>
          <a:xfrm>
            <a:off x="6202245" y="3489410"/>
            <a:ext cx="825466" cy="161583"/>
          </a:xfrm>
          <a:prstGeom prst="rect">
            <a:avLst/>
          </a:prstGeom>
          <a:noFill/>
        </p:spPr>
        <p:txBody>
          <a:bodyPr wrap="square" lIns="0" tIns="0" rIns="0" bIns="0" rtlCol="0" anchor="ctr">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Static VIP</a:t>
            </a:r>
          </a:p>
        </p:txBody>
      </p:sp>
      <p:sp>
        <p:nvSpPr>
          <p:cNvPr id="77" name="TextBox 76">
            <a:extLst>
              <a:ext uri="{FF2B5EF4-FFF2-40B4-BE49-F238E27FC236}">
                <a16:creationId xmlns:a16="http://schemas.microsoft.com/office/drawing/2014/main" id="{F7A34D0A-5E70-A443-B00D-5390185F6FAB}"/>
              </a:ext>
            </a:extLst>
          </p:cNvPr>
          <p:cNvSpPr txBox="1"/>
          <p:nvPr/>
        </p:nvSpPr>
        <p:spPr>
          <a:xfrm rot="2761634">
            <a:off x="11002229" y="274231"/>
            <a:ext cx="1594261" cy="369332"/>
          </a:xfrm>
          <a:prstGeom prst="rect">
            <a:avLst/>
          </a:prstGeom>
          <a:solidFill>
            <a:srgbClr val="7030A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Preview</a:t>
            </a:r>
          </a:p>
        </p:txBody>
      </p:sp>
    </p:spTree>
    <p:extLst>
      <p:ext uri="{BB962C8B-B14F-4D97-AF65-F5344CB8AC3E}">
        <p14:creationId xmlns:p14="http://schemas.microsoft.com/office/powerpoint/2010/main" val="20882764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024">
            <a:extLst>
              <a:ext uri="{FF2B5EF4-FFF2-40B4-BE49-F238E27FC236}">
                <a16:creationId xmlns:a16="http://schemas.microsoft.com/office/drawing/2014/main" id="{C2FD6583-7029-4BF0-95BA-080E3EB68A65}"/>
              </a:ext>
            </a:extLst>
          </p:cNvPr>
          <p:cNvSpPr/>
          <p:nvPr/>
        </p:nvSpPr>
        <p:spPr>
          <a:xfrm>
            <a:off x="304015" y="1617058"/>
            <a:ext cx="7992655" cy="4531743"/>
          </a:xfrm>
          <a:prstGeom prst="rect">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5" name="Group 124">
            <a:extLst>
              <a:ext uri="{FF2B5EF4-FFF2-40B4-BE49-F238E27FC236}">
                <a16:creationId xmlns:a16="http://schemas.microsoft.com/office/drawing/2014/main" id="{2F72B409-94CF-41EA-88E4-9DE2F1942556}"/>
              </a:ext>
            </a:extLst>
          </p:cNvPr>
          <p:cNvGrpSpPr/>
          <p:nvPr/>
        </p:nvGrpSpPr>
        <p:grpSpPr>
          <a:xfrm>
            <a:off x="690283" y="2210730"/>
            <a:ext cx="2120978" cy="3502693"/>
            <a:chOff x="1621271" y="1017624"/>
            <a:chExt cx="3363480" cy="5554626"/>
          </a:xfrm>
        </p:grpSpPr>
        <p:sp>
          <p:nvSpPr>
            <p:cNvPr id="4" name="Rectangle 3">
              <a:extLst>
                <a:ext uri="{FF2B5EF4-FFF2-40B4-BE49-F238E27FC236}">
                  <a16:creationId xmlns:a16="http://schemas.microsoft.com/office/drawing/2014/main" id="{E8B6BD47-6406-4AB5-8410-5BE770FDD3B9}"/>
                </a:ext>
              </a:extLst>
            </p:cNvPr>
            <p:cNvSpPr/>
            <p:nvPr/>
          </p:nvSpPr>
          <p:spPr>
            <a:xfrm>
              <a:off x="1621271" y="1017624"/>
              <a:ext cx="3363480" cy="5554626"/>
            </a:xfrm>
            <a:prstGeom prst="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871939D0-9678-4449-908F-075B1E65EFB5}"/>
                </a:ext>
              </a:extLst>
            </p:cNvPr>
            <p:cNvGrpSpPr/>
            <p:nvPr/>
          </p:nvGrpSpPr>
          <p:grpSpPr>
            <a:xfrm>
              <a:off x="1794741" y="1130063"/>
              <a:ext cx="1389784" cy="392570"/>
              <a:chOff x="6173066" y="1041163"/>
              <a:chExt cx="1389784" cy="392570"/>
            </a:xfrm>
          </p:grpSpPr>
          <p:sp>
            <p:nvSpPr>
              <p:cNvPr id="6" name="Rectangle: Rounded Corners 5">
                <a:extLst>
                  <a:ext uri="{FF2B5EF4-FFF2-40B4-BE49-F238E27FC236}">
                    <a16:creationId xmlns:a16="http://schemas.microsoft.com/office/drawing/2014/main" id="{EF2F8E99-D79D-4621-9AE1-FFFCD80CAE9E}"/>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4CA344D0-54E2-4D1A-87F3-5B757068A097}"/>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72A9759A-3501-4CBF-B2AD-664445F3B560}"/>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87D097-6808-4440-8F27-70F858126495}"/>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6B758C7-411E-4A56-9901-34A8E9AF0695}"/>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3BB2A2A-716D-4202-ADEE-65DBBA5894BA}"/>
                </a:ext>
              </a:extLst>
            </p:cNvPr>
            <p:cNvGrpSpPr/>
            <p:nvPr/>
          </p:nvGrpSpPr>
          <p:grpSpPr>
            <a:xfrm>
              <a:off x="1794741" y="1675968"/>
              <a:ext cx="1389784" cy="392570"/>
              <a:chOff x="6173066" y="1041163"/>
              <a:chExt cx="1389784" cy="392570"/>
            </a:xfrm>
          </p:grpSpPr>
          <p:sp>
            <p:nvSpPr>
              <p:cNvPr id="12" name="Rectangle: Rounded Corners 11">
                <a:extLst>
                  <a:ext uri="{FF2B5EF4-FFF2-40B4-BE49-F238E27FC236}">
                    <a16:creationId xmlns:a16="http://schemas.microsoft.com/office/drawing/2014/main" id="{89ACB9FA-89D1-4CF4-AD40-751BCA43E15D}"/>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F64A28B1-8807-4061-9142-B0DB6F79E1D1}"/>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EBD23F85-0E2E-40B9-9C42-7B71BC609917}"/>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FAF7DD3-5019-411A-B469-8E4E3F5DE619}"/>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04936C7-0A08-4FF3-B84E-BF001F29B3D9}"/>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43FCCF4-DE9E-4763-89FF-3F860464F48E}"/>
                </a:ext>
              </a:extLst>
            </p:cNvPr>
            <p:cNvGrpSpPr/>
            <p:nvPr/>
          </p:nvGrpSpPr>
          <p:grpSpPr>
            <a:xfrm>
              <a:off x="1794741" y="2221873"/>
              <a:ext cx="1389784" cy="392570"/>
              <a:chOff x="6173066" y="1041163"/>
              <a:chExt cx="1389784" cy="392570"/>
            </a:xfrm>
          </p:grpSpPr>
          <p:sp>
            <p:nvSpPr>
              <p:cNvPr id="18" name="Rectangle: Rounded Corners 17">
                <a:extLst>
                  <a:ext uri="{FF2B5EF4-FFF2-40B4-BE49-F238E27FC236}">
                    <a16:creationId xmlns:a16="http://schemas.microsoft.com/office/drawing/2014/main" id="{FD4858E3-AD75-4EBB-BC27-EA29C70CE5A9}"/>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F4B50F2F-B7C7-4855-AEC3-3EF9297815BC}"/>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D4E7602-D80F-4A59-A260-E810CC5F58CD}"/>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34D72C-59A4-461E-A46F-82C41C5630B7}"/>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BD2489-12DF-4DCC-A86C-463E6EC6248E}"/>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154ED12-371D-4AA7-9718-E71A88053B7B}"/>
                </a:ext>
              </a:extLst>
            </p:cNvPr>
            <p:cNvGrpSpPr/>
            <p:nvPr/>
          </p:nvGrpSpPr>
          <p:grpSpPr>
            <a:xfrm>
              <a:off x="1794741" y="2767778"/>
              <a:ext cx="1389784" cy="392570"/>
              <a:chOff x="6173066" y="1041163"/>
              <a:chExt cx="1389784" cy="392570"/>
            </a:xfrm>
          </p:grpSpPr>
          <p:sp>
            <p:nvSpPr>
              <p:cNvPr id="24" name="Rectangle: Rounded Corners 23">
                <a:extLst>
                  <a:ext uri="{FF2B5EF4-FFF2-40B4-BE49-F238E27FC236}">
                    <a16:creationId xmlns:a16="http://schemas.microsoft.com/office/drawing/2014/main" id="{4812E9BA-B040-4048-9521-FC180D54C93F}"/>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B540BE8F-6ABC-40DA-851D-C9CD5CFF831E}"/>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2485550D-D05A-481E-A3D5-60185A5BA66C}"/>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984407-B07F-43CA-833E-C2D067DF19DE}"/>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E4AFDB-7A01-4EF8-BB6D-E64BAA7A6CAC}"/>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D87352F-1E99-4425-B805-23C9C5C487FD}"/>
                </a:ext>
              </a:extLst>
            </p:cNvPr>
            <p:cNvGrpSpPr/>
            <p:nvPr/>
          </p:nvGrpSpPr>
          <p:grpSpPr>
            <a:xfrm>
              <a:off x="1794741" y="3313683"/>
              <a:ext cx="1389784" cy="392570"/>
              <a:chOff x="6173066" y="1041163"/>
              <a:chExt cx="1389784" cy="392570"/>
            </a:xfrm>
          </p:grpSpPr>
          <p:sp>
            <p:nvSpPr>
              <p:cNvPr id="30" name="Rectangle: Rounded Corners 29">
                <a:extLst>
                  <a:ext uri="{FF2B5EF4-FFF2-40B4-BE49-F238E27FC236}">
                    <a16:creationId xmlns:a16="http://schemas.microsoft.com/office/drawing/2014/main" id="{B5548657-27EF-48E2-9B6D-24BC010A8032}"/>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63E23703-FF4D-4A3D-8D5D-34CA2BA6AC6C}"/>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4B833364-3708-45CB-A529-35EEA98400DA}"/>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4AC71EB-CB50-4303-AE3F-A41808634B7A}"/>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5BE1C3-9C47-4944-B35F-69311F715C65}"/>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5822943E-8546-4DD6-B62B-56A6C469D389}"/>
                </a:ext>
              </a:extLst>
            </p:cNvPr>
            <p:cNvGrpSpPr/>
            <p:nvPr/>
          </p:nvGrpSpPr>
          <p:grpSpPr>
            <a:xfrm>
              <a:off x="1794741" y="3859588"/>
              <a:ext cx="1389784" cy="392570"/>
              <a:chOff x="6173066" y="1041163"/>
              <a:chExt cx="1389784" cy="392570"/>
            </a:xfrm>
          </p:grpSpPr>
          <p:sp>
            <p:nvSpPr>
              <p:cNvPr id="36" name="Rectangle: Rounded Corners 35">
                <a:extLst>
                  <a:ext uri="{FF2B5EF4-FFF2-40B4-BE49-F238E27FC236}">
                    <a16:creationId xmlns:a16="http://schemas.microsoft.com/office/drawing/2014/main" id="{BA567F27-DD60-4484-BB10-E3038DE4DF3B}"/>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74DD65D1-4C54-4A0E-A62E-E1DA0800B8A3}"/>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08A6D9DA-C0C2-46C2-B85D-A1EC2AA700E9}"/>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C3A9FE4-DC6E-4286-978F-92C7B8C92EAB}"/>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DF34AB6-5FE9-4C03-B38F-195442C6B9F4}"/>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80B1923-6C57-4574-A13D-ADEA98327FF1}"/>
                </a:ext>
              </a:extLst>
            </p:cNvPr>
            <p:cNvGrpSpPr/>
            <p:nvPr/>
          </p:nvGrpSpPr>
          <p:grpSpPr>
            <a:xfrm>
              <a:off x="1794741" y="4405493"/>
              <a:ext cx="1389784" cy="392570"/>
              <a:chOff x="6173066" y="1041163"/>
              <a:chExt cx="1389784" cy="392570"/>
            </a:xfrm>
          </p:grpSpPr>
          <p:sp>
            <p:nvSpPr>
              <p:cNvPr id="42" name="Rectangle: Rounded Corners 41">
                <a:extLst>
                  <a:ext uri="{FF2B5EF4-FFF2-40B4-BE49-F238E27FC236}">
                    <a16:creationId xmlns:a16="http://schemas.microsoft.com/office/drawing/2014/main" id="{B691E5DB-8097-4393-BBB6-443F5B41A449}"/>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E9F21C46-3BAA-494E-B109-001D24879F50}"/>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84B0EE08-8C22-45F9-B2F9-53A206DCB40F}"/>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CB53A83-9652-477E-8E43-4AA50AADDBDC}"/>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2A37913-9604-45D9-9366-DF46A781BA8E}"/>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8C80954-FC86-448F-AD6C-7B8F3D49205C}"/>
                </a:ext>
              </a:extLst>
            </p:cNvPr>
            <p:cNvGrpSpPr/>
            <p:nvPr/>
          </p:nvGrpSpPr>
          <p:grpSpPr>
            <a:xfrm>
              <a:off x="1794741" y="4951398"/>
              <a:ext cx="1389784" cy="392570"/>
              <a:chOff x="6173066" y="1041163"/>
              <a:chExt cx="1389784" cy="392570"/>
            </a:xfrm>
          </p:grpSpPr>
          <p:sp>
            <p:nvSpPr>
              <p:cNvPr id="48" name="Rectangle: Rounded Corners 47">
                <a:extLst>
                  <a:ext uri="{FF2B5EF4-FFF2-40B4-BE49-F238E27FC236}">
                    <a16:creationId xmlns:a16="http://schemas.microsoft.com/office/drawing/2014/main" id="{DCEEF820-7B9C-4C2E-BD0A-D55CF3FECE94}"/>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A076276D-764D-4B67-8ACC-F51C8CBA9E9F}"/>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 name="Straight Connector 49">
                <a:extLst>
                  <a:ext uri="{FF2B5EF4-FFF2-40B4-BE49-F238E27FC236}">
                    <a16:creationId xmlns:a16="http://schemas.microsoft.com/office/drawing/2014/main" id="{38B954D3-1293-4665-AE89-87D4EB859310}"/>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32F031F-003B-4EC9-BC46-83FE327D76CB}"/>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E86505B-F77B-4DBE-B9CA-C7EF126695F0}"/>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F3A8FF39-433C-4616-9AAE-13C2C410DE15}"/>
                </a:ext>
              </a:extLst>
            </p:cNvPr>
            <p:cNvGrpSpPr/>
            <p:nvPr/>
          </p:nvGrpSpPr>
          <p:grpSpPr>
            <a:xfrm>
              <a:off x="1794741" y="5497303"/>
              <a:ext cx="1389784" cy="392570"/>
              <a:chOff x="6173066" y="1041163"/>
              <a:chExt cx="1389784" cy="392570"/>
            </a:xfrm>
          </p:grpSpPr>
          <p:sp>
            <p:nvSpPr>
              <p:cNvPr id="54" name="Rectangle: Rounded Corners 53">
                <a:extLst>
                  <a:ext uri="{FF2B5EF4-FFF2-40B4-BE49-F238E27FC236}">
                    <a16:creationId xmlns:a16="http://schemas.microsoft.com/office/drawing/2014/main" id="{F855D3DC-45C7-4A5F-AC0F-40B11BA36771}"/>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4708AB8A-5E7B-47D9-B9BE-65627537BC45}"/>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88804BFF-E30A-43A7-8FF5-F90479C7C168}"/>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3C24D98-4B2D-46C0-B67C-C919ECBED475}"/>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C18849D-D582-41A2-9F22-44A3E4AA4F49}"/>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8A4C856-947C-4A8A-A121-415B6BE63F53}"/>
                </a:ext>
              </a:extLst>
            </p:cNvPr>
            <p:cNvGrpSpPr/>
            <p:nvPr/>
          </p:nvGrpSpPr>
          <p:grpSpPr>
            <a:xfrm>
              <a:off x="1794741" y="6043208"/>
              <a:ext cx="1389784" cy="392570"/>
              <a:chOff x="6173066" y="1041163"/>
              <a:chExt cx="1389784" cy="392570"/>
            </a:xfrm>
          </p:grpSpPr>
          <p:sp>
            <p:nvSpPr>
              <p:cNvPr id="60" name="Rectangle: Rounded Corners 59">
                <a:extLst>
                  <a:ext uri="{FF2B5EF4-FFF2-40B4-BE49-F238E27FC236}">
                    <a16:creationId xmlns:a16="http://schemas.microsoft.com/office/drawing/2014/main" id="{F1EB3BB4-40BA-4F63-BE68-23ACEC3615ED}"/>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0D9F4612-AD04-4577-83EB-DFC7ACCBB783}"/>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0C944D1C-1CEF-481B-B2FC-F4A185FAF90A}"/>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9E539A-7AE5-4D11-B528-D7EA6E5190C3}"/>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C50796-10F3-414F-B50E-F768C109EA3D}"/>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E08BCEA-8D70-402D-8B35-2C8070295F20}"/>
                </a:ext>
              </a:extLst>
            </p:cNvPr>
            <p:cNvGrpSpPr/>
            <p:nvPr/>
          </p:nvGrpSpPr>
          <p:grpSpPr>
            <a:xfrm>
              <a:off x="3373212" y="1130063"/>
              <a:ext cx="1389784" cy="392570"/>
              <a:chOff x="6173066" y="1041163"/>
              <a:chExt cx="1389784" cy="392570"/>
            </a:xfrm>
          </p:grpSpPr>
          <p:sp>
            <p:nvSpPr>
              <p:cNvPr id="66" name="Rectangle: Rounded Corners 65">
                <a:extLst>
                  <a:ext uri="{FF2B5EF4-FFF2-40B4-BE49-F238E27FC236}">
                    <a16:creationId xmlns:a16="http://schemas.microsoft.com/office/drawing/2014/main" id="{19A04B1B-0F95-4C9A-B834-A84A119DB46B}"/>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31035C94-0330-4965-9F0E-8473AC2D0F04}"/>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77565C9C-767B-4FBF-A19F-DFA8B0000EA0}"/>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480EAF7-E669-4F85-AC8B-AF1DDA51B1B0}"/>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BD525D-7CA4-4B14-96B4-0D9DF6979EB4}"/>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8CC9A2F6-F89F-4B56-B2AB-F2A5022895D6}"/>
                </a:ext>
              </a:extLst>
            </p:cNvPr>
            <p:cNvGrpSpPr/>
            <p:nvPr/>
          </p:nvGrpSpPr>
          <p:grpSpPr>
            <a:xfrm>
              <a:off x="3373212" y="1675968"/>
              <a:ext cx="1389784" cy="392570"/>
              <a:chOff x="6173066" y="1041163"/>
              <a:chExt cx="1389784" cy="392570"/>
            </a:xfrm>
          </p:grpSpPr>
          <p:sp>
            <p:nvSpPr>
              <p:cNvPr id="72" name="Rectangle: Rounded Corners 71">
                <a:extLst>
                  <a:ext uri="{FF2B5EF4-FFF2-40B4-BE49-F238E27FC236}">
                    <a16:creationId xmlns:a16="http://schemas.microsoft.com/office/drawing/2014/main" id="{4E4CC46D-E2DE-4E68-B70B-A0BBCC41657F}"/>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2EB65C38-BC40-42B3-8719-090CC7C83DF4}"/>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043DCA8D-8B71-4AA4-908C-81231F7F4F88}"/>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F8B316B-741A-4AAD-8293-EB5521A0FCE7}"/>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E090664-A209-4C06-9730-6831D35AFFFA}"/>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744AB265-0083-46E5-A492-1CAA197B97D5}"/>
                </a:ext>
              </a:extLst>
            </p:cNvPr>
            <p:cNvGrpSpPr/>
            <p:nvPr/>
          </p:nvGrpSpPr>
          <p:grpSpPr>
            <a:xfrm>
              <a:off x="3373212" y="2221873"/>
              <a:ext cx="1389784" cy="392570"/>
              <a:chOff x="6173066" y="1041163"/>
              <a:chExt cx="1389784" cy="392570"/>
            </a:xfrm>
          </p:grpSpPr>
          <p:sp>
            <p:nvSpPr>
              <p:cNvPr id="78" name="Rectangle: Rounded Corners 77">
                <a:extLst>
                  <a:ext uri="{FF2B5EF4-FFF2-40B4-BE49-F238E27FC236}">
                    <a16:creationId xmlns:a16="http://schemas.microsoft.com/office/drawing/2014/main" id="{60ECAFAE-0CB3-4350-A604-D05FCB3E136F}"/>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FD893A26-2930-4F16-AA4B-2B56E9714BD7}"/>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4A723E44-3E1B-42E7-8C8E-E3F62382E450}"/>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63D098-27A9-42B9-BDF3-50071E7B82B3}"/>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F65BA70-348F-4781-BB93-8DED46A9C676}"/>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5FF41566-6AD8-418A-A64C-D9AEF5DC18EB}"/>
                </a:ext>
              </a:extLst>
            </p:cNvPr>
            <p:cNvGrpSpPr/>
            <p:nvPr/>
          </p:nvGrpSpPr>
          <p:grpSpPr>
            <a:xfrm>
              <a:off x="3373212" y="2767778"/>
              <a:ext cx="1389784" cy="392570"/>
              <a:chOff x="6173066" y="1041163"/>
              <a:chExt cx="1389784" cy="392570"/>
            </a:xfrm>
          </p:grpSpPr>
          <p:sp>
            <p:nvSpPr>
              <p:cNvPr id="84" name="Rectangle: Rounded Corners 83">
                <a:extLst>
                  <a:ext uri="{FF2B5EF4-FFF2-40B4-BE49-F238E27FC236}">
                    <a16:creationId xmlns:a16="http://schemas.microsoft.com/office/drawing/2014/main" id="{5D82DC45-139A-4AE0-83D7-A51CBFB9FC49}"/>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69692206-0CE2-4995-AB3B-0BD64106F730}"/>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6" name="Straight Connector 85">
                <a:extLst>
                  <a:ext uri="{FF2B5EF4-FFF2-40B4-BE49-F238E27FC236}">
                    <a16:creationId xmlns:a16="http://schemas.microsoft.com/office/drawing/2014/main" id="{33A838B4-013B-4B5A-B871-5FCF78BCAAE2}"/>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F4708D9-6669-46E4-860F-6DCBC18316F2}"/>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FFEEA35-1DE5-4683-B5A3-E282E9DAE861}"/>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8C9EFCA6-6135-4C79-8E93-29CE798D2907}"/>
                </a:ext>
              </a:extLst>
            </p:cNvPr>
            <p:cNvGrpSpPr/>
            <p:nvPr/>
          </p:nvGrpSpPr>
          <p:grpSpPr>
            <a:xfrm>
              <a:off x="3373212" y="3313683"/>
              <a:ext cx="1389784" cy="392570"/>
              <a:chOff x="6173066" y="1041163"/>
              <a:chExt cx="1389784" cy="392570"/>
            </a:xfrm>
          </p:grpSpPr>
          <p:sp>
            <p:nvSpPr>
              <p:cNvPr id="90" name="Rectangle: Rounded Corners 89">
                <a:extLst>
                  <a:ext uri="{FF2B5EF4-FFF2-40B4-BE49-F238E27FC236}">
                    <a16:creationId xmlns:a16="http://schemas.microsoft.com/office/drawing/2014/main" id="{0991F678-2D46-4EB4-BCBC-D6517F2D267E}"/>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4208D83C-9E4F-45F8-9903-665257952299}"/>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2" name="Straight Connector 91">
                <a:extLst>
                  <a:ext uri="{FF2B5EF4-FFF2-40B4-BE49-F238E27FC236}">
                    <a16:creationId xmlns:a16="http://schemas.microsoft.com/office/drawing/2014/main" id="{63BA9556-C574-4241-AB0A-E01D8B73797F}"/>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1EF912-D616-4E94-ACB4-C7153ACF7DEB}"/>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E284AFF-152C-451D-9068-2FA8541D0267}"/>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0A350AEE-42FB-4436-94C3-06169DDE20A6}"/>
                </a:ext>
              </a:extLst>
            </p:cNvPr>
            <p:cNvGrpSpPr/>
            <p:nvPr/>
          </p:nvGrpSpPr>
          <p:grpSpPr>
            <a:xfrm>
              <a:off x="3373212" y="3859588"/>
              <a:ext cx="1389784" cy="392570"/>
              <a:chOff x="6173066" y="1041163"/>
              <a:chExt cx="1389784" cy="392570"/>
            </a:xfrm>
          </p:grpSpPr>
          <p:sp>
            <p:nvSpPr>
              <p:cNvPr id="96" name="Rectangle: Rounded Corners 95">
                <a:extLst>
                  <a:ext uri="{FF2B5EF4-FFF2-40B4-BE49-F238E27FC236}">
                    <a16:creationId xmlns:a16="http://schemas.microsoft.com/office/drawing/2014/main" id="{ED30F2F0-756C-4726-9186-1F0A5DF3CA1F}"/>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CD8E9DF1-6B6E-41C9-9402-599798F80745}"/>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 name="Straight Connector 97">
                <a:extLst>
                  <a:ext uri="{FF2B5EF4-FFF2-40B4-BE49-F238E27FC236}">
                    <a16:creationId xmlns:a16="http://schemas.microsoft.com/office/drawing/2014/main" id="{207DB972-1D33-4B4D-B71D-DAF195FE758A}"/>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449D861-14CD-4AB6-8CC2-449006DE31FC}"/>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F180F55-19B1-4B9C-9365-A987F36F9EE7}"/>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8463E8D6-841A-454A-B2B9-6CA288C0FB21}"/>
                </a:ext>
              </a:extLst>
            </p:cNvPr>
            <p:cNvGrpSpPr/>
            <p:nvPr/>
          </p:nvGrpSpPr>
          <p:grpSpPr>
            <a:xfrm>
              <a:off x="3373212" y="4405493"/>
              <a:ext cx="1389784" cy="392570"/>
              <a:chOff x="6173066" y="1041163"/>
              <a:chExt cx="1389784" cy="392570"/>
            </a:xfrm>
          </p:grpSpPr>
          <p:sp>
            <p:nvSpPr>
              <p:cNvPr id="102" name="Rectangle: Rounded Corners 101">
                <a:extLst>
                  <a:ext uri="{FF2B5EF4-FFF2-40B4-BE49-F238E27FC236}">
                    <a16:creationId xmlns:a16="http://schemas.microsoft.com/office/drawing/2014/main" id="{852199DA-BCFF-4D6F-A6AC-E452D768EDC6}"/>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E13896A8-8D65-4EA3-9E06-CD8B7A08CECA}"/>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4" name="Straight Connector 103">
                <a:extLst>
                  <a:ext uri="{FF2B5EF4-FFF2-40B4-BE49-F238E27FC236}">
                    <a16:creationId xmlns:a16="http://schemas.microsoft.com/office/drawing/2014/main" id="{0BBA9E67-3266-4DA6-AD90-632031FF90A9}"/>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BBEF624-CC09-4BE7-8D13-0084C3E85629}"/>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19B74A0-4473-4D83-95D5-E37AC3245369}"/>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E95A5675-4BEE-47A4-A2DC-56AF0D243CED}"/>
                </a:ext>
              </a:extLst>
            </p:cNvPr>
            <p:cNvGrpSpPr/>
            <p:nvPr/>
          </p:nvGrpSpPr>
          <p:grpSpPr>
            <a:xfrm>
              <a:off x="3373212" y="4951398"/>
              <a:ext cx="1389784" cy="392570"/>
              <a:chOff x="6173066" y="1041163"/>
              <a:chExt cx="1389784" cy="392570"/>
            </a:xfrm>
          </p:grpSpPr>
          <p:sp>
            <p:nvSpPr>
              <p:cNvPr id="108" name="Rectangle: Rounded Corners 107">
                <a:extLst>
                  <a:ext uri="{FF2B5EF4-FFF2-40B4-BE49-F238E27FC236}">
                    <a16:creationId xmlns:a16="http://schemas.microsoft.com/office/drawing/2014/main" id="{37DC1856-1973-40C4-AFDF-FED8C16754D1}"/>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A672C95B-2AD9-4604-A1E1-25EE4619C77F}"/>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0" name="Straight Connector 109">
                <a:extLst>
                  <a:ext uri="{FF2B5EF4-FFF2-40B4-BE49-F238E27FC236}">
                    <a16:creationId xmlns:a16="http://schemas.microsoft.com/office/drawing/2014/main" id="{8EA076E5-AC06-4AD5-8EBC-9C74273497C3}"/>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63CF1F5-058F-46F0-9FB3-7C7FD8ADA5F4}"/>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EA9FDFE-6CA3-484B-9BA8-7C3286A13B87}"/>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2122E742-1EBB-4BD6-A5C9-3610C05709F0}"/>
                </a:ext>
              </a:extLst>
            </p:cNvPr>
            <p:cNvGrpSpPr/>
            <p:nvPr/>
          </p:nvGrpSpPr>
          <p:grpSpPr>
            <a:xfrm>
              <a:off x="3373212" y="5497303"/>
              <a:ext cx="1389784" cy="392570"/>
              <a:chOff x="6173066" y="1041163"/>
              <a:chExt cx="1389784" cy="392570"/>
            </a:xfrm>
          </p:grpSpPr>
          <p:sp>
            <p:nvSpPr>
              <p:cNvPr id="114" name="Rectangle: Rounded Corners 113">
                <a:extLst>
                  <a:ext uri="{FF2B5EF4-FFF2-40B4-BE49-F238E27FC236}">
                    <a16:creationId xmlns:a16="http://schemas.microsoft.com/office/drawing/2014/main" id="{00A752F9-EA15-4326-9D43-745A37B4F13F}"/>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964BB70E-95C6-425E-A854-3791C1D1799C}"/>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2D73428C-3101-4E33-A8FB-D6DBE73DDE4C}"/>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D4BC84B-3879-4AAA-BE48-62D90F828380}"/>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3AEC556-EEC2-4746-9B5A-14B182E00306}"/>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7229BBD1-4288-41DC-8AAB-0B75AF70B885}"/>
                </a:ext>
              </a:extLst>
            </p:cNvPr>
            <p:cNvGrpSpPr/>
            <p:nvPr/>
          </p:nvGrpSpPr>
          <p:grpSpPr>
            <a:xfrm>
              <a:off x="3373212" y="6043208"/>
              <a:ext cx="1389784" cy="392570"/>
              <a:chOff x="6173066" y="1041163"/>
              <a:chExt cx="1389784" cy="392570"/>
            </a:xfrm>
          </p:grpSpPr>
          <p:sp>
            <p:nvSpPr>
              <p:cNvPr id="120" name="Rectangle: Rounded Corners 119">
                <a:extLst>
                  <a:ext uri="{FF2B5EF4-FFF2-40B4-BE49-F238E27FC236}">
                    <a16:creationId xmlns:a16="http://schemas.microsoft.com/office/drawing/2014/main" id="{A2612B2D-97D9-4F16-A696-5358486F40DC}"/>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59232197-A9FC-496E-BD17-FB89B07C1B40}"/>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Connector 121">
                <a:extLst>
                  <a:ext uri="{FF2B5EF4-FFF2-40B4-BE49-F238E27FC236}">
                    <a16:creationId xmlns:a16="http://schemas.microsoft.com/office/drawing/2014/main" id="{6BA24712-345C-4F55-81A2-DADE119B3632}"/>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602B0ED-D11A-4983-968D-53E0B09F2F07}"/>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9E44588-6B6C-406E-9921-95D91405853F}"/>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73" name="Freeform: Shape 372">
            <a:extLst>
              <a:ext uri="{FF2B5EF4-FFF2-40B4-BE49-F238E27FC236}">
                <a16:creationId xmlns:a16="http://schemas.microsoft.com/office/drawing/2014/main" id="{7C02CE56-CCA9-4A40-B764-A3E8B743000E}"/>
              </a:ext>
            </a:extLst>
          </p:cNvPr>
          <p:cNvSpPr/>
          <p:nvPr/>
        </p:nvSpPr>
        <p:spPr>
          <a:xfrm>
            <a:off x="129391" y="877422"/>
            <a:ext cx="180266" cy="319348"/>
          </a:xfrm>
          <a:custGeom>
            <a:avLst/>
            <a:gdLst>
              <a:gd name="connsiteX0" fmla="*/ 979170 w 1017270"/>
              <a:gd name="connsiteY0" fmla="*/ 0 h 1802130"/>
              <a:gd name="connsiteX1" fmla="*/ 472440 w 1017270"/>
              <a:gd name="connsiteY1" fmla="*/ 0 h 1802130"/>
              <a:gd name="connsiteX2" fmla="*/ 7620 w 1017270"/>
              <a:gd name="connsiteY2" fmla="*/ 952500 h 1802130"/>
              <a:gd name="connsiteX3" fmla="*/ 346710 w 1017270"/>
              <a:gd name="connsiteY3" fmla="*/ 952500 h 1802130"/>
              <a:gd name="connsiteX4" fmla="*/ 0 w 1017270"/>
              <a:gd name="connsiteY4" fmla="*/ 1802130 h 1802130"/>
              <a:gd name="connsiteX5" fmla="*/ 1017270 w 1017270"/>
              <a:gd name="connsiteY5" fmla="*/ 605790 h 1802130"/>
              <a:gd name="connsiteX6" fmla="*/ 636270 w 1017270"/>
              <a:gd name="connsiteY6" fmla="*/ 605790 h 1802130"/>
              <a:gd name="connsiteX7" fmla="*/ 979170 w 1017270"/>
              <a:gd name="connsiteY7" fmla="*/ 0 h 180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70" h="1802130">
                <a:moveTo>
                  <a:pt x="979170" y="0"/>
                </a:moveTo>
                <a:lnTo>
                  <a:pt x="472440" y="0"/>
                </a:lnTo>
                <a:lnTo>
                  <a:pt x="7620" y="952500"/>
                </a:lnTo>
                <a:lnTo>
                  <a:pt x="346710" y="952500"/>
                </a:lnTo>
                <a:lnTo>
                  <a:pt x="0" y="1802130"/>
                </a:lnTo>
                <a:lnTo>
                  <a:pt x="1017270" y="605790"/>
                </a:lnTo>
                <a:lnTo>
                  <a:pt x="636270" y="605790"/>
                </a:lnTo>
                <a:lnTo>
                  <a:pt x="97917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343A897B-3D18-4BCA-A5E8-411AD792BC02}"/>
              </a:ext>
            </a:extLst>
          </p:cNvPr>
          <p:cNvSpPr/>
          <p:nvPr/>
        </p:nvSpPr>
        <p:spPr>
          <a:xfrm>
            <a:off x="918656" y="1863960"/>
            <a:ext cx="1584806" cy="346771"/>
          </a:xfrm>
          <a:prstGeom prst="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7" name="Connector: Elbow 376">
            <a:extLst>
              <a:ext uri="{FF2B5EF4-FFF2-40B4-BE49-F238E27FC236}">
                <a16:creationId xmlns:a16="http://schemas.microsoft.com/office/drawing/2014/main" id="{C22A6CEB-9B58-4865-A9D2-862DC16E6C72}"/>
              </a:ext>
            </a:extLst>
          </p:cNvPr>
          <p:cNvCxnSpPr>
            <a:cxnSpLocks/>
            <a:stCxn id="373" idx="4"/>
            <a:endCxn id="374" idx="1"/>
          </p:cNvCxnSpPr>
          <p:nvPr/>
        </p:nvCxnSpPr>
        <p:spPr>
          <a:xfrm>
            <a:off x="129391" y="1196771"/>
            <a:ext cx="789265" cy="840574"/>
          </a:xfrm>
          <a:prstGeom prst="bentConnector3">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pic>
        <p:nvPicPr>
          <p:cNvPr id="1030" name="Picture 6" descr="Related image">
            <a:extLst>
              <a:ext uri="{FF2B5EF4-FFF2-40B4-BE49-F238E27FC236}">
                <a16:creationId xmlns:a16="http://schemas.microsoft.com/office/drawing/2014/main" id="{2B67367F-D607-4694-A60A-CDB57B95D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439" y="837968"/>
            <a:ext cx="370835" cy="370835"/>
          </a:xfrm>
          <a:prstGeom prst="rect">
            <a:avLst/>
          </a:prstGeom>
          <a:noFill/>
          <a:extLst>
            <a:ext uri="{909E8E84-426E-40DD-AFC4-6F175D3DCCD1}">
              <a14:hiddenFill xmlns:a14="http://schemas.microsoft.com/office/drawing/2010/main">
                <a:solidFill>
                  <a:srgbClr val="FFFFFF"/>
                </a:solidFill>
              </a14:hiddenFill>
            </a:ext>
          </a:extLst>
        </p:spPr>
      </p:pic>
      <p:cxnSp>
        <p:nvCxnSpPr>
          <p:cNvPr id="385" name="Connector: Elbow 384">
            <a:extLst>
              <a:ext uri="{FF2B5EF4-FFF2-40B4-BE49-F238E27FC236}">
                <a16:creationId xmlns:a16="http://schemas.microsoft.com/office/drawing/2014/main" id="{1F77A03C-9B14-4473-927F-E14EF1210156}"/>
              </a:ext>
            </a:extLst>
          </p:cNvPr>
          <p:cNvCxnSpPr>
            <a:cxnSpLocks/>
            <a:stCxn id="1030" idx="2"/>
            <a:endCxn id="374" idx="0"/>
          </p:cNvCxnSpPr>
          <p:nvPr/>
        </p:nvCxnSpPr>
        <p:spPr>
          <a:xfrm rot="16200000" flipH="1">
            <a:off x="1071379" y="1224280"/>
            <a:ext cx="655157" cy="624203"/>
          </a:xfrm>
          <a:prstGeom prst="bentConnector3">
            <a:avLst>
              <a:gd name="adj1" fmla="val 50000"/>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1026" name="TextBox 1025">
            <a:extLst>
              <a:ext uri="{FF2B5EF4-FFF2-40B4-BE49-F238E27FC236}">
                <a16:creationId xmlns:a16="http://schemas.microsoft.com/office/drawing/2014/main" id="{06AADBE3-6695-4EFD-8973-01253C35B65C}"/>
              </a:ext>
            </a:extLst>
          </p:cNvPr>
          <p:cNvSpPr txBox="1"/>
          <p:nvPr/>
        </p:nvSpPr>
        <p:spPr>
          <a:xfrm>
            <a:off x="7092744" y="1336988"/>
            <a:ext cx="80272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Satellite</a:t>
            </a:r>
          </a:p>
        </p:txBody>
      </p:sp>
      <p:sp>
        <p:nvSpPr>
          <p:cNvPr id="390" name="TextBox 389">
            <a:extLst>
              <a:ext uri="{FF2B5EF4-FFF2-40B4-BE49-F238E27FC236}">
                <a16:creationId xmlns:a16="http://schemas.microsoft.com/office/drawing/2014/main" id="{0D4733DD-890B-4AEE-9F42-DBC0B2ACB501}"/>
              </a:ext>
            </a:extLst>
          </p:cNvPr>
          <p:cNvSpPr txBox="1"/>
          <p:nvPr/>
        </p:nvSpPr>
        <p:spPr>
          <a:xfrm>
            <a:off x="1311296" y="5778340"/>
            <a:ext cx="592346" cy="2466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Rack 1</a:t>
            </a:r>
          </a:p>
        </p:txBody>
      </p:sp>
      <p:sp>
        <p:nvSpPr>
          <p:cNvPr id="391" name="TextBox 390">
            <a:extLst>
              <a:ext uri="{FF2B5EF4-FFF2-40B4-BE49-F238E27FC236}">
                <a16:creationId xmlns:a16="http://schemas.microsoft.com/office/drawing/2014/main" id="{CAE6A813-152E-4762-A06E-9CFE90B05B7E}"/>
              </a:ext>
            </a:extLst>
          </p:cNvPr>
          <p:cNvSpPr txBox="1"/>
          <p:nvPr/>
        </p:nvSpPr>
        <p:spPr>
          <a:xfrm>
            <a:off x="1147029" y="1911667"/>
            <a:ext cx="1143707" cy="2466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sp>
        <p:nvSpPr>
          <p:cNvPr id="393" name="Rectangle 392">
            <a:extLst>
              <a:ext uri="{FF2B5EF4-FFF2-40B4-BE49-F238E27FC236}">
                <a16:creationId xmlns:a16="http://schemas.microsoft.com/office/drawing/2014/main" id="{07F3215E-EFED-4F28-921D-6FD98CB91CC2}"/>
              </a:ext>
            </a:extLst>
          </p:cNvPr>
          <p:cNvSpPr/>
          <p:nvPr/>
        </p:nvSpPr>
        <p:spPr>
          <a:xfrm>
            <a:off x="3261294" y="2206784"/>
            <a:ext cx="2120978" cy="3502693"/>
          </a:xfrm>
          <a:prstGeom prst="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4" name="Group 393">
            <a:extLst>
              <a:ext uri="{FF2B5EF4-FFF2-40B4-BE49-F238E27FC236}">
                <a16:creationId xmlns:a16="http://schemas.microsoft.com/office/drawing/2014/main" id="{5B64726A-6FB8-4B62-AF13-8AA84A46F8C4}"/>
              </a:ext>
            </a:extLst>
          </p:cNvPr>
          <p:cNvGrpSpPr/>
          <p:nvPr/>
        </p:nvGrpSpPr>
        <p:grpSpPr>
          <a:xfrm>
            <a:off x="3370683" y="2277687"/>
            <a:ext cx="876384" cy="247551"/>
            <a:chOff x="6173066" y="1041163"/>
            <a:chExt cx="1389784" cy="392570"/>
          </a:xfrm>
        </p:grpSpPr>
        <p:sp>
          <p:nvSpPr>
            <p:cNvPr id="509" name="Rectangle: Rounded Corners 508">
              <a:extLst>
                <a:ext uri="{FF2B5EF4-FFF2-40B4-BE49-F238E27FC236}">
                  <a16:creationId xmlns:a16="http://schemas.microsoft.com/office/drawing/2014/main" id="{9A4380F6-B42B-4EC4-BCB4-EA11ED61E7B9}"/>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Oval 509">
              <a:extLst>
                <a:ext uri="{FF2B5EF4-FFF2-40B4-BE49-F238E27FC236}">
                  <a16:creationId xmlns:a16="http://schemas.microsoft.com/office/drawing/2014/main" id="{7A7E0735-98B0-4FC7-939D-00F6A537BACF}"/>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11" name="Straight Connector 510">
              <a:extLst>
                <a:ext uri="{FF2B5EF4-FFF2-40B4-BE49-F238E27FC236}">
                  <a16:creationId xmlns:a16="http://schemas.microsoft.com/office/drawing/2014/main" id="{38F94F83-FB15-4556-B19B-ECCBF896EF67}"/>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038972F9-87AA-4490-BF25-24D545734491}"/>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7E9697DE-5221-496F-B1D7-6E8D63F9A7A2}"/>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5" name="Group 394">
            <a:extLst>
              <a:ext uri="{FF2B5EF4-FFF2-40B4-BE49-F238E27FC236}">
                <a16:creationId xmlns:a16="http://schemas.microsoft.com/office/drawing/2014/main" id="{D4B1F5D7-2E63-4275-A54F-7F6EB2E518E5}"/>
              </a:ext>
            </a:extLst>
          </p:cNvPr>
          <p:cNvGrpSpPr/>
          <p:nvPr/>
        </p:nvGrpSpPr>
        <p:grpSpPr>
          <a:xfrm>
            <a:off x="3370683" y="2621929"/>
            <a:ext cx="876384" cy="247551"/>
            <a:chOff x="6173066" y="1041163"/>
            <a:chExt cx="1389784" cy="392570"/>
          </a:xfrm>
        </p:grpSpPr>
        <p:sp>
          <p:nvSpPr>
            <p:cNvPr id="504" name="Rectangle: Rounded Corners 503">
              <a:extLst>
                <a:ext uri="{FF2B5EF4-FFF2-40B4-BE49-F238E27FC236}">
                  <a16:creationId xmlns:a16="http://schemas.microsoft.com/office/drawing/2014/main" id="{990217CB-565D-4F90-A4A3-AA2445FF80DC}"/>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Oval 504">
              <a:extLst>
                <a:ext uri="{FF2B5EF4-FFF2-40B4-BE49-F238E27FC236}">
                  <a16:creationId xmlns:a16="http://schemas.microsoft.com/office/drawing/2014/main" id="{7D425033-C061-4A96-9863-A28FC63C1E2A}"/>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6" name="Straight Connector 505">
              <a:extLst>
                <a:ext uri="{FF2B5EF4-FFF2-40B4-BE49-F238E27FC236}">
                  <a16:creationId xmlns:a16="http://schemas.microsoft.com/office/drawing/2014/main" id="{68FF9BE3-F4F9-45AA-9313-096B9DCC6A8F}"/>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F6C6A05C-5522-41F6-8071-6F2E3AE2BACF}"/>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08289F0-34E8-4B17-AAA5-D57FBF1828A0}"/>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2E142B74-60BC-42C6-BED6-BD405B126AA7}"/>
              </a:ext>
            </a:extLst>
          </p:cNvPr>
          <p:cNvGrpSpPr/>
          <p:nvPr/>
        </p:nvGrpSpPr>
        <p:grpSpPr>
          <a:xfrm>
            <a:off x="3370683" y="2966172"/>
            <a:ext cx="876384" cy="247551"/>
            <a:chOff x="6173066" y="1041163"/>
            <a:chExt cx="1389784" cy="392570"/>
          </a:xfrm>
        </p:grpSpPr>
        <p:sp>
          <p:nvSpPr>
            <p:cNvPr id="499" name="Rectangle: Rounded Corners 498">
              <a:extLst>
                <a:ext uri="{FF2B5EF4-FFF2-40B4-BE49-F238E27FC236}">
                  <a16:creationId xmlns:a16="http://schemas.microsoft.com/office/drawing/2014/main" id="{68519F59-42D4-41B5-8CC1-26D4F180ADCA}"/>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E7516F80-3959-40D3-BF99-1CE9252BF3B8}"/>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1" name="Straight Connector 500">
              <a:extLst>
                <a:ext uri="{FF2B5EF4-FFF2-40B4-BE49-F238E27FC236}">
                  <a16:creationId xmlns:a16="http://schemas.microsoft.com/office/drawing/2014/main" id="{D3E8D26F-493E-4002-8143-C9BDEDA39F4B}"/>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FB13812F-E9A2-4B6A-B6B9-BAC4977BC33E}"/>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3A6A4AD7-2A4B-4588-9210-89229D000CE1}"/>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4CAB7B16-E17A-4EA0-828A-1547293D68D4}"/>
              </a:ext>
            </a:extLst>
          </p:cNvPr>
          <p:cNvGrpSpPr/>
          <p:nvPr/>
        </p:nvGrpSpPr>
        <p:grpSpPr>
          <a:xfrm>
            <a:off x="3370683" y="3310414"/>
            <a:ext cx="876384" cy="247551"/>
            <a:chOff x="6173066" y="1041163"/>
            <a:chExt cx="1389784" cy="392570"/>
          </a:xfrm>
        </p:grpSpPr>
        <p:sp>
          <p:nvSpPr>
            <p:cNvPr id="494" name="Rectangle: Rounded Corners 493">
              <a:extLst>
                <a:ext uri="{FF2B5EF4-FFF2-40B4-BE49-F238E27FC236}">
                  <a16:creationId xmlns:a16="http://schemas.microsoft.com/office/drawing/2014/main" id="{7299096E-DC3E-4778-9FB2-2ED8EBC5BF90}"/>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5" name="Oval 494">
              <a:extLst>
                <a:ext uri="{FF2B5EF4-FFF2-40B4-BE49-F238E27FC236}">
                  <a16:creationId xmlns:a16="http://schemas.microsoft.com/office/drawing/2014/main" id="{F3572D8B-8DEB-4AFC-979E-B978035CC95F}"/>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96" name="Straight Connector 495">
              <a:extLst>
                <a:ext uri="{FF2B5EF4-FFF2-40B4-BE49-F238E27FC236}">
                  <a16:creationId xmlns:a16="http://schemas.microsoft.com/office/drawing/2014/main" id="{BFBEDE3A-BEE8-4D14-96C1-149E21200BF8}"/>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D60E2311-805B-4B6C-B5AA-1495D4289630}"/>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62CDE129-FC3F-4702-A4FF-BBE3CDE9CB49}"/>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8" name="Group 397">
            <a:extLst>
              <a:ext uri="{FF2B5EF4-FFF2-40B4-BE49-F238E27FC236}">
                <a16:creationId xmlns:a16="http://schemas.microsoft.com/office/drawing/2014/main" id="{7A53987C-3A90-47D7-AA3B-8985F56A7D1E}"/>
              </a:ext>
            </a:extLst>
          </p:cNvPr>
          <p:cNvGrpSpPr/>
          <p:nvPr/>
        </p:nvGrpSpPr>
        <p:grpSpPr>
          <a:xfrm>
            <a:off x="3370683" y="3654656"/>
            <a:ext cx="876384" cy="247551"/>
            <a:chOff x="6173066" y="1041163"/>
            <a:chExt cx="1389784" cy="392570"/>
          </a:xfrm>
        </p:grpSpPr>
        <p:sp>
          <p:nvSpPr>
            <p:cNvPr id="489" name="Rectangle: Rounded Corners 488">
              <a:extLst>
                <a:ext uri="{FF2B5EF4-FFF2-40B4-BE49-F238E27FC236}">
                  <a16:creationId xmlns:a16="http://schemas.microsoft.com/office/drawing/2014/main" id="{B9D3FF79-2836-43F0-BB63-3535944CC839}"/>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0" name="Oval 489">
              <a:extLst>
                <a:ext uri="{FF2B5EF4-FFF2-40B4-BE49-F238E27FC236}">
                  <a16:creationId xmlns:a16="http://schemas.microsoft.com/office/drawing/2014/main" id="{43C60A90-8846-4813-AC4F-EA58D45B3B98}"/>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91" name="Straight Connector 490">
              <a:extLst>
                <a:ext uri="{FF2B5EF4-FFF2-40B4-BE49-F238E27FC236}">
                  <a16:creationId xmlns:a16="http://schemas.microsoft.com/office/drawing/2014/main" id="{A1EF9D4E-FABA-4300-A890-5C1497A20CCF}"/>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0147909A-AEA7-4E7C-A7AD-13B289B85731}"/>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48993FC7-895D-4DF3-9165-73B7F8B1BBD4}"/>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CEB3019A-8787-4794-B9C7-B2904B37B3D7}"/>
              </a:ext>
            </a:extLst>
          </p:cNvPr>
          <p:cNvGrpSpPr/>
          <p:nvPr/>
        </p:nvGrpSpPr>
        <p:grpSpPr>
          <a:xfrm>
            <a:off x="3370683" y="3998899"/>
            <a:ext cx="876384" cy="247551"/>
            <a:chOff x="6173066" y="1041163"/>
            <a:chExt cx="1389784" cy="392570"/>
          </a:xfrm>
        </p:grpSpPr>
        <p:sp>
          <p:nvSpPr>
            <p:cNvPr id="484" name="Rectangle: Rounded Corners 483">
              <a:extLst>
                <a:ext uri="{FF2B5EF4-FFF2-40B4-BE49-F238E27FC236}">
                  <a16:creationId xmlns:a16="http://schemas.microsoft.com/office/drawing/2014/main" id="{420685A8-C476-4CC8-A7BB-5CE0AA68D84A}"/>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Oval 484">
              <a:extLst>
                <a:ext uri="{FF2B5EF4-FFF2-40B4-BE49-F238E27FC236}">
                  <a16:creationId xmlns:a16="http://schemas.microsoft.com/office/drawing/2014/main" id="{AE6F3547-CCD7-4469-9BA7-417E4CAFC5E4}"/>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6" name="Straight Connector 485">
              <a:extLst>
                <a:ext uri="{FF2B5EF4-FFF2-40B4-BE49-F238E27FC236}">
                  <a16:creationId xmlns:a16="http://schemas.microsoft.com/office/drawing/2014/main" id="{A9228043-0360-4B56-9143-79DFA80ABEB3}"/>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632C3EB7-DB62-49CA-A87C-546A52A90625}"/>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79D108FB-2012-4E20-A8A0-B5F41941E0EA}"/>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4" name="Group 403">
            <a:extLst>
              <a:ext uri="{FF2B5EF4-FFF2-40B4-BE49-F238E27FC236}">
                <a16:creationId xmlns:a16="http://schemas.microsoft.com/office/drawing/2014/main" id="{5894F4C0-0AAD-43CC-B220-7391DF37A085}"/>
              </a:ext>
            </a:extLst>
          </p:cNvPr>
          <p:cNvGrpSpPr/>
          <p:nvPr/>
        </p:nvGrpSpPr>
        <p:grpSpPr>
          <a:xfrm>
            <a:off x="4366051" y="2277687"/>
            <a:ext cx="876384" cy="247551"/>
            <a:chOff x="6173066" y="1041163"/>
            <a:chExt cx="1389784" cy="392570"/>
          </a:xfrm>
        </p:grpSpPr>
        <p:sp>
          <p:nvSpPr>
            <p:cNvPr id="459" name="Rectangle: Rounded Corners 458">
              <a:extLst>
                <a:ext uri="{FF2B5EF4-FFF2-40B4-BE49-F238E27FC236}">
                  <a16:creationId xmlns:a16="http://schemas.microsoft.com/office/drawing/2014/main" id="{B451FD7F-FA9E-4473-9501-FC8C126CCEDF}"/>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Oval 459">
              <a:extLst>
                <a:ext uri="{FF2B5EF4-FFF2-40B4-BE49-F238E27FC236}">
                  <a16:creationId xmlns:a16="http://schemas.microsoft.com/office/drawing/2014/main" id="{C0C18541-88B2-4894-B14A-4C9C98B73054}"/>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1" name="Straight Connector 460">
              <a:extLst>
                <a:ext uri="{FF2B5EF4-FFF2-40B4-BE49-F238E27FC236}">
                  <a16:creationId xmlns:a16="http://schemas.microsoft.com/office/drawing/2014/main" id="{F1BF8ABF-CF85-4C39-8738-DE4CE4E223EA}"/>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0AB2B95-C7BB-4588-8F2E-5B9508A20B05}"/>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091769CC-632F-4D9F-9744-1B7EB05ACDBF}"/>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5" name="Group 404">
            <a:extLst>
              <a:ext uri="{FF2B5EF4-FFF2-40B4-BE49-F238E27FC236}">
                <a16:creationId xmlns:a16="http://schemas.microsoft.com/office/drawing/2014/main" id="{EBAEC95B-1241-4FA9-BA25-DD552EE2D405}"/>
              </a:ext>
            </a:extLst>
          </p:cNvPr>
          <p:cNvGrpSpPr/>
          <p:nvPr/>
        </p:nvGrpSpPr>
        <p:grpSpPr>
          <a:xfrm>
            <a:off x="4366051" y="2621929"/>
            <a:ext cx="876384" cy="247551"/>
            <a:chOff x="6173066" y="1041163"/>
            <a:chExt cx="1389784" cy="392570"/>
          </a:xfrm>
        </p:grpSpPr>
        <p:sp>
          <p:nvSpPr>
            <p:cNvPr id="454" name="Rectangle: Rounded Corners 453">
              <a:extLst>
                <a:ext uri="{FF2B5EF4-FFF2-40B4-BE49-F238E27FC236}">
                  <a16:creationId xmlns:a16="http://schemas.microsoft.com/office/drawing/2014/main" id="{D7C01BC9-D2EE-4E4B-8A94-0274636002F2}"/>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Oval 454">
              <a:extLst>
                <a:ext uri="{FF2B5EF4-FFF2-40B4-BE49-F238E27FC236}">
                  <a16:creationId xmlns:a16="http://schemas.microsoft.com/office/drawing/2014/main" id="{68D61969-3F54-41A0-A38C-EAE3A544BEBE}"/>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6" name="Straight Connector 455">
              <a:extLst>
                <a:ext uri="{FF2B5EF4-FFF2-40B4-BE49-F238E27FC236}">
                  <a16:creationId xmlns:a16="http://schemas.microsoft.com/office/drawing/2014/main" id="{60C85ABB-C0FB-4CA1-93D2-1651837CC446}"/>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5A3BF110-ACB7-4F54-A309-A0044C7B977C}"/>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CF145DCE-7E18-4272-98E7-BF0BB4443D87}"/>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6" name="Group 405">
            <a:extLst>
              <a:ext uri="{FF2B5EF4-FFF2-40B4-BE49-F238E27FC236}">
                <a16:creationId xmlns:a16="http://schemas.microsoft.com/office/drawing/2014/main" id="{A7062F02-536C-433F-8DA3-E1CB6A5170ED}"/>
              </a:ext>
            </a:extLst>
          </p:cNvPr>
          <p:cNvGrpSpPr/>
          <p:nvPr/>
        </p:nvGrpSpPr>
        <p:grpSpPr>
          <a:xfrm>
            <a:off x="4366051" y="2966172"/>
            <a:ext cx="876384" cy="247551"/>
            <a:chOff x="6173066" y="1041163"/>
            <a:chExt cx="1389784" cy="392570"/>
          </a:xfrm>
        </p:grpSpPr>
        <p:sp>
          <p:nvSpPr>
            <p:cNvPr id="449" name="Rectangle: Rounded Corners 448">
              <a:extLst>
                <a:ext uri="{FF2B5EF4-FFF2-40B4-BE49-F238E27FC236}">
                  <a16:creationId xmlns:a16="http://schemas.microsoft.com/office/drawing/2014/main" id="{4FD381C7-5A7E-429A-95D9-9B87D4DBCE6C}"/>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093536BF-0CE7-41EB-8F33-A7951F3C201C}"/>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1" name="Straight Connector 450">
              <a:extLst>
                <a:ext uri="{FF2B5EF4-FFF2-40B4-BE49-F238E27FC236}">
                  <a16:creationId xmlns:a16="http://schemas.microsoft.com/office/drawing/2014/main" id="{9C05415C-DFDB-42EF-A112-2F3B0BD31C65}"/>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F96A145B-7171-4C6B-A964-5B29C98042B2}"/>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3C532A28-46BA-4F67-A2BB-14B7F9C78A08}"/>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7" name="Group 406">
            <a:extLst>
              <a:ext uri="{FF2B5EF4-FFF2-40B4-BE49-F238E27FC236}">
                <a16:creationId xmlns:a16="http://schemas.microsoft.com/office/drawing/2014/main" id="{EAA0CB6B-7F25-43AE-850D-F7E9D69CB52C}"/>
              </a:ext>
            </a:extLst>
          </p:cNvPr>
          <p:cNvGrpSpPr/>
          <p:nvPr/>
        </p:nvGrpSpPr>
        <p:grpSpPr>
          <a:xfrm>
            <a:off x="4366051" y="3310414"/>
            <a:ext cx="876384" cy="247551"/>
            <a:chOff x="6173066" y="1041163"/>
            <a:chExt cx="1389784" cy="392570"/>
          </a:xfrm>
        </p:grpSpPr>
        <p:sp>
          <p:nvSpPr>
            <p:cNvPr id="444" name="Rectangle: Rounded Corners 443">
              <a:extLst>
                <a:ext uri="{FF2B5EF4-FFF2-40B4-BE49-F238E27FC236}">
                  <a16:creationId xmlns:a16="http://schemas.microsoft.com/office/drawing/2014/main" id="{3B02C3F2-FF6F-49DB-AEF1-7AC114A83A38}"/>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Oval 444">
              <a:extLst>
                <a:ext uri="{FF2B5EF4-FFF2-40B4-BE49-F238E27FC236}">
                  <a16:creationId xmlns:a16="http://schemas.microsoft.com/office/drawing/2014/main" id="{CCFC3C1F-F3AD-4991-805E-915EC4886A64}"/>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6" name="Straight Connector 445">
              <a:extLst>
                <a:ext uri="{FF2B5EF4-FFF2-40B4-BE49-F238E27FC236}">
                  <a16:creationId xmlns:a16="http://schemas.microsoft.com/office/drawing/2014/main" id="{6BEF38EE-E748-4609-BCCE-B60D3F156CDB}"/>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DB2EE01C-F82D-4A0D-A3C2-53268D392FD6}"/>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B1034092-75E3-4F20-AEF1-BA23C1408CF6}"/>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8" name="Group 407">
            <a:extLst>
              <a:ext uri="{FF2B5EF4-FFF2-40B4-BE49-F238E27FC236}">
                <a16:creationId xmlns:a16="http://schemas.microsoft.com/office/drawing/2014/main" id="{5D6937E6-C4F4-4A32-86F8-19D86CCC7C88}"/>
              </a:ext>
            </a:extLst>
          </p:cNvPr>
          <p:cNvGrpSpPr/>
          <p:nvPr/>
        </p:nvGrpSpPr>
        <p:grpSpPr>
          <a:xfrm>
            <a:off x="4366051" y="3654656"/>
            <a:ext cx="876384" cy="247551"/>
            <a:chOff x="6173066" y="1041163"/>
            <a:chExt cx="1389784" cy="392570"/>
          </a:xfrm>
        </p:grpSpPr>
        <p:sp>
          <p:nvSpPr>
            <p:cNvPr id="439" name="Rectangle: Rounded Corners 438">
              <a:extLst>
                <a:ext uri="{FF2B5EF4-FFF2-40B4-BE49-F238E27FC236}">
                  <a16:creationId xmlns:a16="http://schemas.microsoft.com/office/drawing/2014/main" id="{54D9BBC7-0EB9-49CA-832B-0242F799D642}"/>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0" name="Oval 439">
              <a:extLst>
                <a:ext uri="{FF2B5EF4-FFF2-40B4-BE49-F238E27FC236}">
                  <a16:creationId xmlns:a16="http://schemas.microsoft.com/office/drawing/2014/main" id="{462C9099-A83F-48E6-9E8A-FCAF31712B53}"/>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1" name="Straight Connector 440">
              <a:extLst>
                <a:ext uri="{FF2B5EF4-FFF2-40B4-BE49-F238E27FC236}">
                  <a16:creationId xmlns:a16="http://schemas.microsoft.com/office/drawing/2014/main" id="{EB8750D6-5DCB-4383-8785-914BEF39690A}"/>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224E488E-1837-4C53-B7A9-D92121503402}"/>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42A035F-7B4E-47B8-9FC9-10514FAEDDEA}"/>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9" name="Group 408">
            <a:extLst>
              <a:ext uri="{FF2B5EF4-FFF2-40B4-BE49-F238E27FC236}">
                <a16:creationId xmlns:a16="http://schemas.microsoft.com/office/drawing/2014/main" id="{7D423A26-751D-4087-A114-8DF38756DB81}"/>
              </a:ext>
            </a:extLst>
          </p:cNvPr>
          <p:cNvGrpSpPr/>
          <p:nvPr/>
        </p:nvGrpSpPr>
        <p:grpSpPr>
          <a:xfrm>
            <a:off x="4366051" y="3998899"/>
            <a:ext cx="876384" cy="247551"/>
            <a:chOff x="6173066" y="1041163"/>
            <a:chExt cx="1389784" cy="392570"/>
          </a:xfrm>
        </p:grpSpPr>
        <p:sp>
          <p:nvSpPr>
            <p:cNvPr id="434" name="Rectangle: Rounded Corners 433">
              <a:extLst>
                <a:ext uri="{FF2B5EF4-FFF2-40B4-BE49-F238E27FC236}">
                  <a16:creationId xmlns:a16="http://schemas.microsoft.com/office/drawing/2014/main" id="{46985B68-0911-49C3-922E-5E3874467AD8}"/>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5" name="Oval 434">
              <a:extLst>
                <a:ext uri="{FF2B5EF4-FFF2-40B4-BE49-F238E27FC236}">
                  <a16:creationId xmlns:a16="http://schemas.microsoft.com/office/drawing/2014/main" id="{B149ABEA-A6B1-495E-9763-9F4EC1D78933}"/>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6" name="Straight Connector 435">
              <a:extLst>
                <a:ext uri="{FF2B5EF4-FFF2-40B4-BE49-F238E27FC236}">
                  <a16:creationId xmlns:a16="http://schemas.microsoft.com/office/drawing/2014/main" id="{1DD6BA5B-D0EA-42A1-98B3-83CC473006D8}"/>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6ADEA99D-BF8F-4589-8506-BAF087D248EA}"/>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CE572D6A-ABBF-4D37-B200-70E271739EF0}"/>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5" name="Rectangle 514">
            <a:extLst>
              <a:ext uri="{FF2B5EF4-FFF2-40B4-BE49-F238E27FC236}">
                <a16:creationId xmlns:a16="http://schemas.microsoft.com/office/drawing/2014/main" id="{CEDEE0D4-AAEE-48BD-BAB7-3B0F6CA6F23C}"/>
              </a:ext>
            </a:extLst>
          </p:cNvPr>
          <p:cNvSpPr/>
          <p:nvPr/>
        </p:nvSpPr>
        <p:spPr>
          <a:xfrm>
            <a:off x="3489667" y="1860014"/>
            <a:ext cx="1584806" cy="346771"/>
          </a:xfrm>
          <a:prstGeom prst="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9" name="TextBox 518">
            <a:extLst>
              <a:ext uri="{FF2B5EF4-FFF2-40B4-BE49-F238E27FC236}">
                <a16:creationId xmlns:a16="http://schemas.microsoft.com/office/drawing/2014/main" id="{790B1A54-D845-4735-BC56-6AF3699D2B75}"/>
              </a:ext>
            </a:extLst>
          </p:cNvPr>
          <p:cNvSpPr txBox="1"/>
          <p:nvPr/>
        </p:nvSpPr>
        <p:spPr>
          <a:xfrm>
            <a:off x="3962812" y="5758275"/>
            <a:ext cx="592346" cy="2466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Rack 2</a:t>
            </a:r>
          </a:p>
        </p:txBody>
      </p:sp>
      <p:sp>
        <p:nvSpPr>
          <p:cNvPr id="520" name="TextBox 519">
            <a:extLst>
              <a:ext uri="{FF2B5EF4-FFF2-40B4-BE49-F238E27FC236}">
                <a16:creationId xmlns:a16="http://schemas.microsoft.com/office/drawing/2014/main" id="{14F62BD1-0B84-4F7A-9695-9FA5E551D31F}"/>
              </a:ext>
            </a:extLst>
          </p:cNvPr>
          <p:cNvSpPr txBox="1"/>
          <p:nvPr/>
        </p:nvSpPr>
        <p:spPr>
          <a:xfrm>
            <a:off x="3662883" y="1907720"/>
            <a:ext cx="1323867" cy="2466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sp>
        <p:nvSpPr>
          <p:cNvPr id="522" name="Rectangle 521">
            <a:extLst>
              <a:ext uri="{FF2B5EF4-FFF2-40B4-BE49-F238E27FC236}">
                <a16:creationId xmlns:a16="http://schemas.microsoft.com/office/drawing/2014/main" id="{A5E8DAE7-5756-4C8E-B51D-E5230D909616}"/>
              </a:ext>
            </a:extLst>
          </p:cNvPr>
          <p:cNvSpPr/>
          <p:nvPr/>
        </p:nvSpPr>
        <p:spPr>
          <a:xfrm>
            <a:off x="5784886" y="2202838"/>
            <a:ext cx="2120978" cy="3502693"/>
          </a:xfrm>
          <a:prstGeom prst="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F3269404-F9D2-4159-B797-814D37EC597F}"/>
              </a:ext>
            </a:extLst>
          </p:cNvPr>
          <p:cNvGrpSpPr/>
          <p:nvPr/>
        </p:nvGrpSpPr>
        <p:grpSpPr>
          <a:xfrm>
            <a:off x="5894275" y="2273741"/>
            <a:ext cx="876384" cy="247551"/>
            <a:chOff x="6173066" y="1041163"/>
            <a:chExt cx="1389784" cy="392570"/>
          </a:xfrm>
        </p:grpSpPr>
        <p:sp>
          <p:nvSpPr>
            <p:cNvPr id="638" name="Rectangle: Rounded Corners 637">
              <a:extLst>
                <a:ext uri="{FF2B5EF4-FFF2-40B4-BE49-F238E27FC236}">
                  <a16:creationId xmlns:a16="http://schemas.microsoft.com/office/drawing/2014/main" id="{F1F81F15-0DA1-44D4-8341-61B3D506C197}"/>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9" name="Oval 638">
              <a:extLst>
                <a:ext uri="{FF2B5EF4-FFF2-40B4-BE49-F238E27FC236}">
                  <a16:creationId xmlns:a16="http://schemas.microsoft.com/office/drawing/2014/main" id="{1FB37241-1A46-4958-A860-B10DB9AF5352}"/>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0" name="Straight Connector 639">
              <a:extLst>
                <a:ext uri="{FF2B5EF4-FFF2-40B4-BE49-F238E27FC236}">
                  <a16:creationId xmlns:a16="http://schemas.microsoft.com/office/drawing/2014/main" id="{10014092-F451-4A8E-8C67-205AAE8C55F8}"/>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D5D16A6F-AC6D-4F7A-A522-DEB908C0570D}"/>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F76C95D8-069A-41D4-94D3-251447F857F8}"/>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4" name="Group 523">
            <a:extLst>
              <a:ext uri="{FF2B5EF4-FFF2-40B4-BE49-F238E27FC236}">
                <a16:creationId xmlns:a16="http://schemas.microsoft.com/office/drawing/2014/main" id="{F9012D7B-B1A8-490B-8494-80761997CF5B}"/>
              </a:ext>
            </a:extLst>
          </p:cNvPr>
          <p:cNvGrpSpPr/>
          <p:nvPr/>
        </p:nvGrpSpPr>
        <p:grpSpPr>
          <a:xfrm>
            <a:off x="5894275" y="2617983"/>
            <a:ext cx="876384" cy="247551"/>
            <a:chOff x="6173066" y="1041163"/>
            <a:chExt cx="1389784" cy="392570"/>
          </a:xfrm>
        </p:grpSpPr>
        <p:sp>
          <p:nvSpPr>
            <p:cNvPr id="633" name="Rectangle: Rounded Corners 632">
              <a:extLst>
                <a:ext uri="{FF2B5EF4-FFF2-40B4-BE49-F238E27FC236}">
                  <a16:creationId xmlns:a16="http://schemas.microsoft.com/office/drawing/2014/main" id="{4CC9CAD2-E96E-4E65-8B79-C3463CBB3D32}"/>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4" name="Oval 633">
              <a:extLst>
                <a:ext uri="{FF2B5EF4-FFF2-40B4-BE49-F238E27FC236}">
                  <a16:creationId xmlns:a16="http://schemas.microsoft.com/office/drawing/2014/main" id="{F6203E99-5BF3-4D9B-9291-CDBE05964676}"/>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35" name="Straight Connector 634">
              <a:extLst>
                <a:ext uri="{FF2B5EF4-FFF2-40B4-BE49-F238E27FC236}">
                  <a16:creationId xmlns:a16="http://schemas.microsoft.com/office/drawing/2014/main" id="{4B6AE2E7-277F-4231-A398-D04FF3CC37D0}"/>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653C731A-28C0-415D-AAC1-12A49464AE4F}"/>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17108F1A-8442-4133-B2BE-9AC39E524569}"/>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3" name="Group 532">
            <a:extLst>
              <a:ext uri="{FF2B5EF4-FFF2-40B4-BE49-F238E27FC236}">
                <a16:creationId xmlns:a16="http://schemas.microsoft.com/office/drawing/2014/main" id="{2C400552-2876-4D7E-B6A1-3F1444B71DE5}"/>
              </a:ext>
            </a:extLst>
          </p:cNvPr>
          <p:cNvGrpSpPr/>
          <p:nvPr/>
        </p:nvGrpSpPr>
        <p:grpSpPr>
          <a:xfrm>
            <a:off x="6889643" y="2273741"/>
            <a:ext cx="876384" cy="247551"/>
            <a:chOff x="6173066" y="1041163"/>
            <a:chExt cx="1389784" cy="392570"/>
          </a:xfrm>
        </p:grpSpPr>
        <p:sp>
          <p:nvSpPr>
            <p:cNvPr id="588" name="Rectangle: Rounded Corners 587">
              <a:extLst>
                <a:ext uri="{FF2B5EF4-FFF2-40B4-BE49-F238E27FC236}">
                  <a16:creationId xmlns:a16="http://schemas.microsoft.com/office/drawing/2014/main" id="{44F4A111-0E90-4459-B6E3-90E7D8FDB901}"/>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9" name="Oval 588">
              <a:extLst>
                <a:ext uri="{FF2B5EF4-FFF2-40B4-BE49-F238E27FC236}">
                  <a16:creationId xmlns:a16="http://schemas.microsoft.com/office/drawing/2014/main" id="{F1EB1249-E642-4188-9AED-CDDE6B0558A6}"/>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5900705A-D83C-4FE3-86A1-B9E6B3AE175B}"/>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57E75496-108C-4CEC-8D14-84225BED02D8}"/>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FB648764-0211-4606-8AED-7C268F467978}"/>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07DE2787-6998-4110-968F-6F4E5D9384D8}"/>
              </a:ext>
            </a:extLst>
          </p:cNvPr>
          <p:cNvGrpSpPr/>
          <p:nvPr/>
        </p:nvGrpSpPr>
        <p:grpSpPr>
          <a:xfrm>
            <a:off x="6889643" y="2617983"/>
            <a:ext cx="876384" cy="247551"/>
            <a:chOff x="6173066" y="1041163"/>
            <a:chExt cx="1389784" cy="392570"/>
          </a:xfrm>
        </p:grpSpPr>
        <p:sp>
          <p:nvSpPr>
            <p:cNvPr id="583" name="Rectangle: Rounded Corners 582">
              <a:extLst>
                <a:ext uri="{FF2B5EF4-FFF2-40B4-BE49-F238E27FC236}">
                  <a16:creationId xmlns:a16="http://schemas.microsoft.com/office/drawing/2014/main" id="{16A90EB1-3F61-4CDB-B819-B7948DC87428}"/>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4" name="Oval 583">
              <a:extLst>
                <a:ext uri="{FF2B5EF4-FFF2-40B4-BE49-F238E27FC236}">
                  <a16:creationId xmlns:a16="http://schemas.microsoft.com/office/drawing/2014/main" id="{C9DF7D31-B17B-4D49-8C7B-BC568146D30D}"/>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85" name="Straight Connector 584">
              <a:extLst>
                <a:ext uri="{FF2B5EF4-FFF2-40B4-BE49-F238E27FC236}">
                  <a16:creationId xmlns:a16="http://schemas.microsoft.com/office/drawing/2014/main" id="{2E8D3061-A4B2-4A5C-B8F1-BE249520A7D5}"/>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0021B3B3-0702-4FED-9176-EE0031F292D8}"/>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9C03F872-9A0D-4282-A150-01E6EC41F971}"/>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44" name="Rectangle 643">
            <a:extLst>
              <a:ext uri="{FF2B5EF4-FFF2-40B4-BE49-F238E27FC236}">
                <a16:creationId xmlns:a16="http://schemas.microsoft.com/office/drawing/2014/main" id="{9E235E69-A891-4717-B799-149B723640A6}"/>
              </a:ext>
            </a:extLst>
          </p:cNvPr>
          <p:cNvSpPr/>
          <p:nvPr/>
        </p:nvSpPr>
        <p:spPr>
          <a:xfrm>
            <a:off x="6013259" y="1856067"/>
            <a:ext cx="1584806" cy="346771"/>
          </a:xfrm>
          <a:prstGeom prst="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8" name="TextBox 647">
            <a:extLst>
              <a:ext uri="{FF2B5EF4-FFF2-40B4-BE49-F238E27FC236}">
                <a16:creationId xmlns:a16="http://schemas.microsoft.com/office/drawing/2014/main" id="{1933B5AB-E98F-41FF-9DE3-2723F198E9B6}"/>
              </a:ext>
            </a:extLst>
          </p:cNvPr>
          <p:cNvSpPr txBox="1"/>
          <p:nvPr/>
        </p:nvSpPr>
        <p:spPr>
          <a:xfrm>
            <a:off x="6422403" y="5754329"/>
            <a:ext cx="592346" cy="2466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Rack 3</a:t>
            </a:r>
          </a:p>
        </p:txBody>
      </p:sp>
      <p:sp>
        <p:nvSpPr>
          <p:cNvPr id="649" name="TextBox 648">
            <a:extLst>
              <a:ext uri="{FF2B5EF4-FFF2-40B4-BE49-F238E27FC236}">
                <a16:creationId xmlns:a16="http://schemas.microsoft.com/office/drawing/2014/main" id="{F338322C-C0EE-4483-8CD8-4EFE05C57FA7}"/>
              </a:ext>
            </a:extLst>
          </p:cNvPr>
          <p:cNvSpPr txBox="1"/>
          <p:nvPr/>
        </p:nvSpPr>
        <p:spPr>
          <a:xfrm>
            <a:off x="6241632" y="1903774"/>
            <a:ext cx="1143707" cy="2466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sp>
        <p:nvSpPr>
          <p:cNvPr id="653" name="Freeform: Shape 652">
            <a:extLst>
              <a:ext uri="{FF2B5EF4-FFF2-40B4-BE49-F238E27FC236}">
                <a16:creationId xmlns:a16="http://schemas.microsoft.com/office/drawing/2014/main" id="{E64E67C3-D3E5-4955-981B-09CFD1AF812D}"/>
              </a:ext>
            </a:extLst>
          </p:cNvPr>
          <p:cNvSpPr/>
          <p:nvPr/>
        </p:nvSpPr>
        <p:spPr>
          <a:xfrm>
            <a:off x="2676047" y="894700"/>
            <a:ext cx="180266" cy="319348"/>
          </a:xfrm>
          <a:custGeom>
            <a:avLst/>
            <a:gdLst>
              <a:gd name="connsiteX0" fmla="*/ 979170 w 1017270"/>
              <a:gd name="connsiteY0" fmla="*/ 0 h 1802130"/>
              <a:gd name="connsiteX1" fmla="*/ 472440 w 1017270"/>
              <a:gd name="connsiteY1" fmla="*/ 0 h 1802130"/>
              <a:gd name="connsiteX2" fmla="*/ 7620 w 1017270"/>
              <a:gd name="connsiteY2" fmla="*/ 952500 h 1802130"/>
              <a:gd name="connsiteX3" fmla="*/ 346710 w 1017270"/>
              <a:gd name="connsiteY3" fmla="*/ 952500 h 1802130"/>
              <a:gd name="connsiteX4" fmla="*/ 0 w 1017270"/>
              <a:gd name="connsiteY4" fmla="*/ 1802130 h 1802130"/>
              <a:gd name="connsiteX5" fmla="*/ 1017270 w 1017270"/>
              <a:gd name="connsiteY5" fmla="*/ 605790 h 1802130"/>
              <a:gd name="connsiteX6" fmla="*/ 636270 w 1017270"/>
              <a:gd name="connsiteY6" fmla="*/ 605790 h 1802130"/>
              <a:gd name="connsiteX7" fmla="*/ 979170 w 1017270"/>
              <a:gd name="connsiteY7" fmla="*/ 0 h 180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70" h="1802130">
                <a:moveTo>
                  <a:pt x="979170" y="0"/>
                </a:moveTo>
                <a:lnTo>
                  <a:pt x="472440" y="0"/>
                </a:lnTo>
                <a:lnTo>
                  <a:pt x="7620" y="952500"/>
                </a:lnTo>
                <a:lnTo>
                  <a:pt x="346710" y="952500"/>
                </a:lnTo>
                <a:lnTo>
                  <a:pt x="0" y="1802130"/>
                </a:lnTo>
                <a:lnTo>
                  <a:pt x="1017270" y="605790"/>
                </a:lnTo>
                <a:lnTo>
                  <a:pt x="636270" y="605790"/>
                </a:lnTo>
                <a:lnTo>
                  <a:pt x="97917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54" name="Connector: Elbow 653">
            <a:extLst>
              <a:ext uri="{FF2B5EF4-FFF2-40B4-BE49-F238E27FC236}">
                <a16:creationId xmlns:a16="http://schemas.microsoft.com/office/drawing/2014/main" id="{DDC9AB36-9DEA-460F-981D-7BFD1658D323}"/>
              </a:ext>
            </a:extLst>
          </p:cNvPr>
          <p:cNvCxnSpPr>
            <a:cxnSpLocks/>
            <a:stCxn id="653" idx="4"/>
            <a:endCxn id="515" idx="1"/>
          </p:cNvCxnSpPr>
          <p:nvPr/>
        </p:nvCxnSpPr>
        <p:spPr>
          <a:xfrm>
            <a:off x="2676047" y="1214048"/>
            <a:ext cx="813620" cy="819350"/>
          </a:xfrm>
          <a:prstGeom prst="bentConnector3">
            <a:avLst>
              <a:gd name="adj1" fmla="val 50000"/>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pic>
        <p:nvPicPr>
          <p:cNvPr id="655" name="Picture 6" descr="Related image">
            <a:extLst>
              <a:ext uri="{FF2B5EF4-FFF2-40B4-BE49-F238E27FC236}">
                <a16:creationId xmlns:a16="http://schemas.microsoft.com/office/drawing/2014/main" id="{287867EA-3B17-43F9-8194-AAB0DA164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095" y="855246"/>
            <a:ext cx="370835" cy="370835"/>
          </a:xfrm>
          <a:prstGeom prst="rect">
            <a:avLst/>
          </a:prstGeom>
          <a:noFill/>
          <a:extLst>
            <a:ext uri="{909E8E84-426E-40DD-AFC4-6F175D3DCCD1}">
              <a14:hiddenFill xmlns:a14="http://schemas.microsoft.com/office/drawing/2010/main">
                <a:solidFill>
                  <a:srgbClr val="FFFFFF"/>
                </a:solidFill>
              </a14:hiddenFill>
            </a:ext>
          </a:extLst>
        </p:spPr>
      </p:pic>
      <p:cxnSp>
        <p:nvCxnSpPr>
          <p:cNvPr id="656" name="Connector: Elbow 655">
            <a:extLst>
              <a:ext uri="{FF2B5EF4-FFF2-40B4-BE49-F238E27FC236}">
                <a16:creationId xmlns:a16="http://schemas.microsoft.com/office/drawing/2014/main" id="{A1CF03F8-D74B-4237-80E0-E10D1AD6BED3}"/>
              </a:ext>
            </a:extLst>
          </p:cNvPr>
          <p:cNvCxnSpPr>
            <a:cxnSpLocks/>
            <a:stCxn id="655" idx="2"/>
            <a:endCxn id="515" idx="0"/>
          </p:cNvCxnSpPr>
          <p:nvPr/>
        </p:nvCxnSpPr>
        <p:spPr>
          <a:xfrm rot="16200000" flipH="1">
            <a:off x="3640824" y="1218768"/>
            <a:ext cx="633933" cy="648557"/>
          </a:xfrm>
          <a:prstGeom prst="bentConnector3">
            <a:avLst>
              <a:gd name="adj1" fmla="val 50000"/>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661" name="Freeform: Shape 660">
            <a:extLst>
              <a:ext uri="{FF2B5EF4-FFF2-40B4-BE49-F238E27FC236}">
                <a16:creationId xmlns:a16="http://schemas.microsoft.com/office/drawing/2014/main" id="{F255285B-9C20-40D4-B1CA-A028BB681D7B}"/>
              </a:ext>
            </a:extLst>
          </p:cNvPr>
          <p:cNvSpPr/>
          <p:nvPr/>
        </p:nvSpPr>
        <p:spPr>
          <a:xfrm>
            <a:off x="5220856" y="879175"/>
            <a:ext cx="180266" cy="319348"/>
          </a:xfrm>
          <a:custGeom>
            <a:avLst/>
            <a:gdLst>
              <a:gd name="connsiteX0" fmla="*/ 979170 w 1017270"/>
              <a:gd name="connsiteY0" fmla="*/ 0 h 1802130"/>
              <a:gd name="connsiteX1" fmla="*/ 472440 w 1017270"/>
              <a:gd name="connsiteY1" fmla="*/ 0 h 1802130"/>
              <a:gd name="connsiteX2" fmla="*/ 7620 w 1017270"/>
              <a:gd name="connsiteY2" fmla="*/ 952500 h 1802130"/>
              <a:gd name="connsiteX3" fmla="*/ 346710 w 1017270"/>
              <a:gd name="connsiteY3" fmla="*/ 952500 h 1802130"/>
              <a:gd name="connsiteX4" fmla="*/ 0 w 1017270"/>
              <a:gd name="connsiteY4" fmla="*/ 1802130 h 1802130"/>
              <a:gd name="connsiteX5" fmla="*/ 1017270 w 1017270"/>
              <a:gd name="connsiteY5" fmla="*/ 605790 h 1802130"/>
              <a:gd name="connsiteX6" fmla="*/ 636270 w 1017270"/>
              <a:gd name="connsiteY6" fmla="*/ 605790 h 1802130"/>
              <a:gd name="connsiteX7" fmla="*/ 979170 w 1017270"/>
              <a:gd name="connsiteY7" fmla="*/ 0 h 180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70" h="1802130">
                <a:moveTo>
                  <a:pt x="979170" y="0"/>
                </a:moveTo>
                <a:lnTo>
                  <a:pt x="472440" y="0"/>
                </a:lnTo>
                <a:lnTo>
                  <a:pt x="7620" y="952500"/>
                </a:lnTo>
                <a:lnTo>
                  <a:pt x="346710" y="952500"/>
                </a:lnTo>
                <a:lnTo>
                  <a:pt x="0" y="1802130"/>
                </a:lnTo>
                <a:lnTo>
                  <a:pt x="1017270" y="605790"/>
                </a:lnTo>
                <a:lnTo>
                  <a:pt x="636270" y="605790"/>
                </a:lnTo>
                <a:lnTo>
                  <a:pt x="97917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62" name="Connector: Elbow 661">
            <a:extLst>
              <a:ext uri="{FF2B5EF4-FFF2-40B4-BE49-F238E27FC236}">
                <a16:creationId xmlns:a16="http://schemas.microsoft.com/office/drawing/2014/main" id="{1635B34F-A148-45B7-9E7A-BD126BC417CA}"/>
              </a:ext>
            </a:extLst>
          </p:cNvPr>
          <p:cNvCxnSpPr>
            <a:cxnSpLocks/>
            <a:stCxn id="661" idx="4"/>
            <a:endCxn id="644" idx="1"/>
          </p:cNvCxnSpPr>
          <p:nvPr/>
        </p:nvCxnSpPr>
        <p:spPr>
          <a:xfrm>
            <a:off x="5220856" y="1198523"/>
            <a:ext cx="792403" cy="830929"/>
          </a:xfrm>
          <a:prstGeom prst="bentConnector3">
            <a:avLst>
              <a:gd name="adj1" fmla="val 50000"/>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pic>
        <p:nvPicPr>
          <p:cNvPr id="663" name="Picture 6" descr="Related image">
            <a:extLst>
              <a:ext uri="{FF2B5EF4-FFF2-40B4-BE49-F238E27FC236}">
                <a16:creationId xmlns:a16="http://schemas.microsoft.com/office/drawing/2014/main" id="{FEE9DDE7-3C87-4C52-9CBD-5EEB5A044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04" y="839720"/>
            <a:ext cx="370835" cy="370835"/>
          </a:xfrm>
          <a:prstGeom prst="rect">
            <a:avLst/>
          </a:prstGeom>
          <a:noFill/>
          <a:extLst>
            <a:ext uri="{909E8E84-426E-40DD-AFC4-6F175D3DCCD1}">
              <a14:hiddenFill xmlns:a14="http://schemas.microsoft.com/office/drawing/2010/main">
                <a:solidFill>
                  <a:srgbClr val="FFFFFF"/>
                </a:solidFill>
              </a14:hiddenFill>
            </a:ext>
          </a:extLst>
        </p:spPr>
      </p:pic>
      <p:cxnSp>
        <p:nvCxnSpPr>
          <p:cNvPr id="664" name="Connector: Elbow 663">
            <a:extLst>
              <a:ext uri="{FF2B5EF4-FFF2-40B4-BE49-F238E27FC236}">
                <a16:creationId xmlns:a16="http://schemas.microsoft.com/office/drawing/2014/main" id="{67FC5909-464B-41DF-ABF3-0CA80C8BED3C}"/>
              </a:ext>
            </a:extLst>
          </p:cNvPr>
          <p:cNvCxnSpPr>
            <a:cxnSpLocks/>
            <a:stCxn id="663" idx="2"/>
            <a:endCxn id="644" idx="0"/>
          </p:cNvCxnSpPr>
          <p:nvPr/>
        </p:nvCxnSpPr>
        <p:spPr>
          <a:xfrm rot="16200000" flipH="1">
            <a:off x="6169236" y="1219641"/>
            <a:ext cx="645512" cy="627340"/>
          </a:xfrm>
          <a:prstGeom prst="bentConnector3">
            <a:avLst>
              <a:gd name="adj1" fmla="val 50000"/>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668" name="Rectangle 667">
            <a:extLst>
              <a:ext uri="{FF2B5EF4-FFF2-40B4-BE49-F238E27FC236}">
                <a16:creationId xmlns:a16="http://schemas.microsoft.com/office/drawing/2014/main" id="{EA392CBC-16C4-4C93-A160-C336AF1FF837}"/>
              </a:ext>
            </a:extLst>
          </p:cNvPr>
          <p:cNvSpPr/>
          <p:nvPr/>
        </p:nvSpPr>
        <p:spPr>
          <a:xfrm>
            <a:off x="180299" y="149290"/>
            <a:ext cx="572624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rPr>
              <a:t>Satellite - Physical layout </a:t>
            </a:r>
          </a:p>
        </p:txBody>
      </p:sp>
      <p:sp>
        <p:nvSpPr>
          <p:cNvPr id="669" name="Rectangle 668">
            <a:extLst>
              <a:ext uri="{FF2B5EF4-FFF2-40B4-BE49-F238E27FC236}">
                <a16:creationId xmlns:a16="http://schemas.microsoft.com/office/drawing/2014/main" id="{7E323B77-73B3-4B8D-A7FF-E11D98458195}"/>
              </a:ext>
            </a:extLst>
          </p:cNvPr>
          <p:cNvSpPr/>
          <p:nvPr/>
        </p:nvSpPr>
        <p:spPr>
          <a:xfrm>
            <a:off x="8687151" y="1883035"/>
            <a:ext cx="3295674"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 </a:t>
            </a:r>
            <a:r>
              <a:rPr kumimoji="0" lang="en-US"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satellite</a:t>
            </a: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physically consists of multiple </a:t>
            </a:r>
            <a:r>
              <a:rPr kumimoji="0" lang="en-US"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racks</a:t>
            </a: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ideally physically connected to separate network &amp; power/cooling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Number of </a:t>
            </a:r>
            <a:r>
              <a:rPr kumimoji="0" lang="en-US"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servers</a:t>
            </a: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in the rack based on capacity needed and SKU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Satellite(s), rack(s), server(s), </a:t>
            </a:r>
            <a:r>
              <a:rPr kumimoji="0" lang="en-US" sz="1800" b="1"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ToR</a:t>
            </a:r>
            <a:r>
              <a:rPr kumimoji="0" lang="en-US"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t>
            </a: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will be modelled as explicit Azure Resources</a:t>
            </a:r>
          </a:p>
        </p:txBody>
      </p:sp>
      <p:sp>
        <p:nvSpPr>
          <p:cNvPr id="2" name="Date Placeholder 1">
            <a:extLst>
              <a:ext uri="{FF2B5EF4-FFF2-40B4-BE49-F238E27FC236}">
                <a16:creationId xmlns:a16="http://schemas.microsoft.com/office/drawing/2014/main" id="{BE6736C2-7B31-4B97-A77B-F5C5B9F8E36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A7D75C-29C5-4557-A14A-57BA1932025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B2CA859A-95BB-4921-B50F-EB3D7459DCA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Under NDA</a:t>
            </a:r>
          </a:p>
        </p:txBody>
      </p:sp>
      <p:sp>
        <p:nvSpPr>
          <p:cNvPr id="126" name="Slide Number Placeholder 125">
            <a:extLst>
              <a:ext uri="{FF2B5EF4-FFF2-40B4-BE49-F238E27FC236}">
                <a16:creationId xmlns:a16="http://schemas.microsoft.com/office/drawing/2014/main" id="{189C2003-2E6F-4B5A-AEB3-E3333C7F8F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9B465-4663-4039-BF9C-0CBB189CEE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488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Rectangle 391">
            <a:extLst>
              <a:ext uri="{FF2B5EF4-FFF2-40B4-BE49-F238E27FC236}">
                <a16:creationId xmlns:a16="http://schemas.microsoft.com/office/drawing/2014/main" id="{613FD052-952B-4E72-A90E-94F4194D39BE}"/>
              </a:ext>
            </a:extLst>
          </p:cNvPr>
          <p:cNvSpPr/>
          <p:nvPr/>
        </p:nvSpPr>
        <p:spPr bwMode="auto">
          <a:xfrm>
            <a:off x="309822" y="1416620"/>
            <a:ext cx="11604619" cy="513100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a:xfrm>
            <a:off x="369782" y="409623"/>
            <a:ext cx="11018520" cy="553998"/>
          </a:xfrm>
        </p:spPr>
        <p:txBody>
          <a:bodyPr/>
          <a:lstStyle/>
          <a:p>
            <a:r>
              <a:rPr lang="en-US" dirty="0"/>
              <a:t>Recap of security options- Protection from Internet</a:t>
            </a:r>
          </a:p>
        </p:txBody>
      </p:sp>
      <p:sp>
        <p:nvSpPr>
          <p:cNvPr id="30" name="Rectangle 29">
            <a:extLst>
              <a:ext uri="{FF2B5EF4-FFF2-40B4-BE49-F238E27FC236}">
                <a16:creationId xmlns:a16="http://schemas.microsoft.com/office/drawing/2014/main" id="{6567DD41-DFC6-4D64-9AC7-28679EFCC5B3}"/>
              </a:ext>
            </a:extLst>
          </p:cNvPr>
          <p:cNvSpPr/>
          <p:nvPr/>
        </p:nvSpPr>
        <p:spPr bwMode="auto">
          <a:xfrm>
            <a:off x="2987052" y="2805203"/>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FD99588D-E8E6-4ED1-BE77-B3A38CFB67DE}"/>
              </a:ext>
            </a:extLst>
          </p:cNvPr>
          <p:cNvSpPr/>
          <p:nvPr/>
        </p:nvSpPr>
        <p:spPr bwMode="auto">
          <a:xfrm>
            <a:off x="4833256" y="1600201"/>
            <a:ext cx="2925265" cy="477289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Shared Services</a:t>
            </a:r>
          </a:p>
        </p:txBody>
      </p:sp>
      <p:sp>
        <p:nvSpPr>
          <p:cNvPr id="57" name="Rectangle 56">
            <a:extLst>
              <a:ext uri="{FF2B5EF4-FFF2-40B4-BE49-F238E27FC236}">
                <a16:creationId xmlns:a16="http://schemas.microsoft.com/office/drawing/2014/main" id="{2E028927-F43C-4001-AAE4-C2FE931D1C15}"/>
              </a:ext>
            </a:extLst>
          </p:cNvPr>
          <p:cNvSpPr/>
          <p:nvPr/>
        </p:nvSpPr>
        <p:spPr bwMode="auto">
          <a:xfrm>
            <a:off x="8115218" y="1600201"/>
            <a:ext cx="3139522" cy="2154374"/>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PaaS Spoke 1</a:t>
            </a:r>
          </a:p>
        </p:txBody>
      </p:sp>
      <p:sp>
        <p:nvSpPr>
          <p:cNvPr id="58" name="Rectangle 57">
            <a:extLst>
              <a:ext uri="{FF2B5EF4-FFF2-40B4-BE49-F238E27FC236}">
                <a16:creationId xmlns:a16="http://schemas.microsoft.com/office/drawing/2014/main" id="{91C57C5B-80B0-4D48-8F3E-150A8D15FA5E}"/>
              </a:ext>
            </a:extLst>
          </p:cNvPr>
          <p:cNvSpPr/>
          <p:nvPr/>
        </p:nvSpPr>
        <p:spPr bwMode="auto">
          <a:xfrm>
            <a:off x="8115218" y="3902670"/>
            <a:ext cx="3139522" cy="2470422"/>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err="1">
                <a:ln>
                  <a:noFill/>
                </a:ln>
                <a:gradFill>
                  <a:gsLst>
                    <a:gs pos="64602">
                      <a:srgbClr val="1A1A1A"/>
                    </a:gs>
                    <a:gs pos="40075">
                      <a:srgbClr val="1A1A1A"/>
                    </a:gs>
                  </a:gsLst>
                  <a:lin ang="5400000" scaled="0"/>
                </a:gradFill>
                <a:effectLst/>
                <a:uLnTx/>
                <a:uFillTx/>
                <a:latin typeface="Segoe UI"/>
                <a:ea typeface="+mn-ea"/>
                <a:cs typeface="+mn-cs"/>
              </a:rPr>
              <a:t>Iaas</a:t>
            </a: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 Spoke2</a:t>
            </a:r>
          </a:p>
        </p:txBody>
      </p:sp>
      <p:sp>
        <p:nvSpPr>
          <p:cNvPr id="60" name="Rectangle 59">
            <a:extLst>
              <a:ext uri="{FF2B5EF4-FFF2-40B4-BE49-F238E27FC236}">
                <a16:creationId xmlns:a16="http://schemas.microsoft.com/office/drawing/2014/main" id="{C19CB7E2-CFF6-49A8-89A0-8B2AD9F3B582}"/>
              </a:ext>
            </a:extLst>
          </p:cNvPr>
          <p:cNvSpPr/>
          <p:nvPr/>
        </p:nvSpPr>
        <p:spPr bwMode="auto">
          <a:xfrm>
            <a:off x="5103726" y="2374093"/>
            <a:ext cx="2431103" cy="325007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A7535828-DCA9-4E5D-89A3-32630B73FE5A}"/>
              </a:ext>
            </a:extLst>
          </p:cNvPr>
          <p:cNvSpPr/>
          <p:nvPr/>
        </p:nvSpPr>
        <p:spPr bwMode="auto">
          <a:xfrm>
            <a:off x="5588640" y="2463514"/>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62" name="Rectangle 61">
            <a:extLst>
              <a:ext uri="{FF2B5EF4-FFF2-40B4-BE49-F238E27FC236}">
                <a16:creationId xmlns:a16="http://schemas.microsoft.com/office/drawing/2014/main" id="{5CD58702-CF11-4269-AE78-1605E2D4CC01}"/>
              </a:ext>
            </a:extLst>
          </p:cNvPr>
          <p:cNvSpPr/>
          <p:nvPr/>
        </p:nvSpPr>
        <p:spPr bwMode="auto">
          <a:xfrm>
            <a:off x="6417904" y="2457860"/>
            <a:ext cx="1009177"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WAF: HTTP/s ingress</a:t>
            </a:r>
          </a:p>
        </p:txBody>
      </p:sp>
      <p:sp>
        <p:nvSpPr>
          <p:cNvPr id="65" name="Rectangle 64">
            <a:extLst>
              <a:ext uri="{FF2B5EF4-FFF2-40B4-BE49-F238E27FC236}">
                <a16:creationId xmlns:a16="http://schemas.microsoft.com/office/drawing/2014/main" id="{94AB231B-4F70-47FA-B48D-A27024A3D6D0}"/>
              </a:ext>
            </a:extLst>
          </p:cNvPr>
          <p:cNvSpPr/>
          <p:nvPr/>
        </p:nvSpPr>
        <p:spPr bwMode="auto">
          <a:xfrm>
            <a:off x="6817476" y="549191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TextBox 71">
            <a:extLst>
              <a:ext uri="{FF2B5EF4-FFF2-40B4-BE49-F238E27FC236}">
                <a16:creationId xmlns:a16="http://schemas.microsoft.com/office/drawing/2014/main" id="{1C4EB9CE-3002-4C79-BB63-12F3BA69AD68}"/>
              </a:ext>
            </a:extLst>
          </p:cNvPr>
          <p:cNvSpPr txBox="1"/>
          <p:nvPr/>
        </p:nvSpPr>
        <p:spPr>
          <a:xfrm>
            <a:off x="6027654" y="5456513"/>
            <a:ext cx="897683"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Hub virtual network</a:t>
            </a:r>
          </a:p>
        </p:txBody>
      </p:sp>
      <p:sp>
        <p:nvSpPr>
          <p:cNvPr id="73" name="Rectangle 72">
            <a:extLst>
              <a:ext uri="{FF2B5EF4-FFF2-40B4-BE49-F238E27FC236}">
                <a16:creationId xmlns:a16="http://schemas.microsoft.com/office/drawing/2014/main" id="{0AF1074A-D4C5-47CD-AAF6-3858B04CD0B3}"/>
              </a:ext>
            </a:extLst>
          </p:cNvPr>
          <p:cNvSpPr/>
          <p:nvPr/>
        </p:nvSpPr>
        <p:spPr bwMode="auto">
          <a:xfrm>
            <a:off x="8339444" y="4058805"/>
            <a:ext cx="2182903" cy="1884787"/>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102" name="Group 101">
            <a:extLst>
              <a:ext uri="{FF2B5EF4-FFF2-40B4-BE49-F238E27FC236}">
                <a16:creationId xmlns:a16="http://schemas.microsoft.com/office/drawing/2014/main" id="{E12D2355-8591-4CA0-8D62-8A086E31F0A3}"/>
              </a:ext>
            </a:extLst>
          </p:cNvPr>
          <p:cNvGrpSpPr/>
          <p:nvPr/>
        </p:nvGrpSpPr>
        <p:grpSpPr>
          <a:xfrm>
            <a:off x="5816880" y="2888887"/>
            <a:ext cx="291232" cy="291232"/>
            <a:chOff x="-1577340" y="1866900"/>
            <a:chExt cx="1191415" cy="1191415"/>
          </a:xfrm>
        </p:grpSpPr>
        <p:sp>
          <p:nvSpPr>
            <p:cNvPr id="96" name="Oval 95">
              <a:extLst>
                <a:ext uri="{FF2B5EF4-FFF2-40B4-BE49-F238E27FC236}">
                  <a16:creationId xmlns:a16="http://schemas.microsoft.com/office/drawing/2014/main" id="{222EA2B6-7C6E-426E-A97A-C8D2A67BE3B5}"/>
                </a:ext>
              </a:extLst>
            </p:cNvPr>
            <p:cNvSpPr/>
            <p:nvPr/>
          </p:nvSpPr>
          <p:spPr bwMode="auto">
            <a:xfrm>
              <a:off x="-1577340" y="1866900"/>
              <a:ext cx="1191415" cy="119141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ED861ED2-773B-4FF8-93AB-01722FEEF3AD}"/>
                </a:ext>
              </a:extLst>
            </p:cNvPr>
            <p:cNvGrpSpPr/>
            <p:nvPr/>
          </p:nvGrpSpPr>
          <p:grpSpPr>
            <a:xfrm>
              <a:off x="-1484020" y="1976406"/>
              <a:ext cx="1004774" cy="972403"/>
              <a:chOff x="-1484258" y="1974303"/>
              <a:chExt cx="1004774" cy="972403"/>
            </a:xfrm>
          </p:grpSpPr>
          <p:sp>
            <p:nvSpPr>
              <p:cNvPr id="97" name="Arrow: Down 96">
                <a:extLst>
                  <a:ext uri="{FF2B5EF4-FFF2-40B4-BE49-F238E27FC236}">
                    <a16:creationId xmlns:a16="http://schemas.microsoft.com/office/drawing/2014/main" id="{83556D73-0BA3-43FA-B847-EAABF1DEE706}"/>
                  </a:ext>
                </a:extLst>
              </p:cNvPr>
              <p:cNvSpPr/>
              <p:nvPr/>
            </p:nvSpPr>
            <p:spPr bwMode="auto">
              <a:xfrm>
                <a:off x="-1119933" y="197430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8" name="Arrow: Down 97">
                <a:extLst>
                  <a:ext uri="{FF2B5EF4-FFF2-40B4-BE49-F238E27FC236}">
                    <a16:creationId xmlns:a16="http://schemas.microsoft.com/office/drawing/2014/main" id="{48919442-77C2-4E77-8399-92D063846136}"/>
                  </a:ext>
                </a:extLst>
              </p:cNvPr>
              <p:cNvSpPr/>
              <p:nvPr/>
            </p:nvSpPr>
            <p:spPr bwMode="auto">
              <a:xfrm rot="5400000">
                <a:off x="-1419734"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9" name="Arrow: Down 98">
                <a:extLst>
                  <a:ext uri="{FF2B5EF4-FFF2-40B4-BE49-F238E27FC236}">
                    <a16:creationId xmlns:a16="http://schemas.microsoft.com/office/drawing/2014/main" id="{80C4481A-4B12-4982-833F-F20EB8375635}"/>
                  </a:ext>
                </a:extLst>
              </p:cNvPr>
              <p:cNvSpPr/>
              <p:nvPr/>
            </p:nvSpPr>
            <p:spPr bwMode="auto">
              <a:xfrm rot="10800000">
                <a:off x="-1119933" y="2541058"/>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0" name="Arrow: Down 99">
                <a:extLst>
                  <a:ext uri="{FF2B5EF4-FFF2-40B4-BE49-F238E27FC236}">
                    <a16:creationId xmlns:a16="http://schemas.microsoft.com/office/drawing/2014/main" id="{FD4B281C-C5EF-4DF1-A22B-33BB67A4023E}"/>
                  </a:ext>
                </a:extLst>
              </p:cNvPr>
              <p:cNvSpPr/>
              <p:nvPr/>
            </p:nvSpPr>
            <p:spPr bwMode="auto">
              <a:xfrm rot="16200000">
                <a:off x="-820608"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103" name="TextBox 102">
            <a:extLst>
              <a:ext uri="{FF2B5EF4-FFF2-40B4-BE49-F238E27FC236}">
                <a16:creationId xmlns:a16="http://schemas.microsoft.com/office/drawing/2014/main" id="{84227DF0-E203-4BA4-B6DA-7F2126C363EB}"/>
              </a:ext>
            </a:extLst>
          </p:cNvPr>
          <p:cNvSpPr txBox="1"/>
          <p:nvPr/>
        </p:nvSpPr>
        <p:spPr>
          <a:xfrm>
            <a:off x="5734070" y="3251698"/>
            <a:ext cx="45685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ER Gateway</a:t>
            </a:r>
          </a:p>
        </p:txBody>
      </p:sp>
      <p:grpSp>
        <p:nvGrpSpPr>
          <p:cNvPr id="168" name="Group 23">
            <a:extLst>
              <a:ext uri="{FF2B5EF4-FFF2-40B4-BE49-F238E27FC236}">
                <a16:creationId xmlns:a16="http://schemas.microsoft.com/office/drawing/2014/main" id="{68305D49-5600-4C95-8AA1-BC978FF0CE48}"/>
              </a:ext>
            </a:extLst>
          </p:cNvPr>
          <p:cNvGrpSpPr>
            <a:grpSpLocks noChangeAspect="1"/>
          </p:cNvGrpSpPr>
          <p:nvPr/>
        </p:nvGrpSpPr>
        <p:grpSpPr bwMode="auto">
          <a:xfrm>
            <a:off x="6427930" y="1933448"/>
            <a:ext cx="312670" cy="342928"/>
            <a:chOff x="2150" y="3010"/>
            <a:chExt cx="310" cy="340"/>
          </a:xfrm>
        </p:grpSpPr>
        <p:sp>
          <p:nvSpPr>
            <p:cNvPr id="170" name="Freeform 24">
              <a:extLst>
                <a:ext uri="{FF2B5EF4-FFF2-40B4-BE49-F238E27FC236}">
                  <a16:creationId xmlns:a16="http://schemas.microsoft.com/office/drawing/2014/main" id="{ABC2D0AE-2061-4759-BDE0-BE2F54064C30}"/>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25">
              <a:extLst>
                <a:ext uri="{FF2B5EF4-FFF2-40B4-BE49-F238E27FC236}">
                  <a16:creationId xmlns:a16="http://schemas.microsoft.com/office/drawing/2014/main" id="{14E9B35C-9DD5-495B-9E2F-921931F0398F}"/>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75" name="TextBox 174">
            <a:extLst>
              <a:ext uri="{FF2B5EF4-FFF2-40B4-BE49-F238E27FC236}">
                <a16:creationId xmlns:a16="http://schemas.microsoft.com/office/drawing/2014/main" id="{D5B084A7-2C49-4ABC-8EC4-D29BDF0EA0B5}"/>
              </a:ext>
            </a:extLst>
          </p:cNvPr>
          <p:cNvSpPr txBox="1"/>
          <p:nvPr/>
        </p:nvSpPr>
        <p:spPr>
          <a:xfrm>
            <a:off x="6379882" y="1695570"/>
            <a:ext cx="408766" cy="215444"/>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DDOS</a:t>
            </a:r>
            <a:b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Protection</a:t>
            </a:r>
          </a:p>
        </p:txBody>
      </p:sp>
      <p:cxnSp>
        <p:nvCxnSpPr>
          <p:cNvPr id="179" name="Straight Connector 178">
            <a:extLst>
              <a:ext uri="{FF2B5EF4-FFF2-40B4-BE49-F238E27FC236}">
                <a16:creationId xmlns:a16="http://schemas.microsoft.com/office/drawing/2014/main" id="{5C50DCFD-FD0C-4AC1-8270-96E3EC24E3DB}"/>
              </a:ext>
            </a:extLst>
          </p:cNvPr>
          <p:cNvCxnSpPr>
            <a:cxnSpLocks/>
          </p:cNvCxnSpPr>
          <p:nvPr/>
        </p:nvCxnSpPr>
        <p:spPr>
          <a:xfrm>
            <a:off x="6921855" y="2205038"/>
            <a:ext cx="0" cy="64531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426D3FD8-BC29-47CA-9882-1282B05E71A9}"/>
              </a:ext>
            </a:extLst>
          </p:cNvPr>
          <p:cNvSpPr txBox="1"/>
          <p:nvPr/>
        </p:nvSpPr>
        <p:spPr>
          <a:xfrm>
            <a:off x="6831834" y="2048239"/>
            <a:ext cx="193258" cy="156799"/>
          </a:xfrm>
          <a:prstGeom prst="rect">
            <a:avLst/>
          </a:prstGeom>
          <a:noFill/>
          <a:ln w="19050">
            <a:solidFill>
              <a:schemeClr val="tx1"/>
            </a:solidFill>
          </a:ln>
        </p:spPr>
        <p:txBody>
          <a:bodyPr wrap="none" lIns="27432" tIns="27432" rIns="27432" bIns="27432"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PIP</a:t>
            </a:r>
          </a:p>
        </p:txBody>
      </p:sp>
      <p:grpSp>
        <p:nvGrpSpPr>
          <p:cNvPr id="66" name="Group 8">
            <a:extLst>
              <a:ext uri="{FF2B5EF4-FFF2-40B4-BE49-F238E27FC236}">
                <a16:creationId xmlns:a16="http://schemas.microsoft.com/office/drawing/2014/main" id="{C87D801A-B3E3-47C5-A9BB-776267F38445}"/>
              </a:ext>
            </a:extLst>
          </p:cNvPr>
          <p:cNvGrpSpPr>
            <a:grpSpLocks noChangeAspect="1"/>
          </p:cNvGrpSpPr>
          <p:nvPr/>
        </p:nvGrpSpPr>
        <p:grpSpPr bwMode="auto">
          <a:xfrm>
            <a:off x="6956323" y="5530165"/>
            <a:ext cx="329347" cy="192064"/>
            <a:chOff x="4390" y="3866"/>
            <a:chExt cx="511" cy="298"/>
          </a:xfrm>
        </p:grpSpPr>
        <p:sp>
          <p:nvSpPr>
            <p:cNvPr id="67" name="Freeform 9">
              <a:extLst>
                <a:ext uri="{FF2B5EF4-FFF2-40B4-BE49-F238E27FC236}">
                  <a16:creationId xmlns:a16="http://schemas.microsoft.com/office/drawing/2014/main" id="{663A7C24-3C26-4444-A154-CBDB7F6E7F3F}"/>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1A3E99DC-4F70-4C9A-B897-390FED259AA6}"/>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Oval 11">
              <a:extLst>
                <a:ext uri="{FF2B5EF4-FFF2-40B4-BE49-F238E27FC236}">
                  <a16:creationId xmlns:a16="http://schemas.microsoft.com/office/drawing/2014/main" id="{9BBB2E3F-A73C-4DCA-A088-E9CF2CDF3A84}"/>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Oval 12">
              <a:extLst>
                <a:ext uri="{FF2B5EF4-FFF2-40B4-BE49-F238E27FC236}">
                  <a16:creationId xmlns:a16="http://schemas.microsoft.com/office/drawing/2014/main" id="{3B0ECD6E-B2EC-4C22-A441-C9386D7C0EB1}"/>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Oval 13">
              <a:extLst>
                <a:ext uri="{FF2B5EF4-FFF2-40B4-BE49-F238E27FC236}">
                  <a16:creationId xmlns:a16="http://schemas.microsoft.com/office/drawing/2014/main" id="{0462B83B-70C4-49FF-8FFD-7CD64772F6C5}"/>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31" name="Straight Connector 230">
            <a:extLst>
              <a:ext uri="{FF2B5EF4-FFF2-40B4-BE49-F238E27FC236}">
                <a16:creationId xmlns:a16="http://schemas.microsoft.com/office/drawing/2014/main" id="{B95CDDE4-9674-4169-B3CF-270723447B94}"/>
              </a:ext>
            </a:extLst>
          </p:cNvPr>
          <p:cNvCxnSpPr>
            <a:cxnSpLocks/>
          </p:cNvCxnSpPr>
          <p:nvPr/>
        </p:nvCxnSpPr>
        <p:spPr>
          <a:xfrm>
            <a:off x="7560469" y="2838914"/>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35" name="Group 8">
            <a:extLst>
              <a:ext uri="{FF2B5EF4-FFF2-40B4-BE49-F238E27FC236}">
                <a16:creationId xmlns:a16="http://schemas.microsoft.com/office/drawing/2014/main" id="{95FD9239-7ED1-4920-89E1-8CF0651A5BDB}"/>
              </a:ext>
            </a:extLst>
          </p:cNvPr>
          <p:cNvGrpSpPr>
            <a:grpSpLocks noChangeAspect="1"/>
          </p:cNvGrpSpPr>
          <p:nvPr/>
        </p:nvGrpSpPr>
        <p:grpSpPr bwMode="auto">
          <a:xfrm>
            <a:off x="7805317" y="2949566"/>
            <a:ext cx="266196" cy="155236"/>
            <a:chOff x="4390" y="3866"/>
            <a:chExt cx="511" cy="298"/>
          </a:xfrm>
        </p:grpSpPr>
        <p:sp>
          <p:nvSpPr>
            <p:cNvPr id="236" name="Freeform 9">
              <a:extLst>
                <a:ext uri="{FF2B5EF4-FFF2-40B4-BE49-F238E27FC236}">
                  <a16:creationId xmlns:a16="http://schemas.microsoft.com/office/drawing/2014/main" id="{39017046-1960-41E1-BC5A-8731EB9A53DA}"/>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10">
              <a:extLst>
                <a:ext uri="{FF2B5EF4-FFF2-40B4-BE49-F238E27FC236}">
                  <a16:creationId xmlns:a16="http://schemas.microsoft.com/office/drawing/2014/main" id="{83E6A9B7-6A25-4D13-8DA3-3BFB2A16A6E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8" name="Oval 11">
              <a:extLst>
                <a:ext uri="{FF2B5EF4-FFF2-40B4-BE49-F238E27FC236}">
                  <a16:creationId xmlns:a16="http://schemas.microsoft.com/office/drawing/2014/main" id="{F26F1880-C1A0-4609-A631-B3B605156BE1}"/>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Oval 12">
              <a:extLst>
                <a:ext uri="{FF2B5EF4-FFF2-40B4-BE49-F238E27FC236}">
                  <a16:creationId xmlns:a16="http://schemas.microsoft.com/office/drawing/2014/main" id="{2B3997C6-D887-423A-B41A-CAD9CEA00FD0}"/>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Oval 13">
              <a:extLst>
                <a:ext uri="{FF2B5EF4-FFF2-40B4-BE49-F238E27FC236}">
                  <a16:creationId xmlns:a16="http://schemas.microsoft.com/office/drawing/2014/main" id="{A8D200D6-485A-41EA-9991-12C5DED0D94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41" name="Straight Connector 240">
            <a:extLst>
              <a:ext uri="{FF2B5EF4-FFF2-40B4-BE49-F238E27FC236}">
                <a16:creationId xmlns:a16="http://schemas.microsoft.com/office/drawing/2014/main" id="{1C1E723E-A329-4F37-8BBF-59D7CF504658}"/>
              </a:ext>
            </a:extLst>
          </p:cNvPr>
          <p:cNvCxnSpPr>
            <a:cxnSpLocks/>
          </p:cNvCxnSpPr>
          <p:nvPr/>
        </p:nvCxnSpPr>
        <p:spPr>
          <a:xfrm>
            <a:off x="7560469" y="4961136"/>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42" name="Group 8">
            <a:extLst>
              <a:ext uri="{FF2B5EF4-FFF2-40B4-BE49-F238E27FC236}">
                <a16:creationId xmlns:a16="http://schemas.microsoft.com/office/drawing/2014/main" id="{8149E4FD-8A29-41D0-B815-67F36F4476F2}"/>
              </a:ext>
            </a:extLst>
          </p:cNvPr>
          <p:cNvGrpSpPr>
            <a:grpSpLocks noChangeAspect="1"/>
          </p:cNvGrpSpPr>
          <p:nvPr/>
        </p:nvGrpSpPr>
        <p:grpSpPr bwMode="auto">
          <a:xfrm>
            <a:off x="7805317" y="5071788"/>
            <a:ext cx="266196" cy="155236"/>
            <a:chOff x="4390" y="3866"/>
            <a:chExt cx="511" cy="298"/>
          </a:xfrm>
        </p:grpSpPr>
        <p:sp>
          <p:nvSpPr>
            <p:cNvPr id="243" name="Freeform 9">
              <a:extLst>
                <a:ext uri="{FF2B5EF4-FFF2-40B4-BE49-F238E27FC236}">
                  <a16:creationId xmlns:a16="http://schemas.microsoft.com/office/drawing/2014/main" id="{CB8DBFD3-53E9-4365-A977-100458F29A84}"/>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4" name="Freeform 10">
              <a:extLst>
                <a:ext uri="{FF2B5EF4-FFF2-40B4-BE49-F238E27FC236}">
                  <a16:creationId xmlns:a16="http://schemas.microsoft.com/office/drawing/2014/main" id="{251D5118-9254-43D5-82C6-2FCC7D91A810}"/>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5" name="Oval 11">
              <a:extLst>
                <a:ext uri="{FF2B5EF4-FFF2-40B4-BE49-F238E27FC236}">
                  <a16:creationId xmlns:a16="http://schemas.microsoft.com/office/drawing/2014/main" id="{47680A56-23F8-4D66-90C1-E507FA194032}"/>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6" name="Oval 12">
              <a:extLst>
                <a:ext uri="{FF2B5EF4-FFF2-40B4-BE49-F238E27FC236}">
                  <a16:creationId xmlns:a16="http://schemas.microsoft.com/office/drawing/2014/main" id="{4CA361FD-C8C5-46D1-8B73-8B2D5AF3FF56}"/>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7" name="Oval 13">
              <a:extLst>
                <a:ext uri="{FF2B5EF4-FFF2-40B4-BE49-F238E27FC236}">
                  <a16:creationId xmlns:a16="http://schemas.microsoft.com/office/drawing/2014/main" id="{245F0949-08D6-45F5-81FA-19C9A0B34564}"/>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48" name="Rectangle 247">
            <a:extLst>
              <a:ext uri="{FF2B5EF4-FFF2-40B4-BE49-F238E27FC236}">
                <a16:creationId xmlns:a16="http://schemas.microsoft.com/office/drawing/2014/main" id="{43325419-663B-4309-93CF-F52E4A66C650}"/>
              </a:ext>
            </a:extLst>
          </p:cNvPr>
          <p:cNvSpPr/>
          <p:nvPr/>
        </p:nvSpPr>
        <p:spPr bwMode="auto">
          <a:xfrm>
            <a:off x="8335140" y="1898467"/>
            <a:ext cx="2187207" cy="164230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249" name="Rectangle 248">
            <a:extLst>
              <a:ext uri="{FF2B5EF4-FFF2-40B4-BE49-F238E27FC236}">
                <a16:creationId xmlns:a16="http://schemas.microsoft.com/office/drawing/2014/main" id="{518F702A-33DD-4506-B24B-DDEAD65F0F98}"/>
              </a:ext>
            </a:extLst>
          </p:cNvPr>
          <p:cNvSpPr/>
          <p:nvPr/>
        </p:nvSpPr>
        <p:spPr bwMode="auto">
          <a:xfrm>
            <a:off x="8408330" y="1975131"/>
            <a:ext cx="1326219" cy="13505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87611">
                      <a:srgbClr val="5C2D91"/>
                    </a:gs>
                    <a:gs pos="64602">
                      <a:srgbClr val="5C2D91"/>
                    </a:gs>
                  </a:gsLst>
                  <a:lin ang="5400000" scaled="0"/>
                </a:gradFill>
                <a:effectLst/>
                <a:uLnTx/>
                <a:uFillTx/>
                <a:latin typeface="Segoe UI"/>
                <a:ea typeface="+mn-ea"/>
                <a:cs typeface="+mn-cs"/>
              </a:rPr>
              <a:t>AppService subnet</a:t>
            </a:r>
          </a:p>
        </p:txBody>
      </p:sp>
      <p:pic>
        <p:nvPicPr>
          <p:cNvPr id="250" name="Picture 249" descr="A screenshot of a cell phone&#10;&#10;Description generated with high confidence">
            <a:extLst>
              <a:ext uri="{FF2B5EF4-FFF2-40B4-BE49-F238E27FC236}">
                <a16:creationId xmlns:a16="http://schemas.microsoft.com/office/drawing/2014/main" id="{C03FC5C6-5C2C-46CF-AEAD-70A6E4395BFB}"/>
              </a:ext>
            </a:extLst>
          </p:cNvPr>
          <p:cNvPicPr>
            <a:picLocks noChangeAspect="1"/>
          </p:cNvPicPr>
          <p:nvPr/>
        </p:nvPicPr>
        <p:blipFill rotWithShape="1">
          <a:blip r:embed="rId3">
            <a:clrChange>
              <a:clrFrom>
                <a:srgbClr val="F5F1F0"/>
              </a:clrFrom>
              <a:clrTo>
                <a:srgbClr val="F5F1F0">
                  <a:alpha val="0"/>
                </a:srgbClr>
              </a:clrTo>
            </a:clrChange>
          </a:blip>
          <a:srcRect l="74210" t="25616" r="22893" b="68155"/>
          <a:stretch/>
        </p:blipFill>
        <p:spPr>
          <a:xfrm>
            <a:off x="8857699" y="2542622"/>
            <a:ext cx="319534" cy="301414"/>
          </a:xfrm>
          <a:prstGeom prst="rect">
            <a:avLst/>
          </a:prstGeom>
        </p:spPr>
      </p:pic>
      <p:sp>
        <p:nvSpPr>
          <p:cNvPr id="251" name="TextBox 250">
            <a:extLst>
              <a:ext uri="{FF2B5EF4-FFF2-40B4-BE49-F238E27FC236}">
                <a16:creationId xmlns:a16="http://schemas.microsoft.com/office/drawing/2014/main" id="{1BC5556A-1738-491D-BB2F-E4501E71E6DE}"/>
              </a:ext>
            </a:extLst>
          </p:cNvPr>
          <p:cNvSpPr txBox="1"/>
          <p:nvPr/>
        </p:nvSpPr>
        <p:spPr>
          <a:xfrm>
            <a:off x="8784229" y="2864632"/>
            <a:ext cx="466474"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App Service</a:t>
            </a:r>
          </a:p>
        </p:txBody>
      </p:sp>
      <p:grpSp>
        <p:nvGrpSpPr>
          <p:cNvPr id="252" name="Group 251">
            <a:extLst>
              <a:ext uri="{FF2B5EF4-FFF2-40B4-BE49-F238E27FC236}">
                <a16:creationId xmlns:a16="http://schemas.microsoft.com/office/drawing/2014/main" id="{BEEAB3C2-A5CD-44DB-A293-06F3BF14FC8F}"/>
              </a:ext>
            </a:extLst>
          </p:cNvPr>
          <p:cNvGrpSpPr/>
          <p:nvPr/>
        </p:nvGrpSpPr>
        <p:grpSpPr>
          <a:xfrm>
            <a:off x="9548932" y="2034044"/>
            <a:ext cx="125904" cy="195664"/>
            <a:chOff x="666557" y="2477604"/>
            <a:chExt cx="317693" cy="493712"/>
          </a:xfrm>
        </p:grpSpPr>
        <p:grpSp>
          <p:nvGrpSpPr>
            <p:cNvPr id="253" name="Group 21">
              <a:extLst>
                <a:ext uri="{FF2B5EF4-FFF2-40B4-BE49-F238E27FC236}">
                  <a16:creationId xmlns:a16="http://schemas.microsoft.com/office/drawing/2014/main" id="{273032B8-B6CE-49A2-9F1B-6E0D3DB99E07}"/>
                </a:ext>
              </a:extLst>
            </p:cNvPr>
            <p:cNvGrpSpPr>
              <a:grpSpLocks noChangeAspect="1"/>
            </p:cNvGrpSpPr>
            <p:nvPr/>
          </p:nvGrpSpPr>
          <p:grpSpPr bwMode="auto">
            <a:xfrm>
              <a:off x="666557" y="2477604"/>
              <a:ext cx="317693" cy="493712"/>
              <a:chOff x="458" y="1306"/>
              <a:chExt cx="222" cy="345"/>
            </a:xfrm>
          </p:grpSpPr>
          <p:sp>
            <p:nvSpPr>
              <p:cNvPr id="255" name="Rectangle 22">
                <a:extLst>
                  <a:ext uri="{FF2B5EF4-FFF2-40B4-BE49-F238E27FC236}">
                    <a16:creationId xmlns:a16="http://schemas.microsoft.com/office/drawing/2014/main" id="{5541C529-FBE8-44AD-9B50-699F8E309A22}"/>
                  </a:ext>
                </a:extLst>
              </p:cNvPr>
              <p:cNvSpPr>
                <a:spLocks noChangeArrowheads="1"/>
              </p:cNvSpPr>
              <p:nvPr/>
            </p:nvSpPr>
            <p:spPr bwMode="auto">
              <a:xfrm>
                <a:off x="458" y="1450"/>
                <a:ext cx="222" cy="201"/>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23">
                <a:extLst>
                  <a:ext uri="{FF2B5EF4-FFF2-40B4-BE49-F238E27FC236}">
                    <a16:creationId xmlns:a16="http://schemas.microsoft.com/office/drawing/2014/main" id="{B3CD590C-9DD0-4196-92F2-E03DA512A573}"/>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54" name="TextBox 253">
              <a:extLst>
                <a:ext uri="{FF2B5EF4-FFF2-40B4-BE49-F238E27FC236}">
                  <a16:creationId xmlns:a16="http://schemas.microsoft.com/office/drawing/2014/main" id="{EDCF1E98-3FC3-459B-8ECB-A0BE87C23D16}"/>
                </a:ext>
              </a:extLst>
            </p:cNvPr>
            <p:cNvSpPr txBox="1"/>
            <p:nvPr/>
          </p:nvSpPr>
          <p:spPr>
            <a:xfrm>
              <a:off x="695969" y="2760071"/>
              <a:ext cx="258870" cy="1553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56637">
                        <a:srgbClr val="5C2D91"/>
                      </a:gs>
                      <a:gs pos="38000">
                        <a:srgbClr val="5C2D91"/>
                      </a:gs>
                    </a:gsLst>
                    <a:lin ang="5400000" scaled="0"/>
                  </a:gradFill>
                  <a:effectLst/>
                  <a:uLnTx/>
                  <a:uFillTx/>
                  <a:latin typeface="Segoe UI Semibold"/>
                  <a:ea typeface="+mn-ea"/>
                  <a:cs typeface="+mn-cs"/>
                </a:rPr>
                <a:t>NSG</a:t>
              </a:r>
            </a:p>
          </p:txBody>
        </p:sp>
      </p:grpSp>
      <p:sp>
        <p:nvSpPr>
          <p:cNvPr id="257" name="Rectangle 256">
            <a:extLst>
              <a:ext uri="{FF2B5EF4-FFF2-40B4-BE49-F238E27FC236}">
                <a16:creationId xmlns:a16="http://schemas.microsoft.com/office/drawing/2014/main" id="{3791072A-B39A-4FE7-96C6-FFACCAEC93DF}"/>
              </a:ext>
            </a:extLst>
          </p:cNvPr>
          <p:cNvSpPr/>
          <p:nvPr/>
        </p:nvSpPr>
        <p:spPr bwMode="auto">
          <a:xfrm>
            <a:off x="9901525" y="3409621"/>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8" name="TextBox 257">
            <a:extLst>
              <a:ext uri="{FF2B5EF4-FFF2-40B4-BE49-F238E27FC236}">
                <a16:creationId xmlns:a16="http://schemas.microsoft.com/office/drawing/2014/main" id="{6E44249B-3826-451B-B655-BFDFE043A310}"/>
              </a:ext>
            </a:extLst>
          </p:cNvPr>
          <p:cNvSpPr txBox="1"/>
          <p:nvPr/>
        </p:nvSpPr>
        <p:spPr>
          <a:xfrm>
            <a:off x="9263189" y="3374215"/>
            <a:ext cx="594715"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Spoke1 </a:t>
            </a:r>
            <a:r>
              <a:rPr kumimoji="0" lang="en-US" sz="800" b="0" i="0" u="none" strike="noStrike" kern="1200" cap="none" spc="0" normalizeH="0" baseline="0" noProof="0" err="1">
                <a:ln>
                  <a:noFill/>
                </a:ln>
                <a:gradFill>
                  <a:gsLst>
                    <a:gs pos="92920">
                      <a:srgbClr val="0078D4"/>
                    </a:gs>
                    <a:gs pos="79646">
                      <a:srgbClr val="0078D4"/>
                    </a:gs>
                  </a:gsLst>
                  <a:lin ang="5400000" scaled="0"/>
                </a:gradFill>
                <a:effectLst/>
                <a:uLnTx/>
                <a:uFillTx/>
                <a:latin typeface="Segoe UI"/>
                <a:ea typeface="+mn-ea"/>
                <a:cs typeface="+mn-cs"/>
              </a:rPr>
              <a:t>VNet</a:t>
            </a:r>
            <a:endPar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endParaRPr>
          </a:p>
        </p:txBody>
      </p:sp>
      <p:grpSp>
        <p:nvGrpSpPr>
          <p:cNvPr id="259" name="Group 8">
            <a:extLst>
              <a:ext uri="{FF2B5EF4-FFF2-40B4-BE49-F238E27FC236}">
                <a16:creationId xmlns:a16="http://schemas.microsoft.com/office/drawing/2014/main" id="{4DF313A3-AB2D-4BA0-A8BF-73EDFBC15AA3}"/>
              </a:ext>
            </a:extLst>
          </p:cNvPr>
          <p:cNvGrpSpPr>
            <a:grpSpLocks noChangeAspect="1"/>
          </p:cNvGrpSpPr>
          <p:nvPr/>
        </p:nvGrpSpPr>
        <p:grpSpPr bwMode="auto">
          <a:xfrm>
            <a:off x="10040372" y="3447867"/>
            <a:ext cx="329347" cy="192064"/>
            <a:chOff x="4390" y="3866"/>
            <a:chExt cx="511" cy="298"/>
          </a:xfrm>
        </p:grpSpPr>
        <p:sp>
          <p:nvSpPr>
            <p:cNvPr id="260" name="Freeform 9">
              <a:extLst>
                <a:ext uri="{FF2B5EF4-FFF2-40B4-BE49-F238E27FC236}">
                  <a16:creationId xmlns:a16="http://schemas.microsoft.com/office/drawing/2014/main" id="{224C4103-4C70-491C-94D2-D238F6B28239}"/>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10">
              <a:extLst>
                <a:ext uri="{FF2B5EF4-FFF2-40B4-BE49-F238E27FC236}">
                  <a16:creationId xmlns:a16="http://schemas.microsoft.com/office/drawing/2014/main" id="{2D09CCE2-903B-4F6C-B703-9B14B14A3B41}"/>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2" name="Oval 11">
              <a:extLst>
                <a:ext uri="{FF2B5EF4-FFF2-40B4-BE49-F238E27FC236}">
                  <a16:creationId xmlns:a16="http://schemas.microsoft.com/office/drawing/2014/main" id="{99D15925-3ADC-44BF-9616-7D56237170A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3" name="Oval 12">
              <a:extLst>
                <a:ext uri="{FF2B5EF4-FFF2-40B4-BE49-F238E27FC236}">
                  <a16:creationId xmlns:a16="http://schemas.microsoft.com/office/drawing/2014/main" id="{569D1C47-1C81-414F-AA2D-51F949A9D6E7}"/>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4" name="Oval 13">
              <a:extLst>
                <a:ext uri="{FF2B5EF4-FFF2-40B4-BE49-F238E27FC236}">
                  <a16:creationId xmlns:a16="http://schemas.microsoft.com/office/drawing/2014/main" id="{6635A47B-3DFB-4EDF-8C09-25E72D3B9B0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65" name="Straight Connector 264">
            <a:extLst>
              <a:ext uri="{FF2B5EF4-FFF2-40B4-BE49-F238E27FC236}">
                <a16:creationId xmlns:a16="http://schemas.microsoft.com/office/drawing/2014/main" id="{1B688892-E790-41E6-A1B1-E4432EE48C4B}"/>
              </a:ext>
            </a:extLst>
          </p:cNvPr>
          <p:cNvCxnSpPr>
            <a:cxnSpLocks/>
          </p:cNvCxnSpPr>
          <p:nvPr/>
        </p:nvCxnSpPr>
        <p:spPr>
          <a:xfrm>
            <a:off x="9674836" y="2348937"/>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B187146-5301-49CF-B9C5-9DEDFDB6EFC2}"/>
              </a:ext>
            </a:extLst>
          </p:cNvPr>
          <p:cNvCxnSpPr>
            <a:cxnSpLocks/>
          </p:cNvCxnSpPr>
          <p:nvPr/>
        </p:nvCxnSpPr>
        <p:spPr>
          <a:xfrm>
            <a:off x="9674836" y="3047724"/>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268" name="Picture 267" descr="A screenshot of a cell phone&#10;&#10;Description generated with high confidence">
            <a:extLst>
              <a:ext uri="{FF2B5EF4-FFF2-40B4-BE49-F238E27FC236}">
                <a16:creationId xmlns:a16="http://schemas.microsoft.com/office/drawing/2014/main" id="{8383F7A4-5C79-44BE-8E62-EFA7060E1B66}"/>
              </a:ext>
            </a:extLst>
          </p:cNvPr>
          <p:cNvPicPr>
            <a:picLocks noChangeAspect="1"/>
          </p:cNvPicPr>
          <p:nvPr/>
        </p:nvPicPr>
        <p:blipFill rotWithShape="1">
          <a:blip r:embed="rId3">
            <a:clrChange>
              <a:clrFrom>
                <a:srgbClr val="F5F1F0"/>
              </a:clrFrom>
              <a:clrTo>
                <a:srgbClr val="F5F1F0">
                  <a:alpha val="0"/>
                </a:srgbClr>
              </a:clrTo>
            </a:clrChange>
          </a:blip>
          <a:srcRect l="90501" t="18121" r="6076" b="73562"/>
          <a:stretch/>
        </p:blipFill>
        <p:spPr>
          <a:xfrm>
            <a:off x="10803730" y="2136111"/>
            <a:ext cx="377665" cy="402445"/>
          </a:xfrm>
          <a:prstGeom prst="rect">
            <a:avLst/>
          </a:prstGeom>
        </p:spPr>
      </p:pic>
      <p:sp>
        <p:nvSpPr>
          <p:cNvPr id="269" name="TextBox 268">
            <a:extLst>
              <a:ext uri="{FF2B5EF4-FFF2-40B4-BE49-F238E27FC236}">
                <a16:creationId xmlns:a16="http://schemas.microsoft.com/office/drawing/2014/main" id="{FA9EA751-8F31-4474-AA01-1489530159F5}"/>
              </a:ext>
            </a:extLst>
          </p:cNvPr>
          <p:cNvSpPr txBox="1"/>
          <p:nvPr/>
        </p:nvSpPr>
        <p:spPr>
          <a:xfrm>
            <a:off x="10792823" y="2554000"/>
            <a:ext cx="39113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Azure Key</a:t>
            </a:r>
            <a:b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Vault</a:t>
            </a:r>
          </a:p>
        </p:txBody>
      </p:sp>
      <p:pic>
        <p:nvPicPr>
          <p:cNvPr id="270" name="Picture 269" descr="A screenshot of a cell phone&#10;&#10;Description generated with high confidence">
            <a:extLst>
              <a:ext uri="{FF2B5EF4-FFF2-40B4-BE49-F238E27FC236}">
                <a16:creationId xmlns:a16="http://schemas.microsoft.com/office/drawing/2014/main" id="{DEC7A17D-0DB6-495D-B9BE-2FFAF79EE9C9}"/>
              </a:ext>
            </a:extLst>
          </p:cNvPr>
          <p:cNvPicPr>
            <a:picLocks noChangeAspect="1"/>
          </p:cNvPicPr>
          <p:nvPr/>
        </p:nvPicPr>
        <p:blipFill rotWithShape="1">
          <a:blip r:embed="rId3">
            <a:clrChange>
              <a:clrFrom>
                <a:srgbClr val="F5F1F0"/>
              </a:clrFrom>
              <a:clrTo>
                <a:srgbClr val="F5F1F0">
                  <a:alpha val="0"/>
                </a:srgbClr>
              </a:clrTo>
            </a:clrChange>
          </a:blip>
          <a:srcRect l="91075" t="33141" r="6767" b="60177"/>
          <a:stretch/>
        </p:blipFill>
        <p:spPr>
          <a:xfrm>
            <a:off x="10864850" y="2905589"/>
            <a:ext cx="238125" cy="323317"/>
          </a:xfrm>
          <a:prstGeom prst="rect">
            <a:avLst/>
          </a:prstGeom>
        </p:spPr>
      </p:pic>
      <p:sp>
        <p:nvSpPr>
          <p:cNvPr id="271" name="TextBox 270">
            <a:extLst>
              <a:ext uri="{FF2B5EF4-FFF2-40B4-BE49-F238E27FC236}">
                <a16:creationId xmlns:a16="http://schemas.microsoft.com/office/drawing/2014/main" id="{4B5D5A5B-5E67-462B-9A24-533925E1E1C9}"/>
              </a:ext>
            </a:extLst>
          </p:cNvPr>
          <p:cNvSpPr txBox="1"/>
          <p:nvPr/>
        </p:nvSpPr>
        <p:spPr>
          <a:xfrm>
            <a:off x="10850759" y="3248640"/>
            <a:ext cx="270908"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SQLDB</a:t>
            </a:r>
          </a:p>
        </p:txBody>
      </p:sp>
      <p:sp>
        <p:nvSpPr>
          <p:cNvPr id="275" name="Rectangle 274">
            <a:extLst>
              <a:ext uri="{FF2B5EF4-FFF2-40B4-BE49-F238E27FC236}">
                <a16:creationId xmlns:a16="http://schemas.microsoft.com/office/drawing/2014/main" id="{D37AFC62-7256-4233-973D-F3D69626B0C3}"/>
              </a:ext>
            </a:extLst>
          </p:cNvPr>
          <p:cNvSpPr/>
          <p:nvPr/>
        </p:nvSpPr>
        <p:spPr bwMode="auto">
          <a:xfrm>
            <a:off x="9901566" y="58093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6" name="TextBox 275">
            <a:extLst>
              <a:ext uri="{FF2B5EF4-FFF2-40B4-BE49-F238E27FC236}">
                <a16:creationId xmlns:a16="http://schemas.microsoft.com/office/drawing/2014/main" id="{D32311FE-58D0-4604-A7A0-68194E4201F0}"/>
              </a:ext>
            </a:extLst>
          </p:cNvPr>
          <p:cNvSpPr txBox="1"/>
          <p:nvPr/>
        </p:nvSpPr>
        <p:spPr>
          <a:xfrm>
            <a:off x="9263230" y="5773908"/>
            <a:ext cx="594715"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Spoke2 </a:t>
            </a:r>
            <a:r>
              <a:rPr kumimoji="0" lang="en-US" sz="800" b="0" i="0" u="none" strike="noStrike" kern="1200" cap="none" spc="0" normalizeH="0" baseline="0" noProof="0" err="1">
                <a:ln>
                  <a:noFill/>
                </a:ln>
                <a:gradFill>
                  <a:gsLst>
                    <a:gs pos="92920">
                      <a:srgbClr val="0078D4"/>
                    </a:gs>
                    <a:gs pos="79646">
                      <a:srgbClr val="0078D4"/>
                    </a:gs>
                  </a:gsLst>
                  <a:lin ang="5400000" scaled="0"/>
                </a:gradFill>
                <a:effectLst/>
                <a:uLnTx/>
                <a:uFillTx/>
                <a:latin typeface="Segoe UI"/>
                <a:ea typeface="+mn-ea"/>
                <a:cs typeface="+mn-cs"/>
              </a:rPr>
              <a:t>VNet</a:t>
            </a:r>
            <a:endPar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endParaRPr>
          </a:p>
        </p:txBody>
      </p:sp>
      <p:grpSp>
        <p:nvGrpSpPr>
          <p:cNvPr id="277" name="Group 8">
            <a:extLst>
              <a:ext uri="{FF2B5EF4-FFF2-40B4-BE49-F238E27FC236}">
                <a16:creationId xmlns:a16="http://schemas.microsoft.com/office/drawing/2014/main" id="{C307977C-528C-470B-A6E3-116B59220FC4}"/>
              </a:ext>
            </a:extLst>
          </p:cNvPr>
          <p:cNvGrpSpPr>
            <a:grpSpLocks noChangeAspect="1"/>
          </p:cNvGrpSpPr>
          <p:nvPr/>
        </p:nvGrpSpPr>
        <p:grpSpPr bwMode="auto">
          <a:xfrm>
            <a:off x="10040413" y="5847560"/>
            <a:ext cx="329347" cy="192064"/>
            <a:chOff x="4390" y="3866"/>
            <a:chExt cx="511" cy="298"/>
          </a:xfrm>
        </p:grpSpPr>
        <p:sp>
          <p:nvSpPr>
            <p:cNvPr id="278" name="Freeform 9">
              <a:extLst>
                <a:ext uri="{FF2B5EF4-FFF2-40B4-BE49-F238E27FC236}">
                  <a16:creationId xmlns:a16="http://schemas.microsoft.com/office/drawing/2014/main" id="{481F819D-F78E-4786-B7C5-FC1E0B0F44F3}"/>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Freeform 10">
              <a:extLst>
                <a:ext uri="{FF2B5EF4-FFF2-40B4-BE49-F238E27FC236}">
                  <a16:creationId xmlns:a16="http://schemas.microsoft.com/office/drawing/2014/main" id="{839EBB92-7492-49CE-B688-7442EC4B1935}"/>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Oval 11">
              <a:extLst>
                <a:ext uri="{FF2B5EF4-FFF2-40B4-BE49-F238E27FC236}">
                  <a16:creationId xmlns:a16="http://schemas.microsoft.com/office/drawing/2014/main" id="{7F06921B-CB72-4370-B071-9D12C498DC88}"/>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1" name="Oval 12">
              <a:extLst>
                <a:ext uri="{FF2B5EF4-FFF2-40B4-BE49-F238E27FC236}">
                  <a16:creationId xmlns:a16="http://schemas.microsoft.com/office/drawing/2014/main" id="{69A14AD3-5573-4FC5-A22C-126986B8BC78}"/>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2" name="Oval 13">
              <a:extLst>
                <a:ext uri="{FF2B5EF4-FFF2-40B4-BE49-F238E27FC236}">
                  <a16:creationId xmlns:a16="http://schemas.microsoft.com/office/drawing/2014/main" id="{5571C6DD-09CD-464D-8AB9-41C8D0D1CBB6}"/>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83" name="Rectangle 282">
            <a:extLst>
              <a:ext uri="{FF2B5EF4-FFF2-40B4-BE49-F238E27FC236}">
                <a16:creationId xmlns:a16="http://schemas.microsoft.com/office/drawing/2014/main" id="{273A8418-DBA6-4C21-A895-A1E55FF5DBE2}"/>
              </a:ext>
            </a:extLst>
          </p:cNvPr>
          <p:cNvSpPr/>
          <p:nvPr/>
        </p:nvSpPr>
        <p:spPr bwMode="auto">
          <a:xfrm>
            <a:off x="8408330" y="4137435"/>
            <a:ext cx="1684323" cy="158444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98230">
                      <a:srgbClr val="107C10"/>
                    </a:gs>
                    <a:gs pos="87611">
                      <a:srgbClr val="107C10"/>
                    </a:gs>
                  </a:gsLst>
                  <a:lin ang="5400000" scaled="0"/>
                </a:gradFill>
                <a:effectLst/>
                <a:uLnTx/>
                <a:uFillTx/>
                <a:latin typeface="Segoe UI"/>
                <a:ea typeface="+mn-ea"/>
                <a:cs typeface="+mn-cs"/>
              </a:rPr>
              <a:t>N-tier subnet</a:t>
            </a:r>
          </a:p>
        </p:txBody>
      </p:sp>
      <p:grpSp>
        <p:nvGrpSpPr>
          <p:cNvPr id="300" name="Group 299">
            <a:extLst>
              <a:ext uri="{FF2B5EF4-FFF2-40B4-BE49-F238E27FC236}">
                <a16:creationId xmlns:a16="http://schemas.microsoft.com/office/drawing/2014/main" id="{553463EC-F162-496C-849C-8E03398B7EC9}"/>
              </a:ext>
            </a:extLst>
          </p:cNvPr>
          <p:cNvGrpSpPr/>
          <p:nvPr/>
        </p:nvGrpSpPr>
        <p:grpSpPr>
          <a:xfrm>
            <a:off x="9321000" y="4841679"/>
            <a:ext cx="232970" cy="240903"/>
            <a:chOff x="5776251" y="2391232"/>
            <a:chExt cx="287011" cy="296778"/>
          </a:xfrm>
        </p:grpSpPr>
        <p:sp>
          <p:nvSpPr>
            <p:cNvPr id="301" name="Rectangle: Rounded Corners 300">
              <a:extLst>
                <a:ext uri="{FF2B5EF4-FFF2-40B4-BE49-F238E27FC236}">
                  <a16:creationId xmlns:a16="http://schemas.microsoft.com/office/drawing/2014/main" id="{14A42ABF-95C9-4616-B98A-47F580EA936F}"/>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2" name="Oval 301">
              <a:extLst>
                <a:ext uri="{FF2B5EF4-FFF2-40B4-BE49-F238E27FC236}">
                  <a16:creationId xmlns:a16="http://schemas.microsoft.com/office/drawing/2014/main" id="{4A812AA1-BF91-40A4-A66A-D89E77ED2AC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3" name="Arrow: Down 302">
              <a:extLst>
                <a:ext uri="{FF2B5EF4-FFF2-40B4-BE49-F238E27FC236}">
                  <a16:creationId xmlns:a16="http://schemas.microsoft.com/office/drawing/2014/main" id="{6D2E5138-2FB3-4740-9462-DE15055356C4}"/>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4" name="Arrow: Down 303">
              <a:extLst>
                <a:ext uri="{FF2B5EF4-FFF2-40B4-BE49-F238E27FC236}">
                  <a16:creationId xmlns:a16="http://schemas.microsoft.com/office/drawing/2014/main" id="{64F09740-7245-48B3-A3FC-3CECE948028F}"/>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5" name="Arrow: Down 304">
              <a:extLst>
                <a:ext uri="{FF2B5EF4-FFF2-40B4-BE49-F238E27FC236}">
                  <a16:creationId xmlns:a16="http://schemas.microsoft.com/office/drawing/2014/main" id="{62D616B7-5724-4C96-8A2D-DA2D41DADA9D}"/>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6" name="Oval 305">
              <a:extLst>
                <a:ext uri="{FF2B5EF4-FFF2-40B4-BE49-F238E27FC236}">
                  <a16:creationId xmlns:a16="http://schemas.microsoft.com/office/drawing/2014/main" id="{0F4FB5B3-8BE0-416F-90B5-0881B3B0D0E6}"/>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7" name="Rectangle 306">
              <a:extLst>
                <a:ext uri="{FF2B5EF4-FFF2-40B4-BE49-F238E27FC236}">
                  <a16:creationId xmlns:a16="http://schemas.microsoft.com/office/drawing/2014/main" id="{7416F63F-1517-4D09-AC93-2DF2FE20D5AE}"/>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08" name="TextBox 307">
            <a:extLst>
              <a:ext uri="{FF2B5EF4-FFF2-40B4-BE49-F238E27FC236}">
                <a16:creationId xmlns:a16="http://schemas.microsoft.com/office/drawing/2014/main" id="{51A6EC07-C7B0-4EF5-8211-4776D747832A}"/>
              </a:ext>
            </a:extLst>
          </p:cNvPr>
          <p:cNvSpPr txBox="1"/>
          <p:nvPr/>
        </p:nvSpPr>
        <p:spPr>
          <a:xfrm>
            <a:off x="8543451" y="5355274"/>
            <a:ext cx="2741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sp>
        <p:nvSpPr>
          <p:cNvPr id="331" name="TextBox 330">
            <a:extLst>
              <a:ext uri="{FF2B5EF4-FFF2-40B4-BE49-F238E27FC236}">
                <a16:creationId xmlns:a16="http://schemas.microsoft.com/office/drawing/2014/main" id="{4B406AC2-F216-47A8-9D54-7B0F1F5843F1}"/>
              </a:ext>
            </a:extLst>
          </p:cNvPr>
          <p:cNvSpPr txBox="1"/>
          <p:nvPr/>
        </p:nvSpPr>
        <p:spPr>
          <a:xfrm>
            <a:off x="9042311" y="5355274"/>
            <a:ext cx="182742"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API</a:t>
            </a:r>
          </a:p>
        </p:txBody>
      </p:sp>
      <p:cxnSp>
        <p:nvCxnSpPr>
          <p:cNvPr id="332" name="Straight Connector 331">
            <a:extLst>
              <a:ext uri="{FF2B5EF4-FFF2-40B4-BE49-F238E27FC236}">
                <a16:creationId xmlns:a16="http://schemas.microsoft.com/office/drawing/2014/main" id="{DC005472-BA70-4621-A068-3E9602DFD853}"/>
              </a:ext>
            </a:extLst>
          </p:cNvPr>
          <p:cNvCxnSpPr>
            <a:cxnSpLocks/>
          </p:cNvCxnSpPr>
          <p:nvPr/>
        </p:nvCxnSpPr>
        <p:spPr>
          <a:xfrm>
            <a:off x="8668564"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AB71A73-B2B5-4FA7-B018-33DD16CC0A79}"/>
              </a:ext>
            </a:extLst>
          </p:cNvPr>
          <p:cNvCxnSpPr>
            <a:cxnSpLocks/>
          </p:cNvCxnSpPr>
          <p:nvPr/>
        </p:nvCxnSpPr>
        <p:spPr>
          <a:xfrm>
            <a:off x="9097460"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4E05480A-4621-474D-A0F3-AD8BD9344265}"/>
              </a:ext>
            </a:extLst>
          </p:cNvPr>
          <p:cNvGrpSpPr/>
          <p:nvPr/>
        </p:nvGrpSpPr>
        <p:grpSpPr>
          <a:xfrm>
            <a:off x="8551263" y="4478749"/>
            <a:ext cx="232966" cy="240890"/>
            <a:chOff x="5776171" y="2391242"/>
            <a:chExt cx="287002" cy="296763"/>
          </a:xfrm>
        </p:grpSpPr>
        <p:sp>
          <p:nvSpPr>
            <p:cNvPr id="285" name="Rectangle: Rounded Corners 284">
              <a:extLst>
                <a:ext uri="{FF2B5EF4-FFF2-40B4-BE49-F238E27FC236}">
                  <a16:creationId xmlns:a16="http://schemas.microsoft.com/office/drawing/2014/main" id="{B8A94347-0F28-4DED-9846-FB0E04A3DBE0}"/>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6" name="Oval 285">
              <a:extLst>
                <a:ext uri="{FF2B5EF4-FFF2-40B4-BE49-F238E27FC236}">
                  <a16:creationId xmlns:a16="http://schemas.microsoft.com/office/drawing/2014/main" id="{42000ADA-A2CD-4F3B-B6F4-1E43DE642E92}"/>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7" name="Arrow: Down 286">
              <a:extLst>
                <a:ext uri="{FF2B5EF4-FFF2-40B4-BE49-F238E27FC236}">
                  <a16:creationId xmlns:a16="http://schemas.microsoft.com/office/drawing/2014/main" id="{E205D134-3F37-4D63-9F16-D83CC51E381C}"/>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8" name="Arrow: Down 287">
              <a:extLst>
                <a:ext uri="{FF2B5EF4-FFF2-40B4-BE49-F238E27FC236}">
                  <a16:creationId xmlns:a16="http://schemas.microsoft.com/office/drawing/2014/main" id="{5F6FB198-0A5A-4FBE-A14C-A6DB686B27E7}"/>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9" name="Arrow: Down 288">
              <a:extLst>
                <a:ext uri="{FF2B5EF4-FFF2-40B4-BE49-F238E27FC236}">
                  <a16:creationId xmlns:a16="http://schemas.microsoft.com/office/drawing/2014/main" id="{0064E137-2874-4E9B-AE40-8D35CCDC60D0}"/>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0" name="Oval 289">
              <a:extLst>
                <a:ext uri="{FF2B5EF4-FFF2-40B4-BE49-F238E27FC236}">
                  <a16:creationId xmlns:a16="http://schemas.microsoft.com/office/drawing/2014/main" id="{A7620662-C581-4361-A3F9-D359CDC38584}"/>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1" name="Rectangle 290">
              <a:extLst>
                <a:ext uri="{FF2B5EF4-FFF2-40B4-BE49-F238E27FC236}">
                  <a16:creationId xmlns:a16="http://schemas.microsoft.com/office/drawing/2014/main" id="{8CA45EDD-9CDC-4D08-8675-4E7F124596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92" name="Group 291">
            <a:extLst>
              <a:ext uri="{FF2B5EF4-FFF2-40B4-BE49-F238E27FC236}">
                <a16:creationId xmlns:a16="http://schemas.microsoft.com/office/drawing/2014/main" id="{3AF7E397-907E-4301-8386-CA65FC6272DE}"/>
              </a:ext>
            </a:extLst>
          </p:cNvPr>
          <p:cNvGrpSpPr/>
          <p:nvPr/>
        </p:nvGrpSpPr>
        <p:grpSpPr>
          <a:xfrm>
            <a:off x="8975974" y="4468373"/>
            <a:ext cx="232970" cy="240903"/>
            <a:chOff x="5776251" y="2391232"/>
            <a:chExt cx="287011" cy="296778"/>
          </a:xfrm>
        </p:grpSpPr>
        <p:sp>
          <p:nvSpPr>
            <p:cNvPr id="293" name="Rectangle: Rounded Corners 292">
              <a:extLst>
                <a:ext uri="{FF2B5EF4-FFF2-40B4-BE49-F238E27FC236}">
                  <a16:creationId xmlns:a16="http://schemas.microsoft.com/office/drawing/2014/main" id="{C1CB3CDE-F57D-4272-A9BF-D3E4293E9A2E}"/>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4" name="Oval 293">
              <a:extLst>
                <a:ext uri="{FF2B5EF4-FFF2-40B4-BE49-F238E27FC236}">
                  <a16:creationId xmlns:a16="http://schemas.microsoft.com/office/drawing/2014/main" id="{57752706-A224-4DAF-96E1-DC7D1F0641EF}"/>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5" name="Arrow: Down 294">
              <a:extLst>
                <a:ext uri="{FF2B5EF4-FFF2-40B4-BE49-F238E27FC236}">
                  <a16:creationId xmlns:a16="http://schemas.microsoft.com/office/drawing/2014/main" id="{68C78165-E032-430B-AF49-565D8B2CFF8D}"/>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6" name="Arrow: Down 295">
              <a:extLst>
                <a:ext uri="{FF2B5EF4-FFF2-40B4-BE49-F238E27FC236}">
                  <a16:creationId xmlns:a16="http://schemas.microsoft.com/office/drawing/2014/main" id="{3AF86D92-90A7-4FD4-8539-3070F75CA0D1}"/>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7" name="Arrow: Down 296">
              <a:extLst>
                <a:ext uri="{FF2B5EF4-FFF2-40B4-BE49-F238E27FC236}">
                  <a16:creationId xmlns:a16="http://schemas.microsoft.com/office/drawing/2014/main" id="{73BE89F2-8845-4ADF-839D-C6C875019F58}"/>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8" name="Oval 297">
              <a:extLst>
                <a:ext uri="{FF2B5EF4-FFF2-40B4-BE49-F238E27FC236}">
                  <a16:creationId xmlns:a16="http://schemas.microsoft.com/office/drawing/2014/main" id="{490FAB2B-8B62-4FD2-8429-583EBA0C2854}"/>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9" name="Rectangle 298">
              <a:extLst>
                <a:ext uri="{FF2B5EF4-FFF2-40B4-BE49-F238E27FC236}">
                  <a16:creationId xmlns:a16="http://schemas.microsoft.com/office/drawing/2014/main" id="{7C25BB1D-AC7F-4BC4-8611-B2AEEB062DC7}"/>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19" name="Group 318">
            <a:extLst>
              <a:ext uri="{FF2B5EF4-FFF2-40B4-BE49-F238E27FC236}">
                <a16:creationId xmlns:a16="http://schemas.microsoft.com/office/drawing/2014/main" id="{F40514D1-7460-405B-B13E-446BE5B7434C}"/>
              </a:ext>
            </a:extLst>
          </p:cNvPr>
          <p:cNvGrpSpPr/>
          <p:nvPr/>
        </p:nvGrpSpPr>
        <p:grpSpPr>
          <a:xfrm>
            <a:off x="8514672" y="5038220"/>
            <a:ext cx="331672" cy="250848"/>
            <a:chOff x="8459655" y="4941402"/>
            <a:chExt cx="441706" cy="334068"/>
          </a:xfrm>
        </p:grpSpPr>
        <p:sp>
          <p:nvSpPr>
            <p:cNvPr id="309" name="Freeform 26">
              <a:extLst>
                <a:ext uri="{FF2B5EF4-FFF2-40B4-BE49-F238E27FC236}">
                  <a16:creationId xmlns:a16="http://schemas.microsoft.com/office/drawing/2014/main" id="{AE3B83A1-9B22-4644-82DF-B208EE2622C2}"/>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0" name="Rectangle 309">
              <a:extLst>
                <a:ext uri="{FF2B5EF4-FFF2-40B4-BE49-F238E27FC236}">
                  <a16:creationId xmlns:a16="http://schemas.microsoft.com/office/drawing/2014/main" id="{82925116-6ECD-45CC-B6EB-FA313D731B3E}"/>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1" name="Freeform 26">
              <a:extLst>
                <a:ext uri="{FF2B5EF4-FFF2-40B4-BE49-F238E27FC236}">
                  <a16:creationId xmlns:a16="http://schemas.microsoft.com/office/drawing/2014/main" id="{EBFB9BFE-E44A-4645-8A62-D4790C1592E3}"/>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2" name="Rectangle 311">
              <a:extLst>
                <a:ext uri="{FF2B5EF4-FFF2-40B4-BE49-F238E27FC236}">
                  <a16:creationId xmlns:a16="http://schemas.microsoft.com/office/drawing/2014/main" id="{5C67DC3A-B67A-44BF-B97F-64698F539175}"/>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13" name="Group 25">
              <a:extLst>
                <a:ext uri="{FF2B5EF4-FFF2-40B4-BE49-F238E27FC236}">
                  <a16:creationId xmlns:a16="http://schemas.microsoft.com/office/drawing/2014/main" id="{F73D7975-D971-416C-9612-E51F26548076}"/>
                </a:ext>
              </a:extLst>
            </p:cNvPr>
            <p:cNvGrpSpPr>
              <a:grpSpLocks noChangeAspect="1"/>
            </p:cNvGrpSpPr>
            <p:nvPr/>
          </p:nvGrpSpPr>
          <p:grpSpPr bwMode="auto">
            <a:xfrm>
              <a:off x="8593341" y="5036681"/>
              <a:ext cx="308020" cy="238789"/>
              <a:chOff x="3689" y="2040"/>
              <a:chExt cx="307" cy="238"/>
            </a:xfrm>
          </p:grpSpPr>
          <p:sp>
            <p:nvSpPr>
              <p:cNvPr id="314" name="Freeform 26">
                <a:extLst>
                  <a:ext uri="{FF2B5EF4-FFF2-40B4-BE49-F238E27FC236}">
                    <a16:creationId xmlns:a16="http://schemas.microsoft.com/office/drawing/2014/main" id="{7B8AB60D-5DA7-44DA-9188-8DA20BC1B56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27">
                <a:extLst>
                  <a:ext uri="{FF2B5EF4-FFF2-40B4-BE49-F238E27FC236}">
                    <a16:creationId xmlns:a16="http://schemas.microsoft.com/office/drawing/2014/main" id="{5E4020CB-51F2-43C1-939F-6640EFDC5A6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6" name="Freeform 28">
                <a:extLst>
                  <a:ext uri="{FF2B5EF4-FFF2-40B4-BE49-F238E27FC236}">
                    <a16:creationId xmlns:a16="http://schemas.microsoft.com/office/drawing/2014/main" id="{E85A20E9-5F02-4099-86CC-799E280237E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7" name="Line 29">
                <a:extLst>
                  <a:ext uri="{FF2B5EF4-FFF2-40B4-BE49-F238E27FC236}">
                    <a16:creationId xmlns:a16="http://schemas.microsoft.com/office/drawing/2014/main" id="{6B6BC8DB-7F2F-413C-84B6-E77C3C3995B0}"/>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Freeform 30">
                <a:extLst>
                  <a:ext uri="{FF2B5EF4-FFF2-40B4-BE49-F238E27FC236}">
                    <a16:creationId xmlns:a16="http://schemas.microsoft.com/office/drawing/2014/main" id="{FBEA7E95-20A3-4820-9652-975065296D3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20" name="Group 319">
            <a:extLst>
              <a:ext uri="{FF2B5EF4-FFF2-40B4-BE49-F238E27FC236}">
                <a16:creationId xmlns:a16="http://schemas.microsoft.com/office/drawing/2014/main" id="{F2DFC909-98E4-4433-84D7-654FA9B7B577}"/>
              </a:ext>
            </a:extLst>
          </p:cNvPr>
          <p:cNvGrpSpPr/>
          <p:nvPr/>
        </p:nvGrpSpPr>
        <p:grpSpPr>
          <a:xfrm>
            <a:off x="8930402" y="5038220"/>
            <a:ext cx="331672" cy="250848"/>
            <a:chOff x="8459655" y="4941402"/>
            <a:chExt cx="441706" cy="334068"/>
          </a:xfrm>
        </p:grpSpPr>
        <p:sp>
          <p:nvSpPr>
            <p:cNvPr id="321" name="Freeform 26">
              <a:extLst>
                <a:ext uri="{FF2B5EF4-FFF2-40B4-BE49-F238E27FC236}">
                  <a16:creationId xmlns:a16="http://schemas.microsoft.com/office/drawing/2014/main" id="{278D4B36-8320-4E79-82CA-CFC78F50F30A}"/>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2" name="Rectangle 321">
              <a:extLst>
                <a:ext uri="{FF2B5EF4-FFF2-40B4-BE49-F238E27FC236}">
                  <a16:creationId xmlns:a16="http://schemas.microsoft.com/office/drawing/2014/main" id="{96116FB2-B4F0-4B58-8D36-CFC26897C61A}"/>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3" name="Freeform 26">
              <a:extLst>
                <a:ext uri="{FF2B5EF4-FFF2-40B4-BE49-F238E27FC236}">
                  <a16:creationId xmlns:a16="http://schemas.microsoft.com/office/drawing/2014/main" id="{519A43D0-3AB5-4E36-8A7E-EB7D4457B589}"/>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4" name="Rectangle 323">
              <a:extLst>
                <a:ext uri="{FF2B5EF4-FFF2-40B4-BE49-F238E27FC236}">
                  <a16:creationId xmlns:a16="http://schemas.microsoft.com/office/drawing/2014/main" id="{84A171DB-921E-49F9-A92D-5C43CB18649A}"/>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5" name="Group 25">
              <a:extLst>
                <a:ext uri="{FF2B5EF4-FFF2-40B4-BE49-F238E27FC236}">
                  <a16:creationId xmlns:a16="http://schemas.microsoft.com/office/drawing/2014/main" id="{2F66B630-2F9C-46DF-91AC-7538A3B85660}"/>
                </a:ext>
              </a:extLst>
            </p:cNvPr>
            <p:cNvGrpSpPr>
              <a:grpSpLocks noChangeAspect="1"/>
            </p:cNvGrpSpPr>
            <p:nvPr/>
          </p:nvGrpSpPr>
          <p:grpSpPr bwMode="auto">
            <a:xfrm>
              <a:off x="8593341" y="5036681"/>
              <a:ext cx="308020" cy="238789"/>
              <a:chOff x="3689" y="2040"/>
              <a:chExt cx="307" cy="238"/>
            </a:xfrm>
          </p:grpSpPr>
          <p:sp>
            <p:nvSpPr>
              <p:cNvPr id="326" name="Freeform 26">
                <a:extLst>
                  <a:ext uri="{FF2B5EF4-FFF2-40B4-BE49-F238E27FC236}">
                    <a16:creationId xmlns:a16="http://schemas.microsoft.com/office/drawing/2014/main" id="{2A8A11C1-2A00-4EF8-AC9B-003830114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7" name="Freeform 27">
                <a:extLst>
                  <a:ext uri="{FF2B5EF4-FFF2-40B4-BE49-F238E27FC236}">
                    <a16:creationId xmlns:a16="http://schemas.microsoft.com/office/drawing/2014/main" id="{842C4952-8E99-4A27-A9AA-C17FE36EF93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8" name="Freeform 28">
                <a:extLst>
                  <a:ext uri="{FF2B5EF4-FFF2-40B4-BE49-F238E27FC236}">
                    <a16:creationId xmlns:a16="http://schemas.microsoft.com/office/drawing/2014/main" id="{79CC5447-607C-4057-8671-7E7C4686DA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9" name="Line 29">
                <a:extLst>
                  <a:ext uri="{FF2B5EF4-FFF2-40B4-BE49-F238E27FC236}">
                    <a16:creationId xmlns:a16="http://schemas.microsoft.com/office/drawing/2014/main" id="{52FA4426-2781-4C8A-96F5-51FBCE171631}"/>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0" name="Freeform 30">
                <a:extLst>
                  <a:ext uri="{FF2B5EF4-FFF2-40B4-BE49-F238E27FC236}">
                    <a16:creationId xmlns:a16="http://schemas.microsoft.com/office/drawing/2014/main" id="{C0A77FBE-92D8-451C-B1D4-35EEE679B31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347" name="Straight Connector 346">
            <a:extLst>
              <a:ext uri="{FF2B5EF4-FFF2-40B4-BE49-F238E27FC236}">
                <a16:creationId xmlns:a16="http://schemas.microsoft.com/office/drawing/2014/main" id="{50E437AA-7FE1-4E50-8E64-4C8BF6EEC501}"/>
              </a:ext>
            </a:extLst>
          </p:cNvPr>
          <p:cNvCxnSpPr>
            <a:cxnSpLocks/>
          </p:cNvCxnSpPr>
          <p:nvPr/>
        </p:nvCxnSpPr>
        <p:spPr>
          <a:xfrm flipH="1">
            <a:off x="9517985" y="4714875"/>
            <a:ext cx="168296" cy="16829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5" name="Group 25">
            <a:extLst>
              <a:ext uri="{FF2B5EF4-FFF2-40B4-BE49-F238E27FC236}">
                <a16:creationId xmlns:a16="http://schemas.microsoft.com/office/drawing/2014/main" id="{6F013160-2378-4875-B5CB-8D16A1F43D98}"/>
              </a:ext>
            </a:extLst>
          </p:cNvPr>
          <p:cNvGrpSpPr>
            <a:grpSpLocks noChangeAspect="1"/>
          </p:cNvGrpSpPr>
          <p:nvPr/>
        </p:nvGrpSpPr>
        <p:grpSpPr bwMode="auto">
          <a:xfrm>
            <a:off x="9611884" y="4543363"/>
            <a:ext cx="276974" cy="214722"/>
            <a:chOff x="3689" y="2040"/>
            <a:chExt cx="307" cy="238"/>
          </a:xfrm>
        </p:grpSpPr>
        <p:sp>
          <p:nvSpPr>
            <p:cNvPr id="336" name="Freeform 26">
              <a:extLst>
                <a:ext uri="{FF2B5EF4-FFF2-40B4-BE49-F238E27FC236}">
                  <a16:creationId xmlns:a16="http://schemas.microsoft.com/office/drawing/2014/main" id="{D6BC9B42-E7B3-497A-9041-55E6E86BA4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7" name="Freeform 27">
              <a:extLst>
                <a:ext uri="{FF2B5EF4-FFF2-40B4-BE49-F238E27FC236}">
                  <a16:creationId xmlns:a16="http://schemas.microsoft.com/office/drawing/2014/main" id="{4D23F847-D52F-48EA-AA7E-16088B8A62F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8">
              <a:extLst>
                <a:ext uri="{FF2B5EF4-FFF2-40B4-BE49-F238E27FC236}">
                  <a16:creationId xmlns:a16="http://schemas.microsoft.com/office/drawing/2014/main" id="{CC153BC8-51AD-4FEE-8944-E82C0476009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Line 29">
              <a:extLst>
                <a:ext uri="{FF2B5EF4-FFF2-40B4-BE49-F238E27FC236}">
                  <a16:creationId xmlns:a16="http://schemas.microsoft.com/office/drawing/2014/main" id="{4B9D7973-4ACA-4804-B37A-FA6160E9BA8B}"/>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Freeform 30">
              <a:extLst>
                <a:ext uri="{FF2B5EF4-FFF2-40B4-BE49-F238E27FC236}">
                  <a16:creationId xmlns:a16="http://schemas.microsoft.com/office/drawing/2014/main" id="{475364A1-92F6-433F-B466-7A4C38710A5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51" name="Straight Connector 350">
            <a:extLst>
              <a:ext uri="{FF2B5EF4-FFF2-40B4-BE49-F238E27FC236}">
                <a16:creationId xmlns:a16="http://schemas.microsoft.com/office/drawing/2014/main" id="{683EE9E0-EBE5-4964-A43D-7A11C020E039}"/>
              </a:ext>
            </a:extLst>
          </p:cNvPr>
          <p:cNvCxnSpPr>
            <a:cxnSpLocks/>
          </p:cNvCxnSpPr>
          <p:nvPr/>
        </p:nvCxnSpPr>
        <p:spPr>
          <a:xfrm flipH="1" flipV="1">
            <a:off x="9514853" y="5041816"/>
            <a:ext cx="118353" cy="118353"/>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41" name="Group 25">
            <a:extLst>
              <a:ext uri="{FF2B5EF4-FFF2-40B4-BE49-F238E27FC236}">
                <a16:creationId xmlns:a16="http://schemas.microsoft.com/office/drawing/2014/main" id="{41BE388A-4C1A-4E83-B31E-1B965448E89E}"/>
              </a:ext>
            </a:extLst>
          </p:cNvPr>
          <p:cNvGrpSpPr>
            <a:grpSpLocks noChangeAspect="1"/>
          </p:cNvGrpSpPr>
          <p:nvPr/>
        </p:nvGrpSpPr>
        <p:grpSpPr bwMode="auto">
          <a:xfrm>
            <a:off x="9610116" y="5154491"/>
            <a:ext cx="276974" cy="214722"/>
            <a:chOff x="3689" y="2040"/>
            <a:chExt cx="307" cy="238"/>
          </a:xfrm>
        </p:grpSpPr>
        <p:sp>
          <p:nvSpPr>
            <p:cNvPr id="342" name="Freeform 26">
              <a:extLst>
                <a:ext uri="{FF2B5EF4-FFF2-40B4-BE49-F238E27FC236}">
                  <a16:creationId xmlns:a16="http://schemas.microsoft.com/office/drawing/2014/main" id="{744C5B4C-583F-40EC-8C2F-89429F8C7D1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EEEF3665-4EE3-48F1-98E1-E789C28791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FD6E8D6F-048A-4C60-8C79-F30056A37A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DD3F180A-650A-4CE1-87D7-5F4C44CC46C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CB084F15-5725-43E8-8B03-9BB2EB4CB5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3" name="TextBox 352">
            <a:extLst>
              <a:ext uri="{FF2B5EF4-FFF2-40B4-BE49-F238E27FC236}">
                <a16:creationId xmlns:a16="http://schemas.microsoft.com/office/drawing/2014/main" id="{FCBB0AE8-0E13-45D9-A99F-F35AAD62F848}"/>
              </a:ext>
            </a:extLst>
          </p:cNvPr>
          <p:cNvSpPr txBox="1"/>
          <p:nvPr/>
        </p:nvSpPr>
        <p:spPr>
          <a:xfrm>
            <a:off x="9649210" y="4798458"/>
            <a:ext cx="2051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SQL1</a:t>
            </a:r>
          </a:p>
        </p:txBody>
      </p:sp>
      <p:sp>
        <p:nvSpPr>
          <p:cNvPr id="354" name="TextBox 353">
            <a:extLst>
              <a:ext uri="{FF2B5EF4-FFF2-40B4-BE49-F238E27FC236}">
                <a16:creationId xmlns:a16="http://schemas.microsoft.com/office/drawing/2014/main" id="{A32D1D63-87E2-4C2C-8826-0A27289FE0B1}"/>
              </a:ext>
            </a:extLst>
          </p:cNvPr>
          <p:cNvSpPr txBox="1"/>
          <p:nvPr/>
        </p:nvSpPr>
        <p:spPr>
          <a:xfrm>
            <a:off x="9649210" y="5401272"/>
            <a:ext cx="2051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SQL2</a:t>
            </a:r>
          </a:p>
        </p:txBody>
      </p:sp>
      <p:grpSp>
        <p:nvGrpSpPr>
          <p:cNvPr id="355" name="Group 354">
            <a:extLst>
              <a:ext uri="{FF2B5EF4-FFF2-40B4-BE49-F238E27FC236}">
                <a16:creationId xmlns:a16="http://schemas.microsoft.com/office/drawing/2014/main" id="{F4779FF2-CCA6-4686-8E98-F9D195814E54}"/>
              </a:ext>
            </a:extLst>
          </p:cNvPr>
          <p:cNvGrpSpPr/>
          <p:nvPr/>
        </p:nvGrpSpPr>
        <p:grpSpPr>
          <a:xfrm>
            <a:off x="9916066" y="4186528"/>
            <a:ext cx="125904" cy="195664"/>
            <a:chOff x="666557" y="2477604"/>
            <a:chExt cx="317693" cy="493712"/>
          </a:xfrm>
        </p:grpSpPr>
        <p:grpSp>
          <p:nvGrpSpPr>
            <p:cNvPr id="356" name="Group 21">
              <a:extLst>
                <a:ext uri="{FF2B5EF4-FFF2-40B4-BE49-F238E27FC236}">
                  <a16:creationId xmlns:a16="http://schemas.microsoft.com/office/drawing/2014/main" id="{58AB6461-6B12-4E79-B5EB-A3F5A1978B84}"/>
                </a:ext>
              </a:extLst>
            </p:cNvPr>
            <p:cNvGrpSpPr>
              <a:grpSpLocks noChangeAspect="1"/>
            </p:cNvGrpSpPr>
            <p:nvPr/>
          </p:nvGrpSpPr>
          <p:grpSpPr bwMode="auto">
            <a:xfrm>
              <a:off x="666557" y="2477604"/>
              <a:ext cx="317693" cy="493712"/>
              <a:chOff x="458" y="1306"/>
              <a:chExt cx="222" cy="345"/>
            </a:xfrm>
          </p:grpSpPr>
          <p:sp>
            <p:nvSpPr>
              <p:cNvPr id="358" name="Rectangle 22">
                <a:extLst>
                  <a:ext uri="{FF2B5EF4-FFF2-40B4-BE49-F238E27FC236}">
                    <a16:creationId xmlns:a16="http://schemas.microsoft.com/office/drawing/2014/main" id="{9C531F39-D134-452E-AA3E-8D95A805EE44}"/>
                  </a:ext>
                </a:extLst>
              </p:cNvPr>
              <p:cNvSpPr>
                <a:spLocks noChangeArrowheads="1"/>
              </p:cNvSpPr>
              <p:nvPr/>
            </p:nvSpPr>
            <p:spPr bwMode="auto">
              <a:xfrm>
                <a:off x="458" y="1450"/>
                <a:ext cx="222" cy="201"/>
              </a:xfrm>
              <a:prstGeom prst="rect">
                <a:avLst/>
              </a:pr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359" name="Freeform 23">
                <a:extLst>
                  <a:ext uri="{FF2B5EF4-FFF2-40B4-BE49-F238E27FC236}">
                    <a16:creationId xmlns:a16="http://schemas.microsoft.com/office/drawing/2014/main" id="{429ECE43-8B26-4B2B-B2F5-17237DFD83FC}"/>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7" name="TextBox 356">
              <a:extLst>
                <a:ext uri="{FF2B5EF4-FFF2-40B4-BE49-F238E27FC236}">
                  <a16:creationId xmlns:a16="http://schemas.microsoft.com/office/drawing/2014/main" id="{5B502429-0D45-4DD8-BFB6-977E24DA17FA}"/>
                </a:ext>
              </a:extLst>
            </p:cNvPr>
            <p:cNvSpPr txBox="1"/>
            <p:nvPr/>
          </p:nvSpPr>
          <p:spPr>
            <a:xfrm>
              <a:off x="695969" y="2760071"/>
              <a:ext cx="258870" cy="1553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78761">
                        <a:srgbClr val="107C10"/>
                      </a:gs>
                      <a:gs pos="56637">
                        <a:srgbClr val="107C10"/>
                      </a:gs>
                    </a:gsLst>
                    <a:lin ang="5400000" scaled="0"/>
                  </a:gradFill>
                  <a:effectLst/>
                  <a:uLnTx/>
                  <a:uFillTx/>
                  <a:latin typeface="Segoe UI Semibold"/>
                  <a:ea typeface="+mn-ea"/>
                  <a:cs typeface="+mn-cs"/>
                </a:rPr>
                <a:t>NSG</a:t>
              </a:r>
            </a:p>
          </p:txBody>
        </p:sp>
      </p:grpSp>
      <p:cxnSp>
        <p:nvCxnSpPr>
          <p:cNvPr id="360" name="Straight Connector 359">
            <a:extLst>
              <a:ext uri="{FF2B5EF4-FFF2-40B4-BE49-F238E27FC236}">
                <a16:creationId xmlns:a16="http://schemas.microsoft.com/office/drawing/2014/main" id="{AF5513BF-A414-40B7-A927-C53C55402733}"/>
              </a:ext>
            </a:extLst>
          </p:cNvPr>
          <p:cNvCxnSpPr>
            <a:cxnSpLocks/>
          </p:cNvCxnSpPr>
          <p:nvPr/>
        </p:nvCxnSpPr>
        <p:spPr>
          <a:xfrm>
            <a:off x="9979018" y="4590281"/>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BD72080-2FC3-45C1-922C-07E750BBD212}"/>
              </a:ext>
            </a:extLst>
          </p:cNvPr>
          <p:cNvCxnSpPr>
            <a:cxnSpLocks/>
          </p:cNvCxnSpPr>
          <p:nvPr/>
        </p:nvCxnSpPr>
        <p:spPr>
          <a:xfrm>
            <a:off x="9979018" y="5289068"/>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F62875A9-C1C5-4ED3-B9F3-E1A2FE707A65}"/>
              </a:ext>
            </a:extLst>
          </p:cNvPr>
          <p:cNvSpPr txBox="1"/>
          <p:nvPr/>
        </p:nvSpPr>
        <p:spPr>
          <a:xfrm>
            <a:off x="10122626" y="4680069"/>
            <a:ext cx="359073" cy="32316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69027">
                      <a:srgbClr val="107C10"/>
                    </a:gs>
                    <a:gs pos="52000">
                      <a:srgbClr val="107C10"/>
                    </a:gs>
                  </a:gsLst>
                  <a:lin ang="5400000" scaled="0"/>
                </a:gradFill>
                <a:effectLst/>
                <a:uLnTx/>
                <a:uFillTx/>
                <a:latin typeface="Segoe UI"/>
                <a:ea typeface="+mn-ea"/>
                <a:cs typeface="+mn-cs"/>
              </a:rPr>
              <a:t>Vnet</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a:t>
            </a:r>
          </a:p>
        </p:txBody>
      </p:sp>
      <p:sp>
        <p:nvSpPr>
          <p:cNvPr id="364" name="TextBox 363">
            <a:extLst>
              <a:ext uri="{FF2B5EF4-FFF2-40B4-BE49-F238E27FC236}">
                <a16:creationId xmlns:a16="http://schemas.microsoft.com/office/drawing/2014/main" id="{E0AF2DB3-8926-4DE9-BD10-6B349B496108}"/>
              </a:ext>
            </a:extLst>
          </p:cNvPr>
          <p:cNvSpPr txBox="1"/>
          <p:nvPr/>
        </p:nvSpPr>
        <p:spPr>
          <a:xfrm>
            <a:off x="10132393" y="5355274"/>
            <a:ext cx="359073" cy="32316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69027">
                      <a:srgbClr val="107C10"/>
                    </a:gs>
                    <a:gs pos="52000">
                      <a:srgbClr val="107C10"/>
                    </a:gs>
                  </a:gsLst>
                  <a:lin ang="5400000" scaled="0"/>
                </a:gradFill>
                <a:effectLst/>
                <a:uLnTx/>
                <a:uFillTx/>
                <a:latin typeface="Segoe UI"/>
                <a:ea typeface="+mn-ea"/>
                <a:cs typeface="+mn-cs"/>
              </a:rPr>
              <a:t>Vnet</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a:t>
            </a:r>
          </a:p>
        </p:txBody>
      </p:sp>
      <p:pic>
        <p:nvPicPr>
          <p:cNvPr id="365" name="Picture 364" descr="A screenshot of a cell phone&#10;&#10;Description generated with high confidence">
            <a:extLst>
              <a:ext uri="{FF2B5EF4-FFF2-40B4-BE49-F238E27FC236}">
                <a16:creationId xmlns:a16="http://schemas.microsoft.com/office/drawing/2014/main" id="{8F3DA4E2-1226-4FB3-BD2D-13460E2B80B5}"/>
              </a:ext>
            </a:extLst>
          </p:cNvPr>
          <p:cNvPicPr>
            <a:picLocks noChangeAspect="1"/>
          </p:cNvPicPr>
          <p:nvPr/>
        </p:nvPicPr>
        <p:blipFill rotWithShape="1">
          <a:blip r:embed="rId3">
            <a:clrChange>
              <a:clrFrom>
                <a:srgbClr val="F5F1F0"/>
              </a:clrFrom>
              <a:clrTo>
                <a:srgbClr val="F5F1F0">
                  <a:alpha val="0"/>
                </a:srgbClr>
              </a:clrTo>
            </a:clrChange>
          </a:blip>
          <a:srcRect l="90507" t="55053" r="6328" b="36876"/>
          <a:stretch/>
        </p:blipFill>
        <p:spPr>
          <a:xfrm>
            <a:off x="10802142" y="4412456"/>
            <a:ext cx="349252" cy="390526"/>
          </a:xfrm>
          <a:prstGeom prst="rect">
            <a:avLst/>
          </a:prstGeom>
        </p:spPr>
      </p:pic>
      <p:pic>
        <p:nvPicPr>
          <p:cNvPr id="366" name="Picture 365" descr="A screenshot of a cell phone&#10;&#10;Description generated with high confidence">
            <a:extLst>
              <a:ext uri="{FF2B5EF4-FFF2-40B4-BE49-F238E27FC236}">
                <a16:creationId xmlns:a16="http://schemas.microsoft.com/office/drawing/2014/main" id="{BF5EC4FE-18FE-4DC0-B317-2DC2887526F0}"/>
              </a:ext>
            </a:extLst>
          </p:cNvPr>
          <p:cNvPicPr>
            <a:picLocks noChangeAspect="1"/>
          </p:cNvPicPr>
          <p:nvPr/>
        </p:nvPicPr>
        <p:blipFill rotWithShape="1">
          <a:blip r:embed="rId3">
            <a:clrChange>
              <a:clrFrom>
                <a:srgbClr val="F5F1F0"/>
              </a:clrFrom>
              <a:clrTo>
                <a:srgbClr val="F5F1F0">
                  <a:alpha val="0"/>
                </a:srgbClr>
              </a:clrTo>
            </a:clrChange>
          </a:blip>
          <a:srcRect l="90586" t="69128" r="6328" b="22801"/>
          <a:stretch/>
        </p:blipFill>
        <p:spPr>
          <a:xfrm>
            <a:off x="10810874" y="5069200"/>
            <a:ext cx="340519" cy="390526"/>
          </a:xfrm>
          <a:prstGeom prst="rect">
            <a:avLst/>
          </a:prstGeom>
        </p:spPr>
      </p:pic>
      <p:sp>
        <p:nvSpPr>
          <p:cNvPr id="367" name="TextBox 366">
            <a:extLst>
              <a:ext uri="{FF2B5EF4-FFF2-40B4-BE49-F238E27FC236}">
                <a16:creationId xmlns:a16="http://schemas.microsoft.com/office/drawing/2014/main" id="{682AAFF3-64D0-4AE8-99DA-4CBBC29BFE7F}"/>
              </a:ext>
            </a:extLst>
          </p:cNvPr>
          <p:cNvSpPr txBox="1"/>
          <p:nvPr/>
        </p:nvSpPr>
        <p:spPr>
          <a:xfrm>
            <a:off x="10818177" y="5462995"/>
            <a:ext cx="306174"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Storage</a:t>
            </a:r>
          </a:p>
        </p:txBody>
      </p:sp>
      <p:sp>
        <p:nvSpPr>
          <p:cNvPr id="368" name="TextBox 367">
            <a:extLst>
              <a:ext uri="{FF2B5EF4-FFF2-40B4-BE49-F238E27FC236}">
                <a16:creationId xmlns:a16="http://schemas.microsoft.com/office/drawing/2014/main" id="{D735A0A9-115A-4509-99BA-84AEEF430FC9}"/>
              </a:ext>
            </a:extLst>
          </p:cNvPr>
          <p:cNvSpPr txBox="1"/>
          <p:nvPr/>
        </p:nvSpPr>
        <p:spPr>
          <a:xfrm>
            <a:off x="10775698" y="4816332"/>
            <a:ext cx="39113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Azure Key</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Vault</a:t>
            </a:r>
          </a:p>
        </p:txBody>
      </p:sp>
      <p:pic>
        <p:nvPicPr>
          <p:cNvPr id="369" name="Graphic 368">
            <a:extLst>
              <a:ext uri="{FF2B5EF4-FFF2-40B4-BE49-F238E27FC236}">
                <a16:creationId xmlns:a16="http://schemas.microsoft.com/office/drawing/2014/main" id="{304BF7CA-8F02-482F-8884-0C322DA4A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4561" y="3201843"/>
            <a:ext cx="298466" cy="366300"/>
          </a:xfrm>
          <a:prstGeom prst="rect">
            <a:avLst/>
          </a:prstGeom>
        </p:spPr>
      </p:pic>
      <p:sp>
        <p:nvSpPr>
          <p:cNvPr id="370" name="TextBox 369">
            <a:extLst>
              <a:ext uri="{FF2B5EF4-FFF2-40B4-BE49-F238E27FC236}">
                <a16:creationId xmlns:a16="http://schemas.microsoft.com/office/drawing/2014/main" id="{39130BDF-1E95-41A8-9E68-FFE84179424D}"/>
              </a:ext>
            </a:extLst>
          </p:cNvPr>
          <p:cNvSpPr txBox="1"/>
          <p:nvPr/>
        </p:nvSpPr>
        <p:spPr>
          <a:xfrm>
            <a:off x="11388302" y="3638650"/>
            <a:ext cx="310984" cy="10772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DevOps</a:t>
            </a:r>
          </a:p>
        </p:txBody>
      </p:sp>
      <p:pic>
        <p:nvPicPr>
          <p:cNvPr id="371" name="Graphic 370">
            <a:extLst>
              <a:ext uri="{FF2B5EF4-FFF2-40B4-BE49-F238E27FC236}">
                <a16:creationId xmlns:a16="http://schemas.microsoft.com/office/drawing/2014/main" id="{4E0B534C-7174-4F3C-B457-674FDE817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94561" y="5824666"/>
            <a:ext cx="298466" cy="366300"/>
          </a:xfrm>
          <a:prstGeom prst="rect">
            <a:avLst/>
          </a:prstGeom>
        </p:spPr>
      </p:pic>
      <p:sp>
        <p:nvSpPr>
          <p:cNvPr id="372" name="TextBox 371">
            <a:extLst>
              <a:ext uri="{FF2B5EF4-FFF2-40B4-BE49-F238E27FC236}">
                <a16:creationId xmlns:a16="http://schemas.microsoft.com/office/drawing/2014/main" id="{96027C14-2648-40A7-89EC-D9B01B8DAB7F}"/>
              </a:ext>
            </a:extLst>
          </p:cNvPr>
          <p:cNvSpPr txBox="1"/>
          <p:nvPr/>
        </p:nvSpPr>
        <p:spPr>
          <a:xfrm>
            <a:off x="11388302" y="6261473"/>
            <a:ext cx="310984" cy="10772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DevOps</a:t>
            </a:r>
          </a:p>
        </p:txBody>
      </p:sp>
      <p:grpSp>
        <p:nvGrpSpPr>
          <p:cNvPr id="383" name="Group 382">
            <a:extLst>
              <a:ext uri="{FF2B5EF4-FFF2-40B4-BE49-F238E27FC236}">
                <a16:creationId xmlns:a16="http://schemas.microsoft.com/office/drawing/2014/main" id="{BDFA3156-7BB3-4F98-9D57-32DBEF9223FF}"/>
              </a:ext>
            </a:extLst>
          </p:cNvPr>
          <p:cNvGrpSpPr/>
          <p:nvPr/>
        </p:nvGrpSpPr>
        <p:grpSpPr>
          <a:xfrm>
            <a:off x="7252134" y="2507954"/>
            <a:ext cx="125904" cy="195664"/>
            <a:chOff x="666557" y="2477604"/>
            <a:chExt cx="317693" cy="493712"/>
          </a:xfrm>
        </p:grpSpPr>
        <p:grpSp>
          <p:nvGrpSpPr>
            <p:cNvPr id="384" name="Group 21">
              <a:extLst>
                <a:ext uri="{FF2B5EF4-FFF2-40B4-BE49-F238E27FC236}">
                  <a16:creationId xmlns:a16="http://schemas.microsoft.com/office/drawing/2014/main" id="{7E42C371-FFEE-4E0C-A534-B48F3C4DC8D4}"/>
                </a:ext>
              </a:extLst>
            </p:cNvPr>
            <p:cNvGrpSpPr>
              <a:grpSpLocks noChangeAspect="1"/>
            </p:cNvGrpSpPr>
            <p:nvPr/>
          </p:nvGrpSpPr>
          <p:grpSpPr bwMode="auto">
            <a:xfrm>
              <a:off x="666557" y="2477604"/>
              <a:ext cx="317693" cy="493712"/>
              <a:chOff x="458" y="1306"/>
              <a:chExt cx="222" cy="345"/>
            </a:xfrm>
          </p:grpSpPr>
          <p:sp>
            <p:nvSpPr>
              <p:cNvPr id="386" name="Rectangle 22">
                <a:extLst>
                  <a:ext uri="{FF2B5EF4-FFF2-40B4-BE49-F238E27FC236}">
                    <a16:creationId xmlns:a16="http://schemas.microsoft.com/office/drawing/2014/main" id="{1FC27728-1126-44EF-89BD-E7E7E5860B97}"/>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387" name="Freeform 23">
                <a:extLst>
                  <a:ext uri="{FF2B5EF4-FFF2-40B4-BE49-F238E27FC236}">
                    <a16:creationId xmlns:a16="http://schemas.microsoft.com/office/drawing/2014/main" id="{F646CF90-BD87-4CDB-B0EC-C11DDDA6F68D}"/>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85" name="TextBox 384">
              <a:extLst>
                <a:ext uri="{FF2B5EF4-FFF2-40B4-BE49-F238E27FC236}">
                  <a16:creationId xmlns:a16="http://schemas.microsoft.com/office/drawing/2014/main" id="{BF78C379-1ED1-4908-861D-02649201E0AF}"/>
                </a:ext>
              </a:extLst>
            </p:cNvPr>
            <p:cNvSpPr txBox="1"/>
            <p:nvPr/>
          </p:nvSpPr>
          <p:spPr>
            <a:xfrm>
              <a:off x="695969" y="2760071"/>
              <a:ext cx="258870" cy="1553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2655">
                        <a:srgbClr val="0078D4"/>
                      </a:gs>
                      <a:gs pos="14000">
                        <a:srgbClr val="0078D4"/>
                      </a:gs>
                    </a:gsLst>
                    <a:lin ang="5400000" scaled="0"/>
                  </a:gradFill>
                  <a:effectLst/>
                  <a:uLnTx/>
                  <a:uFillTx/>
                  <a:latin typeface="Segoe UI Semibold"/>
                  <a:ea typeface="+mn-ea"/>
                  <a:cs typeface="+mn-cs"/>
                </a:rPr>
                <a:t>NSG</a:t>
              </a:r>
            </a:p>
          </p:txBody>
        </p:sp>
      </p:grpSp>
      <p:sp>
        <p:nvSpPr>
          <p:cNvPr id="389" name="TextBox 388">
            <a:extLst>
              <a:ext uri="{FF2B5EF4-FFF2-40B4-BE49-F238E27FC236}">
                <a16:creationId xmlns:a16="http://schemas.microsoft.com/office/drawing/2014/main" id="{A27470D9-4F9A-4BB3-B710-6EF1156106E6}"/>
              </a:ext>
            </a:extLst>
          </p:cNvPr>
          <p:cNvSpPr txBox="1"/>
          <p:nvPr/>
        </p:nvSpPr>
        <p:spPr>
          <a:xfrm>
            <a:off x="6516935" y="3251698"/>
            <a:ext cx="811119"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Application Gateway</a:t>
            </a:r>
          </a:p>
        </p:txBody>
      </p:sp>
      <p:grpSp>
        <p:nvGrpSpPr>
          <p:cNvPr id="391" name="Group 390">
            <a:extLst>
              <a:ext uri="{FF2B5EF4-FFF2-40B4-BE49-F238E27FC236}">
                <a16:creationId xmlns:a16="http://schemas.microsoft.com/office/drawing/2014/main" id="{14B2E0E6-B7E7-4038-A59F-EF9167EA0B7C}"/>
              </a:ext>
            </a:extLst>
          </p:cNvPr>
          <p:cNvGrpSpPr/>
          <p:nvPr/>
        </p:nvGrpSpPr>
        <p:grpSpPr>
          <a:xfrm>
            <a:off x="6778257" y="2893244"/>
            <a:ext cx="276434" cy="286875"/>
            <a:chOff x="5778446" y="2639256"/>
            <a:chExt cx="276434" cy="286875"/>
          </a:xfrm>
        </p:grpSpPr>
        <p:grpSp>
          <p:nvGrpSpPr>
            <p:cNvPr id="125" name="Group 124">
              <a:extLst>
                <a:ext uri="{FF2B5EF4-FFF2-40B4-BE49-F238E27FC236}">
                  <a16:creationId xmlns:a16="http://schemas.microsoft.com/office/drawing/2014/main" id="{8B8053EC-BDB6-40E2-9765-2F012C547E99}"/>
                </a:ext>
              </a:extLst>
            </p:cNvPr>
            <p:cNvGrpSpPr/>
            <p:nvPr/>
          </p:nvGrpSpPr>
          <p:grpSpPr>
            <a:xfrm rot="10800000">
              <a:off x="5778446" y="2639256"/>
              <a:ext cx="276434" cy="286875"/>
              <a:chOff x="5784464" y="2391241"/>
              <a:chExt cx="276434" cy="286875"/>
            </a:xfrm>
          </p:grpSpPr>
          <p:sp>
            <p:nvSpPr>
              <p:cNvPr id="118" name="Rectangle: Rounded Corners 117">
                <a:extLst>
                  <a:ext uri="{FF2B5EF4-FFF2-40B4-BE49-F238E27FC236}">
                    <a16:creationId xmlns:a16="http://schemas.microsoft.com/office/drawing/2014/main" id="{050F5C62-44FB-4FF1-A1C3-192867C5C3AA}"/>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Arrow: Down 119">
                <a:extLst>
                  <a:ext uri="{FF2B5EF4-FFF2-40B4-BE49-F238E27FC236}">
                    <a16:creationId xmlns:a16="http://schemas.microsoft.com/office/drawing/2014/main" id="{8265DFAD-B2E3-4049-9457-3A45ED153C35}"/>
                  </a:ext>
                </a:extLst>
              </p:cNvPr>
              <p:cNvSpPr/>
              <p:nvPr/>
            </p:nvSpPr>
            <p:spPr bwMode="auto">
              <a:xfrm rot="10800000">
                <a:off x="5888875" y="2391241"/>
                <a:ext cx="67613" cy="20799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1" name="Arrow: Down 120">
                <a:extLst>
                  <a:ext uri="{FF2B5EF4-FFF2-40B4-BE49-F238E27FC236}">
                    <a16:creationId xmlns:a16="http://schemas.microsoft.com/office/drawing/2014/main" id="{5F53239E-842D-44CA-9208-548420EB5A44}"/>
                  </a:ext>
                </a:extLst>
              </p:cNvPr>
              <p:cNvSpPr/>
              <p:nvPr/>
            </p:nvSpPr>
            <p:spPr bwMode="auto">
              <a:xfrm rot="12600000">
                <a:off x="5943356" y="2466844"/>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3" name="Oval 122">
                <a:extLst>
                  <a:ext uri="{FF2B5EF4-FFF2-40B4-BE49-F238E27FC236}">
                    <a16:creationId xmlns:a16="http://schemas.microsoft.com/office/drawing/2014/main" id="{BB84E178-36DD-4CCD-8CB6-32891901FAC9}"/>
                  </a:ext>
                </a:extLst>
              </p:cNvPr>
              <p:cNvSpPr/>
              <p:nvPr/>
            </p:nvSpPr>
            <p:spPr bwMode="auto">
              <a:xfrm>
                <a:off x="5875756" y="2579207"/>
                <a:ext cx="93850" cy="93850"/>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90" name="Arrow: Down 389">
              <a:extLst>
                <a:ext uri="{FF2B5EF4-FFF2-40B4-BE49-F238E27FC236}">
                  <a16:creationId xmlns:a16="http://schemas.microsoft.com/office/drawing/2014/main" id="{BA8342FC-5932-4EA8-BBA9-FC7F21932A58}"/>
                </a:ext>
              </a:extLst>
            </p:cNvPr>
            <p:cNvSpPr/>
            <p:nvPr/>
          </p:nvSpPr>
          <p:spPr bwMode="auto">
            <a:xfrm rot="19800000">
              <a:off x="5933771" y="2704172"/>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 name="Oval 2">
            <a:extLst>
              <a:ext uri="{FF2B5EF4-FFF2-40B4-BE49-F238E27FC236}">
                <a16:creationId xmlns:a16="http://schemas.microsoft.com/office/drawing/2014/main" id="{9EB65474-550A-4964-8921-93961C41A427}"/>
              </a:ext>
            </a:extLst>
          </p:cNvPr>
          <p:cNvSpPr/>
          <p:nvPr/>
        </p:nvSpPr>
        <p:spPr bwMode="auto">
          <a:xfrm>
            <a:off x="6478435" y="2722919"/>
            <a:ext cx="914400" cy="914400"/>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3" name="Oval 332">
            <a:extLst>
              <a:ext uri="{FF2B5EF4-FFF2-40B4-BE49-F238E27FC236}">
                <a16:creationId xmlns:a16="http://schemas.microsoft.com/office/drawing/2014/main" id="{E904D5C2-D6F0-428D-9751-448323F9E387}"/>
              </a:ext>
            </a:extLst>
          </p:cNvPr>
          <p:cNvSpPr/>
          <p:nvPr/>
        </p:nvSpPr>
        <p:spPr bwMode="auto">
          <a:xfrm>
            <a:off x="6224417" y="1613714"/>
            <a:ext cx="914400" cy="914400"/>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2" name="Oval 361">
            <a:extLst>
              <a:ext uri="{FF2B5EF4-FFF2-40B4-BE49-F238E27FC236}">
                <a16:creationId xmlns:a16="http://schemas.microsoft.com/office/drawing/2014/main" id="{521559A9-58D9-4220-BA1B-98103D475823}"/>
              </a:ext>
            </a:extLst>
          </p:cNvPr>
          <p:cNvSpPr/>
          <p:nvPr/>
        </p:nvSpPr>
        <p:spPr bwMode="auto">
          <a:xfrm>
            <a:off x="9967814" y="5110763"/>
            <a:ext cx="688878" cy="662349"/>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8" name="TextBox 387">
            <a:extLst>
              <a:ext uri="{FF2B5EF4-FFF2-40B4-BE49-F238E27FC236}">
                <a16:creationId xmlns:a16="http://schemas.microsoft.com/office/drawing/2014/main" id="{838BE02A-C520-469E-BFF2-C38ACABC5A2D}"/>
              </a:ext>
            </a:extLst>
          </p:cNvPr>
          <p:cNvSpPr txBox="1"/>
          <p:nvPr/>
        </p:nvSpPr>
        <p:spPr>
          <a:xfrm>
            <a:off x="417700" y="2070914"/>
            <a:ext cx="4202180" cy="2582593"/>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Securing Access From Internet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DDoS Protection for public IP addresses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Intelligent DDoS Protection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Application Gateway/Web Application Firewall</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Web application protection</a:t>
            </a:r>
            <a:endParaRPr kumimoji="0" lang="en-US" sz="1400" b="0" i="0" u="none" strike="noStrike" kern="1200" cap="none" spc="0" normalizeH="0" baseline="0" noProof="0" dirty="0">
              <a:ln>
                <a:noFill/>
              </a:ln>
              <a:solidFill>
                <a:srgbClr val="0070C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Service Endpoints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PaaS resource protection</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457183" marR="0" lvl="1" indent="0" algn="l" defTabSz="932742" rtl="0" eaLnBrk="1" fontAlgn="auto" latinLnBrk="0" hangingPunct="1">
              <a:lnSpc>
                <a:spcPct val="100000"/>
              </a:lnSpc>
              <a:spcBef>
                <a:spcPts val="6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390795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82946" y="13304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Application Access Patterns</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225" name="TextBox 224"/>
          <p:cNvSpPr txBox="1"/>
          <p:nvPr/>
        </p:nvSpPr>
        <p:spPr>
          <a:xfrm>
            <a:off x="6738852" y="4776128"/>
            <a:ext cx="5747489" cy="1821084"/>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private traffic</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Network security groups (NSGs)</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Application security groups (ASGs)</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User-Defined routes (UDRs) </a:t>
            </a:r>
          </a:p>
        </p:txBody>
      </p:sp>
      <p:sp>
        <p:nvSpPr>
          <p:cNvPr id="239" name="TextBox 238"/>
          <p:cNvSpPr txBox="1"/>
          <p:nvPr/>
        </p:nvSpPr>
        <p:spPr>
          <a:xfrm>
            <a:off x="-34047" y="3404911"/>
            <a:ext cx="4104001" cy="3320049"/>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to/from Internet</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a:t>
            </a:r>
            <a:r>
              <a:rPr kumimoji="0" lang="en-US" sz="1961" b="0" i="0" u="none" strike="noStrike" kern="1200" cap="none" spc="-49" normalizeH="0" baseline="0" noProof="0" dirty="0" err="1">
                <a:ln>
                  <a:noFill/>
                </a:ln>
                <a:solidFill>
                  <a:srgbClr val="FFFFFF"/>
                </a:solidFill>
                <a:effectLst/>
                <a:uLnTx/>
                <a:uFillTx/>
                <a:latin typeface="Segoe UI Semilight"/>
                <a:ea typeface="+mn-ea"/>
                <a:cs typeface="+mn-cs"/>
              </a:rPr>
              <a:t>DDoS</a:t>
            </a: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protection </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Web Application Firewall</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Azure Firewall</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Network Virtual Appliances</a:t>
            </a:r>
          </a:p>
          <a:p>
            <a:pPr marL="0" marR="0" lvl="0" indent="0" algn="l" defTabSz="914367" rtl="0" eaLnBrk="1" fontAlgn="auto" latinLnBrk="0" hangingPunct="1">
              <a:lnSpc>
                <a:spcPct val="100000"/>
              </a:lnSpc>
              <a:spcBef>
                <a:spcPts val="0"/>
              </a:spcBef>
              <a:spcAft>
                <a:spcPts val="588"/>
              </a:spcAft>
              <a:buClrTx/>
              <a:buSzTx/>
              <a:buFontTx/>
              <a:buNone/>
              <a:tabLst/>
              <a:defRPr/>
            </a:pPr>
            <a:endParaRPr kumimoji="0" lang="en-US" sz="1961" b="0" i="0" u="none" strike="noStrike" kern="1200" cap="none" spc="-49" normalizeH="0" baseline="0" noProof="0" dirty="0">
              <a:ln>
                <a:noFill/>
              </a:ln>
              <a:solidFill>
                <a:srgbClr val="FFFFFF"/>
              </a:solidFill>
              <a:effectLst/>
              <a:uLnTx/>
              <a:uFillTx/>
              <a:latin typeface="Segoe UI Semilight"/>
              <a:ea typeface="+mn-ea"/>
              <a:cs typeface="+mn-cs"/>
            </a:endParaRPr>
          </a:p>
        </p:txBody>
      </p:sp>
      <p:sp>
        <p:nvSpPr>
          <p:cNvPr id="302" name="TextBox 301"/>
          <p:cNvSpPr txBox="1"/>
          <p:nvPr/>
        </p:nvSpPr>
        <p:spPr>
          <a:xfrm>
            <a:off x="7433655" y="3088332"/>
            <a:ext cx="5182889" cy="1373121"/>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to Azure PaaS services</a:t>
            </a:r>
            <a:endParaRPr kumimoji="0" lang="en-US" sz="1765" b="0" i="0" u="none" strike="noStrike" kern="1200" cap="none" spc="-49" normalizeH="0" baseline="0" noProof="0" dirty="0">
              <a:ln>
                <a:noFill/>
              </a:ln>
              <a:solidFill>
                <a:srgbClr val="FFFFFF"/>
              </a:solidFill>
              <a:effectLst/>
              <a:uLnTx/>
              <a:uFillTx/>
              <a:latin typeface="Segoe UI Semilight"/>
              <a:ea typeface="+mn-ea"/>
              <a:cs typeface="+mn-cs"/>
            </a:endParaRPr>
          </a:p>
        </p:txBody>
      </p:sp>
      <p:sp>
        <p:nvSpPr>
          <p:cNvPr id="3" name="Oval 2">
            <a:extLst>
              <a:ext uri="{FF2B5EF4-FFF2-40B4-BE49-F238E27FC236}">
                <a16:creationId xmlns:a16="http://schemas.microsoft.com/office/drawing/2014/main" id="{F9E1FF46-C4F1-46A4-B571-928D1867B6DE}"/>
              </a:ext>
            </a:extLst>
          </p:cNvPr>
          <p:cNvSpPr/>
          <p:nvPr/>
        </p:nvSpPr>
        <p:spPr bwMode="auto">
          <a:xfrm>
            <a:off x="6858778" y="2629261"/>
            <a:ext cx="774972" cy="638444"/>
          </a:xfrm>
          <a:prstGeom prst="ellipse">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sp>
        <p:nvSpPr>
          <p:cNvPr id="277" name="Oval 276">
            <a:extLst>
              <a:ext uri="{FF2B5EF4-FFF2-40B4-BE49-F238E27FC236}">
                <a16:creationId xmlns:a16="http://schemas.microsoft.com/office/drawing/2014/main" id="{CCE9E560-121D-4A5B-936D-677E7DF7BC56}"/>
              </a:ext>
            </a:extLst>
          </p:cNvPr>
          <p:cNvSpPr/>
          <p:nvPr/>
        </p:nvSpPr>
        <p:spPr bwMode="auto">
          <a:xfrm>
            <a:off x="6916230" y="4247198"/>
            <a:ext cx="675999" cy="63079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3</a:t>
            </a:r>
          </a:p>
        </p:txBody>
      </p:sp>
      <p:sp>
        <p:nvSpPr>
          <p:cNvPr id="278" name="Oval 277">
            <a:extLst>
              <a:ext uri="{FF2B5EF4-FFF2-40B4-BE49-F238E27FC236}">
                <a16:creationId xmlns:a16="http://schemas.microsoft.com/office/drawing/2014/main" id="{07E64726-A76D-44DD-827E-2E6F85898D19}"/>
              </a:ext>
            </a:extLst>
          </p:cNvPr>
          <p:cNvSpPr/>
          <p:nvPr/>
        </p:nvSpPr>
        <p:spPr bwMode="auto">
          <a:xfrm>
            <a:off x="2023206" y="1622618"/>
            <a:ext cx="684983" cy="594674"/>
          </a:xfrm>
          <a:prstGeom prst="ellipse">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a:t>
            </a:r>
          </a:p>
        </p:txBody>
      </p:sp>
      <p:sp>
        <p:nvSpPr>
          <p:cNvPr id="2" name="TextBox 1">
            <a:extLst>
              <a:ext uri="{FF2B5EF4-FFF2-40B4-BE49-F238E27FC236}">
                <a16:creationId xmlns:a16="http://schemas.microsoft.com/office/drawing/2014/main" id="{9C080F7B-6619-4916-8C15-BCE897CF6637}"/>
              </a:ext>
            </a:extLst>
          </p:cNvPr>
          <p:cNvSpPr txBox="1"/>
          <p:nvPr/>
        </p:nvSpPr>
        <p:spPr>
          <a:xfrm>
            <a:off x="8220112" y="3486016"/>
            <a:ext cx="3155474" cy="1520416"/>
          </a:xfrm>
          <a:prstGeom prst="rect">
            <a:avLst/>
          </a:prstGeom>
          <a:noFill/>
        </p:spPr>
        <p:txBody>
          <a:bodyPr wrap="square" lIns="179240" tIns="143391" rIns="179240" bIns="143391" rtlCol="0">
            <a:noAutofit/>
          </a:bodyPr>
          <a:lstStyle>
            <a:defPPr>
              <a:defRPr lang="en-US"/>
            </a:defPPr>
            <a:lvl1pPr>
              <a:lnSpc>
                <a:spcPct val="90000"/>
              </a:lnSpc>
              <a:spcBef>
                <a:spcPct val="20000"/>
              </a:spcBef>
              <a:spcAft>
                <a:spcPts val="1176"/>
              </a:spcAft>
              <a:buSzPct val="80000"/>
              <a:defRPr sz="2353">
                <a:gradFill>
                  <a:gsLst>
                    <a:gs pos="0">
                      <a:srgbClr val="47D8FF"/>
                    </a:gs>
                    <a:gs pos="100000">
                      <a:srgbClr val="47D8FF"/>
                    </a:gs>
                  </a:gsLst>
                  <a:lin ang="5400000" scaled="1"/>
                </a:gradFill>
                <a:latin typeface="Segoe UI Semilight"/>
              </a:defRPr>
            </a:lvl1pPr>
          </a:lstStyle>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Service Endpoints</a:t>
            </a:r>
          </a:p>
        </p:txBody>
      </p:sp>
      <p:sp>
        <p:nvSpPr>
          <p:cNvPr id="284" name="Rectangle 283">
            <a:extLst>
              <a:ext uri="{FF2B5EF4-FFF2-40B4-BE49-F238E27FC236}">
                <a16:creationId xmlns:a16="http://schemas.microsoft.com/office/drawing/2014/main" id="{7D5E2744-240B-4E0A-A0F1-7FB1F44A08C8}"/>
              </a:ext>
            </a:extLst>
          </p:cNvPr>
          <p:cNvSpPr/>
          <p:nvPr/>
        </p:nvSpPr>
        <p:spPr bwMode="auto">
          <a:xfrm>
            <a:off x="3195497" y="1171330"/>
            <a:ext cx="8783837" cy="2811700"/>
          </a:xfrm>
          <a:prstGeom prst="rect">
            <a:avLst/>
          </a:prstGeom>
          <a:noFill/>
          <a:ln w="952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9" name="Group 298">
            <a:extLst>
              <a:ext uri="{FF2B5EF4-FFF2-40B4-BE49-F238E27FC236}">
                <a16:creationId xmlns:a16="http://schemas.microsoft.com/office/drawing/2014/main" id="{172B74C3-5C9D-4940-82EB-45135C92C2E5}"/>
              </a:ext>
            </a:extLst>
          </p:cNvPr>
          <p:cNvGrpSpPr/>
          <p:nvPr/>
        </p:nvGrpSpPr>
        <p:grpSpPr>
          <a:xfrm>
            <a:off x="3330146" y="3306917"/>
            <a:ext cx="3372110" cy="3203330"/>
            <a:chOff x="4560877" y="3447079"/>
            <a:chExt cx="3844341" cy="3547000"/>
          </a:xfrm>
        </p:grpSpPr>
        <p:sp>
          <p:nvSpPr>
            <p:cNvPr id="301" name="TextBox 300">
              <a:extLst>
                <a:ext uri="{FF2B5EF4-FFF2-40B4-BE49-F238E27FC236}">
                  <a16:creationId xmlns:a16="http://schemas.microsoft.com/office/drawing/2014/main" id="{3F1F0380-B968-496B-B5A9-515B6ACF326B}"/>
                </a:ext>
              </a:extLst>
            </p:cNvPr>
            <p:cNvSpPr txBox="1"/>
            <p:nvPr/>
          </p:nvSpPr>
          <p:spPr>
            <a:xfrm>
              <a:off x="6340345" y="4623009"/>
              <a:ext cx="1703203" cy="11273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49" normalizeH="0" baseline="0" noProof="0" dirty="0">
                  <a:ln>
                    <a:noFill/>
                  </a:ln>
                  <a:solidFill>
                    <a:srgbClr val="FFFFFF"/>
                  </a:solidFill>
                  <a:effectLst/>
                  <a:uLnTx/>
                  <a:uFillTx/>
                  <a:latin typeface="Segoe UI Semilight"/>
                  <a:ea typeface="+mn-ea"/>
                  <a:cs typeface="+mn-cs"/>
                </a:rPr>
                <a:t>Backend Connectivity</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686" b="0" i="0" u="none" strike="noStrike" kern="1200" cap="none" spc="-49" normalizeH="0" baseline="0" noProof="0" dirty="0">
                <a:ln>
                  <a:noFill/>
                </a:ln>
                <a:solidFill>
                  <a:srgbClr val="FFFFF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ExpressRoute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VPN Gateways</a:t>
              </a:r>
              <a:endParaRPr kumimoji="0" lang="en-US" sz="1568" b="0" i="0"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endParaRPr>
            </a:p>
          </p:txBody>
        </p:sp>
        <p:grpSp>
          <p:nvGrpSpPr>
            <p:cNvPr id="304" name="Group 303">
              <a:extLst>
                <a:ext uri="{FF2B5EF4-FFF2-40B4-BE49-F238E27FC236}">
                  <a16:creationId xmlns:a16="http://schemas.microsoft.com/office/drawing/2014/main" id="{BFAD0529-A229-46CD-B2A3-2997D4D8AC29}"/>
                </a:ext>
              </a:extLst>
            </p:cNvPr>
            <p:cNvGrpSpPr/>
            <p:nvPr/>
          </p:nvGrpSpPr>
          <p:grpSpPr>
            <a:xfrm>
              <a:off x="4560877" y="4697003"/>
              <a:ext cx="1893269" cy="2297076"/>
              <a:chOff x="1078644" y="2944892"/>
              <a:chExt cx="2747571" cy="3760255"/>
            </a:xfrm>
          </p:grpSpPr>
          <p:sp>
            <p:nvSpPr>
              <p:cNvPr id="417" name="Rectangle 10">
                <a:extLst>
                  <a:ext uri="{FF2B5EF4-FFF2-40B4-BE49-F238E27FC236}">
                    <a16:creationId xmlns:a16="http://schemas.microsoft.com/office/drawing/2014/main" id="{D5B72719-90C5-4F46-AECF-8AC8CF79EE39}"/>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8" name="Rectangle 11">
                <a:extLst>
                  <a:ext uri="{FF2B5EF4-FFF2-40B4-BE49-F238E27FC236}">
                    <a16:creationId xmlns:a16="http://schemas.microsoft.com/office/drawing/2014/main" id="{96350BA2-74AC-403E-84CC-287D298AA02D}"/>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Rectangle 21">
                <a:extLst>
                  <a:ext uri="{FF2B5EF4-FFF2-40B4-BE49-F238E27FC236}">
                    <a16:creationId xmlns:a16="http://schemas.microsoft.com/office/drawing/2014/main" id="{E8B16297-D90D-4CD0-B0D1-FBD50E85124B}"/>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22">
                <a:extLst>
                  <a:ext uri="{FF2B5EF4-FFF2-40B4-BE49-F238E27FC236}">
                    <a16:creationId xmlns:a16="http://schemas.microsoft.com/office/drawing/2014/main" id="{D0C6063F-45A1-4206-9426-968C8F56D873}"/>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Rectangle 26">
                <a:extLst>
                  <a:ext uri="{FF2B5EF4-FFF2-40B4-BE49-F238E27FC236}">
                    <a16:creationId xmlns:a16="http://schemas.microsoft.com/office/drawing/2014/main" id="{F46D489A-B6DC-48B3-B1A1-12118FB4AB2B}"/>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Rectangle 27">
                <a:extLst>
                  <a:ext uri="{FF2B5EF4-FFF2-40B4-BE49-F238E27FC236}">
                    <a16:creationId xmlns:a16="http://schemas.microsoft.com/office/drawing/2014/main" id="{5EF00347-A7A3-4723-8363-112298D2202D}"/>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28">
                <a:extLst>
                  <a:ext uri="{FF2B5EF4-FFF2-40B4-BE49-F238E27FC236}">
                    <a16:creationId xmlns:a16="http://schemas.microsoft.com/office/drawing/2014/main" id="{41CA3757-9BDE-470E-A016-47C0F06CB714}"/>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Freeform 29">
                <a:extLst>
                  <a:ext uri="{FF2B5EF4-FFF2-40B4-BE49-F238E27FC236}">
                    <a16:creationId xmlns:a16="http://schemas.microsoft.com/office/drawing/2014/main" id="{E5E7EEB3-18E1-49B9-8F71-F4BFBFD3D345}"/>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Rectangle 30">
                <a:extLst>
                  <a:ext uri="{FF2B5EF4-FFF2-40B4-BE49-F238E27FC236}">
                    <a16:creationId xmlns:a16="http://schemas.microsoft.com/office/drawing/2014/main" id="{396488D7-912E-44E8-8DD3-25EADEDD7068}"/>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Rectangle 31">
                <a:extLst>
                  <a:ext uri="{FF2B5EF4-FFF2-40B4-BE49-F238E27FC236}">
                    <a16:creationId xmlns:a16="http://schemas.microsoft.com/office/drawing/2014/main" id="{6189A1FE-B9BC-4633-A95F-5986042A8960}"/>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Rectangle 32">
                <a:extLst>
                  <a:ext uri="{FF2B5EF4-FFF2-40B4-BE49-F238E27FC236}">
                    <a16:creationId xmlns:a16="http://schemas.microsoft.com/office/drawing/2014/main" id="{E40E767F-F91F-491C-A897-46D8561D7A1E}"/>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Rectangle 33">
                <a:extLst>
                  <a:ext uri="{FF2B5EF4-FFF2-40B4-BE49-F238E27FC236}">
                    <a16:creationId xmlns:a16="http://schemas.microsoft.com/office/drawing/2014/main" id="{2E9A6B21-F368-42F3-BE10-90FC6BFBBC4B}"/>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9" name="Rectangle 34">
                <a:extLst>
                  <a:ext uri="{FF2B5EF4-FFF2-40B4-BE49-F238E27FC236}">
                    <a16:creationId xmlns:a16="http://schemas.microsoft.com/office/drawing/2014/main" id="{B75E643D-EAE9-4D32-8857-5AC0B5E19A9D}"/>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0" name="Rectangle 35">
                <a:extLst>
                  <a:ext uri="{FF2B5EF4-FFF2-40B4-BE49-F238E27FC236}">
                    <a16:creationId xmlns:a16="http://schemas.microsoft.com/office/drawing/2014/main" id="{CB2D67A5-D60F-4C83-9A2E-3ED58047798E}"/>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1" name="Rectangle 36">
                <a:extLst>
                  <a:ext uri="{FF2B5EF4-FFF2-40B4-BE49-F238E27FC236}">
                    <a16:creationId xmlns:a16="http://schemas.microsoft.com/office/drawing/2014/main" id="{29DA84AE-851D-4DF9-B9F4-7E570B1790B5}"/>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2" name="Rectangle 37">
                <a:extLst>
                  <a:ext uri="{FF2B5EF4-FFF2-40B4-BE49-F238E27FC236}">
                    <a16:creationId xmlns:a16="http://schemas.microsoft.com/office/drawing/2014/main" id="{047DF70A-F25F-470E-B899-07669F8B4BBB}"/>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3" name="Rectangle 38">
                <a:extLst>
                  <a:ext uri="{FF2B5EF4-FFF2-40B4-BE49-F238E27FC236}">
                    <a16:creationId xmlns:a16="http://schemas.microsoft.com/office/drawing/2014/main" id="{F6216427-0C3A-450D-80B1-2FDAA7745B0A}"/>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4" name="Rectangle 39">
                <a:extLst>
                  <a:ext uri="{FF2B5EF4-FFF2-40B4-BE49-F238E27FC236}">
                    <a16:creationId xmlns:a16="http://schemas.microsoft.com/office/drawing/2014/main" id="{871DEA16-C2E6-4464-85C4-E96B8425A2AA}"/>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5" name="Rectangle 40">
                <a:extLst>
                  <a:ext uri="{FF2B5EF4-FFF2-40B4-BE49-F238E27FC236}">
                    <a16:creationId xmlns:a16="http://schemas.microsoft.com/office/drawing/2014/main" id="{4A2F75D5-A9A5-4F3B-BC5E-6CE25790F410}"/>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6" name="Rectangle 41">
                <a:extLst>
                  <a:ext uri="{FF2B5EF4-FFF2-40B4-BE49-F238E27FC236}">
                    <a16:creationId xmlns:a16="http://schemas.microsoft.com/office/drawing/2014/main" id="{0F490032-883A-4920-9ED2-FF9A0478D09A}"/>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7" name="Rectangle 42">
                <a:extLst>
                  <a:ext uri="{FF2B5EF4-FFF2-40B4-BE49-F238E27FC236}">
                    <a16:creationId xmlns:a16="http://schemas.microsoft.com/office/drawing/2014/main" id="{F0DC1C90-B307-4C0E-8B5E-D80EF2EB120C}"/>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8" name="Rectangle 43">
                <a:extLst>
                  <a:ext uri="{FF2B5EF4-FFF2-40B4-BE49-F238E27FC236}">
                    <a16:creationId xmlns:a16="http://schemas.microsoft.com/office/drawing/2014/main" id="{630EC15E-7F6F-4759-808B-50177883AD01}"/>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9" name="Rectangle 44">
                <a:extLst>
                  <a:ext uri="{FF2B5EF4-FFF2-40B4-BE49-F238E27FC236}">
                    <a16:creationId xmlns:a16="http://schemas.microsoft.com/office/drawing/2014/main" id="{D90CD9F4-406D-4CD7-A0BE-0A2EBF6207C5}"/>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0" name="Rectangle 45">
                <a:extLst>
                  <a:ext uri="{FF2B5EF4-FFF2-40B4-BE49-F238E27FC236}">
                    <a16:creationId xmlns:a16="http://schemas.microsoft.com/office/drawing/2014/main" id="{2FFAE2B0-0BFB-4F96-9A38-73D1D7B58D79}"/>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1" name="Rectangle 46">
                <a:extLst>
                  <a:ext uri="{FF2B5EF4-FFF2-40B4-BE49-F238E27FC236}">
                    <a16:creationId xmlns:a16="http://schemas.microsoft.com/office/drawing/2014/main" id="{7DB38EE0-79DB-4285-BD27-A4E5D5A1A2C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2" name="Rectangle 47">
                <a:extLst>
                  <a:ext uri="{FF2B5EF4-FFF2-40B4-BE49-F238E27FC236}">
                    <a16:creationId xmlns:a16="http://schemas.microsoft.com/office/drawing/2014/main" id="{8A33FD20-229F-49A5-9DD9-39F2DC2273E7}"/>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3" name="Rectangle 48">
                <a:extLst>
                  <a:ext uri="{FF2B5EF4-FFF2-40B4-BE49-F238E27FC236}">
                    <a16:creationId xmlns:a16="http://schemas.microsoft.com/office/drawing/2014/main" id="{2E3EC690-ABB9-4EE8-B53F-0323E068BFB9}"/>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4" name="Rectangle 49">
                <a:extLst>
                  <a:ext uri="{FF2B5EF4-FFF2-40B4-BE49-F238E27FC236}">
                    <a16:creationId xmlns:a16="http://schemas.microsoft.com/office/drawing/2014/main" id="{DEFABE78-D4A1-4DEF-A8F9-249CA17FFDC9}"/>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5" name="Rectangle 50">
                <a:extLst>
                  <a:ext uri="{FF2B5EF4-FFF2-40B4-BE49-F238E27FC236}">
                    <a16:creationId xmlns:a16="http://schemas.microsoft.com/office/drawing/2014/main" id="{F9252318-F404-474C-BFDA-ABD7CB51B06C}"/>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6" name="Rectangle 51">
                <a:extLst>
                  <a:ext uri="{FF2B5EF4-FFF2-40B4-BE49-F238E27FC236}">
                    <a16:creationId xmlns:a16="http://schemas.microsoft.com/office/drawing/2014/main" id="{096C8490-BBCD-481E-B479-6B8E0BE11973}"/>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7" name="Rectangle 52">
                <a:extLst>
                  <a:ext uri="{FF2B5EF4-FFF2-40B4-BE49-F238E27FC236}">
                    <a16:creationId xmlns:a16="http://schemas.microsoft.com/office/drawing/2014/main" id="{7C1ECED2-F11A-430B-9B04-1C900AB64B5C}"/>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8" name="Rectangle 53">
                <a:extLst>
                  <a:ext uri="{FF2B5EF4-FFF2-40B4-BE49-F238E27FC236}">
                    <a16:creationId xmlns:a16="http://schemas.microsoft.com/office/drawing/2014/main" id="{FCEBE611-E527-4704-A457-BC2699A326F3}"/>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9" name="Rectangle 54">
                <a:extLst>
                  <a:ext uri="{FF2B5EF4-FFF2-40B4-BE49-F238E27FC236}">
                    <a16:creationId xmlns:a16="http://schemas.microsoft.com/office/drawing/2014/main" id="{A70E1B98-09BE-47B5-BF4C-D6E749EAA297}"/>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0" name="Rectangle 55">
                <a:extLst>
                  <a:ext uri="{FF2B5EF4-FFF2-40B4-BE49-F238E27FC236}">
                    <a16:creationId xmlns:a16="http://schemas.microsoft.com/office/drawing/2014/main" id="{3A9B8A6D-FFB8-4725-8E1C-2AFBCDD66975}"/>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1" name="Rectangle 56">
                <a:extLst>
                  <a:ext uri="{FF2B5EF4-FFF2-40B4-BE49-F238E27FC236}">
                    <a16:creationId xmlns:a16="http://schemas.microsoft.com/office/drawing/2014/main" id="{B5B20C3B-CAC8-455F-9760-3BE8F7A1F753}"/>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2" name="Rectangle 57">
                <a:extLst>
                  <a:ext uri="{FF2B5EF4-FFF2-40B4-BE49-F238E27FC236}">
                    <a16:creationId xmlns:a16="http://schemas.microsoft.com/office/drawing/2014/main" id="{99FFB605-428B-4181-A49E-EA2900992A80}"/>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3" name="Rectangle 58">
                <a:extLst>
                  <a:ext uri="{FF2B5EF4-FFF2-40B4-BE49-F238E27FC236}">
                    <a16:creationId xmlns:a16="http://schemas.microsoft.com/office/drawing/2014/main" id="{2956E83A-5755-43D1-8002-EEFA7CCEF12A}"/>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4" name="Rectangle 59">
                <a:extLst>
                  <a:ext uri="{FF2B5EF4-FFF2-40B4-BE49-F238E27FC236}">
                    <a16:creationId xmlns:a16="http://schemas.microsoft.com/office/drawing/2014/main" id="{F7776106-9AD9-4F30-990D-811B86703CE9}"/>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5" name="Rectangle 60">
                <a:extLst>
                  <a:ext uri="{FF2B5EF4-FFF2-40B4-BE49-F238E27FC236}">
                    <a16:creationId xmlns:a16="http://schemas.microsoft.com/office/drawing/2014/main" id="{1FE3172B-804E-45A4-B12C-7878F768BC1E}"/>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6" name="Rectangle 61">
                <a:extLst>
                  <a:ext uri="{FF2B5EF4-FFF2-40B4-BE49-F238E27FC236}">
                    <a16:creationId xmlns:a16="http://schemas.microsoft.com/office/drawing/2014/main" id="{EA71C368-8D0F-4DE2-A645-CB83054A743C}"/>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7" name="Rectangle 62">
                <a:extLst>
                  <a:ext uri="{FF2B5EF4-FFF2-40B4-BE49-F238E27FC236}">
                    <a16:creationId xmlns:a16="http://schemas.microsoft.com/office/drawing/2014/main" id="{35269034-E778-424E-B04D-EEB497CF9C19}"/>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8" name="Freeform 63">
                <a:extLst>
                  <a:ext uri="{FF2B5EF4-FFF2-40B4-BE49-F238E27FC236}">
                    <a16:creationId xmlns:a16="http://schemas.microsoft.com/office/drawing/2014/main" id="{46C73E1C-F11C-457D-8CDD-9DF1487648F6}"/>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9" name="Freeform 64">
                <a:extLst>
                  <a:ext uri="{FF2B5EF4-FFF2-40B4-BE49-F238E27FC236}">
                    <a16:creationId xmlns:a16="http://schemas.microsoft.com/office/drawing/2014/main" id="{B5FC815A-7F14-4986-AB79-2C986A95EC94}"/>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0" name="Freeform 65">
                <a:extLst>
                  <a:ext uri="{FF2B5EF4-FFF2-40B4-BE49-F238E27FC236}">
                    <a16:creationId xmlns:a16="http://schemas.microsoft.com/office/drawing/2014/main" id="{6B30FAE3-54B9-4099-9E89-74391F1F7A06}"/>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1" name="Freeform 66">
                <a:extLst>
                  <a:ext uri="{FF2B5EF4-FFF2-40B4-BE49-F238E27FC236}">
                    <a16:creationId xmlns:a16="http://schemas.microsoft.com/office/drawing/2014/main" id="{A6FB6F0F-1767-4A16-A1A0-E2ACF5DAC1F3}"/>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2" name="Freeform 67">
                <a:extLst>
                  <a:ext uri="{FF2B5EF4-FFF2-40B4-BE49-F238E27FC236}">
                    <a16:creationId xmlns:a16="http://schemas.microsoft.com/office/drawing/2014/main" id="{F6895FE0-E07B-497F-B9E2-59973D188DA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3" name="Freeform 68">
                <a:extLst>
                  <a:ext uri="{FF2B5EF4-FFF2-40B4-BE49-F238E27FC236}">
                    <a16:creationId xmlns:a16="http://schemas.microsoft.com/office/drawing/2014/main" id="{7AF87589-5647-484C-8B54-C543E1F3DEF3}"/>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4" name="Freeform 69">
                <a:extLst>
                  <a:ext uri="{FF2B5EF4-FFF2-40B4-BE49-F238E27FC236}">
                    <a16:creationId xmlns:a16="http://schemas.microsoft.com/office/drawing/2014/main" id="{B7D34D4A-7AC2-4B5A-873A-2F473AB353FB}"/>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5" name="Freeform 70">
                <a:extLst>
                  <a:ext uri="{FF2B5EF4-FFF2-40B4-BE49-F238E27FC236}">
                    <a16:creationId xmlns:a16="http://schemas.microsoft.com/office/drawing/2014/main" id="{E4B890A4-AEB0-4516-BC5C-397ED47063B7}"/>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6" name="Rectangle 71">
                <a:extLst>
                  <a:ext uri="{FF2B5EF4-FFF2-40B4-BE49-F238E27FC236}">
                    <a16:creationId xmlns:a16="http://schemas.microsoft.com/office/drawing/2014/main" id="{7DA0189F-3816-4B0A-9608-B85A07964FE4}"/>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7" name="Rectangle 72">
                <a:extLst>
                  <a:ext uri="{FF2B5EF4-FFF2-40B4-BE49-F238E27FC236}">
                    <a16:creationId xmlns:a16="http://schemas.microsoft.com/office/drawing/2014/main" id="{7042B22B-335F-4756-A904-DCAF1A856C77}"/>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8" name="Rectangle 73">
                <a:extLst>
                  <a:ext uri="{FF2B5EF4-FFF2-40B4-BE49-F238E27FC236}">
                    <a16:creationId xmlns:a16="http://schemas.microsoft.com/office/drawing/2014/main" id="{A6F98426-9A5B-480F-876B-D0B0B885209C}"/>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9" name="Rectangle 74">
                <a:extLst>
                  <a:ext uri="{FF2B5EF4-FFF2-40B4-BE49-F238E27FC236}">
                    <a16:creationId xmlns:a16="http://schemas.microsoft.com/office/drawing/2014/main" id="{1DAD0DC9-23CD-48A5-928C-ABD546BF1041}"/>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0" name="Rectangle 75">
                <a:extLst>
                  <a:ext uri="{FF2B5EF4-FFF2-40B4-BE49-F238E27FC236}">
                    <a16:creationId xmlns:a16="http://schemas.microsoft.com/office/drawing/2014/main" id="{6D5EFDB1-4BD9-4FDB-ACCD-41A9F6DD8DAD}"/>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1" name="Rectangle 76">
                <a:extLst>
                  <a:ext uri="{FF2B5EF4-FFF2-40B4-BE49-F238E27FC236}">
                    <a16:creationId xmlns:a16="http://schemas.microsoft.com/office/drawing/2014/main" id="{1A447CCE-ACB3-4E49-A0EC-C1D34B424C9B}"/>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2" name="Rectangle 77">
                <a:extLst>
                  <a:ext uri="{FF2B5EF4-FFF2-40B4-BE49-F238E27FC236}">
                    <a16:creationId xmlns:a16="http://schemas.microsoft.com/office/drawing/2014/main" id="{62D34AA1-5C2E-465F-BD3A-D4445047DC56}"/>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3" name="Rectangle 78">
                <a:extLst>
                  <a:ext uri="{FF2B5EF4-FFF2-40B4-BE49-F238E27FC236}">
                    <a16:creationId xmlns:a16="http://schemas.microsoft.com/office/drawing/2014/main" id="{7D679027-A8C3-4467-9FB1-2714A6E01C5F}"/>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4" name="Rectangle 79">
                <a:extLst>
                  <a:ext uri="{FF2B5EF4-FFF2-40B4-BE49-F238E27FC236}">
                    <a16:creationId xmlns:a16="http://schemas.microsoft.com/office/drawing/2014/main" id="{A1841271-D9F5-429E-B037-AE94ECED3D1A}"/>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5" name="Rectangle 80">
                <a:extLst>
                  <a:ext uri="{FF2B5EF4-FFF2-40B4-BE49-F238E27FC236}">
                    <a16:creationId xmlns:a16="http://schemas.microsoft.com/office/drawing/2014/main" id="{73CE9EA6-072F-4ADC-B337-9DD004C7E61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6" name="Rectangle 81">
                <a:extLst>
                  <a:ext uri="{FF2B5EF4-FFF2-40B4-BE49-F238E27FC236}">
                    <a16:creationId xmlns:a16="http://schemas.microsoft.com/office/drawing/2014/main" id="{1A103FA4-2417-427E-AC3B-0D60FF3D6B1B}"/>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7" name="Rectangle 82">
                <a:extLst>
                  <a:ext uri="{FF2B5EF4-FFF2-40B4-BE49-F238E27FC236}">
                    <a16:creationId xmlns:a16="http://schemas.microsoft.com/office/drawing/2014/main" id="{ED50D76F-568B-4C56-9D4A-70C5DFAFD750}"/>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8" name="Rectangle 83">
                <a:extLst>
                  <a:ext uri="{FF2B5EF4-FFF2-40B4-BE49-F238E27FC236}">
                    <a16:creationId xmlns:a16="http://schemas.microsoft.com/office/drawing/2014/main" id="{B7F20EEC-2EFB-49DD-9561-2D794A48D8FE}"/>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9" name="Rectangle 84">
                <a:extLst>
                  <a:ext uri="{FF2B5EF4-FFF2-40B4-BE49-F238E27FC236}">
                    <a16:creationId xmlns:a16="http://schemas.microsoft.com/office/drawing/2014/main" id="{F2E8FF89-261A-4158-BD67-25404D00AC17}"/>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0" name="Rectangle 85">
                <a:extLst>
                  <a:ext uri="{FF2B5EF4-FFF2-40B4-BE49-F238E27FC236}">
                    <a16:creationId xmlns:a16="http://schemas.microsoft.com/office/drawing/2014/main" id="{9DE5B3C2-B2DE-4F39-90E7-EBC7DE0C67CE}"/>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1" name="Rectangle 86">
                <a:extLst>
                  <a:ext uri="{FF2B5EF4-FFF2-40B4-BE49-F238E27FC236}">
                    <a16:creationId xmlns:a16="http://schemas.microsoft.com/office/drawing/2014/main" id="{5F115395-98FB-48E5-87BD-2B87A99B199E}"/>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2" name="Rectangle 87">
                <a:extLst>
                  <a:ext uri="{FF2B5EF4-FFF2-40B4-BE49-F238E27FC236}">
                    <a16:creationId xmlns:a16="http://schemas.microsoft.com/office/drawing/2014/main" id="{8CF880FA-873D-4A85-954A-AE08AD074C15}"/>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3" name="Rectangle 88">
                <a:extLst>
                  <a:ext uri="{FF2B5EF4-FFF2-40B4-BE49-F238E27FC236}">
                    <a16:creationId xmlns:a16="http://schemas.microsoft.com/office/drawing/2014/main" id="{66E9F457-ED9F-4202-A1CF-453F0F1F6B65}"/>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4" name="Rectangle 89">
                <a:extLst>
                  <a:ext uri="{FF2B5EF4-FFF2-40B4-BE49-F238E27FC236}">
                    <a16:creationId xmlns:a16="http://schemas.microsoft.com/office/drawing/2014/main" id="{F9299802-C138-4474-A3C5-E1633D4517E8}"/>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5" name="Rectangle 90">
                <a:extLst>
                  <a:ext uri="{FF2B5EF4-FFF2-40B4-BE49-F238E27FC236}">
                    <a16:creationId xmlns:a16="http://schemas.microsoft.com/office/drawing/2014/main" id="{1A929EC3-A7EF-434A-B33A-8E652519874E}"/>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6" name="Rectangle 91">
                <a:extLst>
                  <a:ext uri="{FF2B5EF4-FFF2-40B4-BE49-F238E27FC236}">
                    <a16:creationId xmlns:a16="http://schemas.microsoft.com/office/drawing/2014/main" id="{D958E488-9249-474D-A239-D81E79F29B91}"/>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7" name="Rectangle 92">
                <a:extLst>
                  <a:ext uri="{FF2B5EF4-FFF2-40B4-BE49-F238E27FC236}">
                    <a16:creationId xmlns:a16="http://schemas.microsoft.com/office/drawing/2014/main" id="{3066C5DF-3CB0-4D83-8458-92EDD86E7996}"/>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8" name="Rectangle 93">
                <a:extLst>
                  <a:ext uri="{FF2B5EF4-FFF2-40B4-BE49-F238E27FC236}">
                    <a16:creationId xmlns:a16="http://schemas.microsoft.com/office/drawing/2014/main" id="{0845EAED-04B7-4871-99CF-4F24A8303800}"/>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9" name="Rectangle 94">
                <a:extLst>
                  <a:ext uri="{FF2B5EF4-FFF2-40B4-BE49-F238E27FC236}">
                    <a16:creationId xmlns:a16="http://schemas.microsoft.com/office/drawing/2014/main" id="{DFE5FCA8-B529-4BE2-913A-7A2B2A4E7CFF}"/>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0" name="Rectangle 95">
                <a:extLst>
                  <a:ext uri="{FF2B5EF4-FFF2-40B4-BE49-F238E27FC236}">
                    <a16:creationId xmlns:a16="http://schemas.microsoft.com/office/drawing/2014/main" id="{C330FEA6-81A7-4CD3-9F21-DF5B594C1C03}"/>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1" name="Rectangle 96">
                <a:extLst>
                  <a:ext uri="{FF2B5EF4-FFF2-40B4-BE49-F238E27FC236}">
                    <a16:creationId xmlns:a16="http://schemas.microsoft.com/office/drawing/2014/main" id="{C7E3086F-EF10-4252-8235-388CF4DE8E09}"/>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2" name="Freeform 97">
                <a:extLst>
                  <a:ext uri="{FF2B5EF4-FFF2-40B4-BE49-F238E27FC236}">
                    <a16:creationId xmlns:a16="http://schemas.microsoft.com/office/drawing/2014/main" id="{ECB0B26F-34A1-474B-9C52-E6A82C5BD041}"/>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3" name="Freeform 98">
                <a:extLst>
                  <a:ext uri="{FF2B5EF4-FFF2-40B4-BE49-F238E27FC236}">
                    <a16:creationId xmlns:a16="http://schemas.microsoft.com/office/drawing/2014/main" id="{3516B135-722E-490D-8A71-BE669F67647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4" name="Rectangle 99">
                <a:extLst>
                  <a:ext uri="{FF2B5EF4-FFF2-40B4-BE49-F238E27FC236}">
                    <a16:creationId xmlns:a16="http://schemas.microsoft.com/office/drawing/2014/main" id="{050B38CD-1301-4BC7-9905-368EEFD4C1B4}"/>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5" name="Rectangle 100">
                <a:extLst>
                  <a:ext uri="{FF2B5EF4-FFF2-40B4-BE49-F238E27FC236}">
                    <a16:creationId xmlns:a16="http://schemas.microsoft.com/office/drawing/2014/main" id="{9DDBF263-F7D6-4A9B-A068-EA1578C52A72}"/>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6" name="Rectangle 101">
                <a:extLst>
                  <a:ext uri="{FF2B5EF4-FFF2-40B4-BE49-F238E27FC236}">
                    <a16:creationId xmlns:a16="http://schemas.microsoft.com/office/drawing/2014/main" id="{85927722-7557-4095-8D45-5493AD7A7125}"/>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7" name="Rectangle 102">
                <a:extLst>
                  <a:ext uri="{FF2B5EF4-FFF2-40B4-BE49-F238E27FC236}">
                    <a16:creationId xmlns:a16="http://schemas.microsoft.com/office/drawing/2014/main" id="{74E601BA-DA4E-4973-87C1-584B4FBA4492}"/>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8" name="Rectangle 103">
                <a:extLst>
                  <a:ext uri="{FF2B5EF4-FFF2-40B4-BE49-F238E27FC236}">
                    <a16:creationId xmlns:a16="http://schemas.microsoft.com/office/drawing/2014/main" id="{1BC07CCB-161D-4AD8-9DD5-FD8C749672E6}"/>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9" name="Rectangle 104">
                <a:extLst>
                  <a:ext uri="{FF2B5EF4-FFF2-40B4-BE49-F238E27FC236}">
                    <a16:creationId xmlns:a16="http://schemas.microsoft.com/office/drawing/2014/main" id="{CE8D054E-3DF7-42A3-8AC7-342F037329AA}"/>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0" name="Rectangle 105">
                <a:extLst>
                  <a:ext uri="{FF2B5EF4-FFF2-40B4-BE49-F238E27FC236}">
                    <a16:creationId xmlns:a16="http://schemas.microsoft.com/office/drawing/2014/main" id="{C94A2CF9-E76E-41B4-803F-046B49646C6A}"/>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1" name="Rectangle 106">
                <a:extLst>
                  <a:ext uri="{FF2B5EF4-FFF2-40B4-BE49-F238E27FC236}">
                    <a16:creationId xmlns:a16="http://schemas.microsoft.com/office/drawing/2014/main" id="{817DB289-8021-4AB9-9A59-014D705482FE}"/>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2" name="Rectangle 107">
                <a:extLst>
                  <a:ext uri="{FF2B5EF4-FFF2-40B4-BE49-F238E27FC236}">
                    <a16:creationId xmlns:a16="http://schemas.microsoft.com/office/drawing/2014/main" id="{A5D55C94-DDB2-467E-90E0-A81DEEA833B1}"/>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3" name="Rectangle 108">
                <a:extLst>
                  <a:ext uri="{FF2B5EF4-FFF2-40B4-BE49-F238E27FC236}">
                    <a16:creationId xmlns:a16="http://schemas.microsoft.com/office/drawing/2014/main" id="{34BCD2D7-AC04-4D11-BD4C-5A0573292E44}"/>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4" name="Rectangle 109">
                <a:extLst>
                  <a:ext uri="{FF2B5EF4-FFF2-40B4-BE49-F238E27FC236}">
                    <a16:creationId xmlns:a16="http://schemas.microsoft.com/office/drawing/2014/main" id="{A2789A15-0342-42D6-B8FA-5FE546B8D344}"/>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5" name="Rectangle 110">
                <a:extLst>
                  <a:ext uri="{FF2B5EF4-FFF2-40B4-BE49-F238E27FC236}">
                    <a16:creationId xmlns:a16="http://schemas.microsoft.com/office/drawing/2014/main" id="{27E8ADEF-6743-468F-9BE9-3FA7240C002B}"/>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6" name="Rectangle 111">
                <a:extLst>
                  <a:ext uri="{FF2B5EF4-FFF2-40B4-BE49-F238E27FC236}">
                    <a16:creationId xmlns:a16="http://schemas.microsoft.com/office/drawing/2014/main" id="{079C9502-F1BD-4AFE-BD5E-089D69A285CD}"/>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7" name="Rectangle 112">
                <a:extLst>
                  <a:ext uri="{FF2B5EF4-FFF2-40B4-BE49-F238E27FC236}">
                    <a16:creationId xmlns:a16="http://schemas.microsoft.com/office/drawing/2014/main" id="{A5954C24-E71C-4ADF-996E-5FBCC737C845}"/>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8" name="Rectangle 113">
                <a:extLst>
                  <a:ext uri="{FF2B5EF4-FFF2-40B4-BE49-F238E27FC236}">
                    <a16:creationId xmlns:a16="http://schemas.microsoft.com/office/drawing/2014/main" id="{2B4CE784-92A3-4346-8223-F19652996430}"/>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9" name="Rectangle 114">
                <a:extLst>
                  <a:ext uri="{FF2B5EF4-FFF2-40B4-BE49-F238E27FC236}">
                    <a16:creationId xmlns:a16="http://schemas.microsoft.com/office/drawing/2014/main" id="{8D65A4E3-2A7F-4477-925A-9E055ED57B6D}"/>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0" name="Rectangle 115">
                <a:extLst>
                  <a:ext uri="{FF2B5EF4-FFF2-40B4-BE49-F238E27FC236}">
                    <a16:creationId xmlns:a16="http://schemas.microsoft.com/office/drawing/2014/main" id="{6FCF84F8-96EA-4C68-AEC9-641309D8A066}"/>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1" name="Rectangle 116">
                <a:extLst>
                  <a:ext uri="{FF2B5EF4-FFF2-40B4-BE49-F238E27FC236}">
                    <a16:creationId xmlns:a16="http://schemas.microsoft.com/office/drawing/2014/main" id="{2D9F50AF-89CF-4410-AC03-A2B484B48928}"/>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2" name="Rectangle 117">
                <a:extLst>
                  <a:ext uri="{FF2B5EF4-FFF2-40B4-BE49-F238E27FC236}">
                    <a16:creationId xmlns:a16="http://schemas.microsoft.com/office/drawing/2014/main" id="{52BEA229-5899-4A14-8480-CECA3DEB80E7}"/>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3" name="Rectangle 118">
                <a:extLst>
                  <a:ext uri="{FF2B5EF4-FFF2-40B4-BE49-F238E27FC236}">
                    <a16:creationId xmlns:a16="http://schemas.microsoft.com/office/drawing/2014/main" id="{BC22E312-BBC8-4D31-B825-C6A66B6253F8}"/>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4" name="Rectangle 119">
                <a:extLst>
                  <a:ext uri="{FF2B5EF4-FFF2-40B4-BE49-F238E27FC236}">
                    <a16:creationId xmlns:a16="http://schemas.microsoft.com/office/drawing/2014/main" id="{22DCF82F-D26E-446F-9998-E4EC7E27DE9C}"/>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5" name="Rectangle 120">
                <a:extLst>
                  <a:ext uri="{FF2B5EF4-FFF2-40B4-BE49-F238E27FC236}">
                    <a16:creationId xmlns:a16="http://schemas.microsoft.com/office/drawing/2014/main" id="{7AE40776-0819-4AC3-95A5-99AFACAE4052}"/>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6" name="Rectangle 121">
                <a:extLst>
                  <a:ext uri="{FF2B5EF4-FFF2-40B4-BE49-F238E27FC236}">
                    <a16:creationId xmlns:a16="http://schemas.microsoft.com/office/drawing/2014/main" id="{B63A12A3-2E45-4471-9BBB-68A489333EAE}"/>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7" name="Rectangle 122">
                <a:extLst>
                  <a:ext uri="{FF2B5EF4-FFF2-40B4-BE49-F238E27FC236}">
                    <a16:creationId xmlns:a16="http://schemas.microsoft.com/office/drawing/2014/main" id="{ABC19D54-5357-4BCC-BA30-49A8C3EDF972}"/>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8" name="Rectangle 123">
                <a:extLst>
                  <a:ext uri="{FF2B5EF4-FFF2-40B4-BE49-F238E27FC236}">
                    <a16:creationId xmlns:a16="http://schemas.microsoft.com/office/drawing/2014/main" id="{2FAB45A7-F4C8-4DB1-A95C-D58F0E8EE719}"/>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9" name="Rectangle 124">
                <a:extLst>
                  <a:ext uri="{FF2B5EF4-FFF2-40B4-BE49-F238E27FC236}">
                    <a16:creationId xmlns:a16="http://schemas.microsoft.com/office/drawing/2014/main" id="{E3F94367-D003-4D0E-9626-26ABA07F4208}"/>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0" name="Rectangle 125">
                <a:extLst>
                  <a:ext uri="{FF2B5EF4-FFF2-40B4-BE49-F238E27FC236}">
                    <a16:creationId xmlns:a16="http://schemas.microsoft.com/office/drawing/2014/main" id="{7CF421E7-D1BD-4B0A-9F77-074662AF043C}"/>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305" name="Picture 304">
              <a:extLst>
                <a:ext uri="{FF2B5EF4-FFF2-40B4-BE49-F238E27FC236}">
                  <a16:creationId xmlns:a16="http://schemas.microsoft.com/office/drawing/2014/main" id="{349CE3AD-C492-4F4C-B2F7-E60833375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700" y="4262894"/>
              <a:ext cx="450689" cy="450690"/>
            </a:xfrm>
            <a:prstGeom prst="rect">
              <a:avLst/>
            </a:prstGeom>
          </p:spPr>
        </p:pic>
        <p:sp>
          <p:nvSpPr>
            <p:cNvPr id="306" name="Up-Down Arrow 167">
              <a:extLst>
                <a:ext uri="{FF2B5EF4-FFF2-40B4-BE49-F238E27FC236}">
                  <a16:creationId xmlns:a16="http://schemas.microsoft.com/office/drawing/2014/main" id="{7FACB5F5-1500-4861-BBC1-2A84CF496DB5}"/>
                </a:ext>
              </a:extLst>
            </p:cNvPr>
            <p:cNvSpPr/>
            <p:nvPr/>
          </p:nvSpPr>
          <p:spPr bwMode="auto">
            <a:xfrm>
              <a:off x="5775394" y="3954404"/>
              <a:ext cx="519034" cy="1335770"/>
            </a:xfrm>
            <a:prstGeom prst="upDownArrow">
              <a:avLst>
                <a:gd name="adj1" fmla="val 48203"/>
                <a:gd name="adj2" fmla="val 59506"/>
              </a:avLst>
            </a:prstGeom>
            <a:solidFill>
              <a:schemeClr val="tx1"/>
            </a:solidFill>
            <a:ln w="762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93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nvGrpSpPr>
            <p:cNvPr id="307" name="Group 306">
              <a:extLst>
                <a:ext uri="{FF2B5EF4-FFF2-40B4-BE49-F238E27FC236}">
                  <a16:creationId xmlns:a16="http://schemas.microsoft.com/office/drawing/2014/main" id="{7093BD95-B592-431E-AA76-94FAB7145317}"/>
                </a:ext>
              </a:extLst>
            </p:cNvPr>
            <p:cNvGrpSpPr/>
            <p:nvPr/>
          </p:nvGrpSpPr>
          <p:grpSpPr>
            <a:xfrm rot="10800000">
              <a:off x="8085109" y="3882433"/>
              <a:ext cx="176460" cy="2337370"/>
              <a:chOff x="3157294" y="3889617"/>
              <a:chExt cx="609600" cy="2469741"/>
            </a:xfrm>
          </p:grpSpPr>
          <p:cxnSp>
            <p:nvCxnSpPr>
              <p:cNvPr id="414" name="Straight Connector 413">
                <a:extLst>
                  <a:ext uri="{FF2B5EF4-FFF2-40B4-BE49-F238E27FC236}">
                    <a16:creationId xmlns:a16="http://schemas.microsoft.com/office/drawing/2014/main" id="{1D195755-C90C-4971-B127-AE2CFAE3CC8B}"/>
                  </a:ext>
                </a:extLst>
              </p:cNvPr>
              <p:cNvCxnSpPr/>
              <p:nvPr/>
            </p:nvCxnSpPr>
            <p:spPr>
              <a:xfrm>
                <a:off x="3465787" y="3889617"/>
                <a:ext cx="0" cy="2469741"/>
              </a:xfrm>
              <a:prstGeom prst="line">
                <a:avLst/>
              </a:prstGeom>
              <a:noFill/>
              <a:ln w="41275" cap="flat" cmpd="sng" algn="ctr">
                <a:solidFill>
                  <a:schemeClr val="tx1">
                    <a:lumMod val="75000"/>
                  </a:schemeClr>
                </a:solidFill>
                <a:prstDash val="dashDot"/>
                <a:miter lim="800000"/>
              </a:ln>
              <a:effectLst/>
            </p:spPr>
          </p:cxnSp>
          <p:cxnSp>
            <p:nvCxnSpPr>
              <p:cNvPr id="415" name="Straight Connector 414">
                <a:extLst>
                  <a:ext uri="{FF2B5EF4-FFF2-40B4-BE49-F238E27FC236}">
                    <a16:creationId xmlns:a16="http://schemas.microsoft.com/office/drawing/2014/main" id="{1AECBF45-2B4A-4958-BF5C-132BA797ECDE}"/>
                  </a:ext>
                </a:extLst>
              </p:cNvPr>
              <p:cNvCxnSpPr/>
              <p:nvPr/>
            </p:nvCxnSpPr>
            <p:spPr>
              <a:xfrm>
                <a:off x="3157294" y="3889617"/>
                <a:ext cx="0" cy="2469741"/>
              </a:xfrm>
              <a:prstGeom prst="line">
                <a:avLst/>
              </a:prstGeom>
              <a:noFill/>
              <a:ln w="76200" cap="flat" cmpd="sng" algn="ctr">
                <a:solidFill>
                  <a:schemeClr val="tx1">
                    <a:lumMod val="75000"/>
                  </a:schemeClr>
                </a:solidFill>
                <a:prstDash val="solid"/>
                <a:miter lim="800000"/>
              </a:ln>
              <a:effectLst/>
            </p:spPr>
          </p:cxnSp>
          <p:cxnSp>
            <p:nvCxnSpPr>
              <p:cNvPr id="416" name="Straight Connector 415">
                <a:extLst>
                  <a:ext uri="{FF2B5EF4-FFF2-40B4-BE49-F238E27FC236}">
                    <a16:creationId xmlns:a16="http://schemas.microsoft.com/office/drawing/2014/main" id="{4375F75E-B22A-4BA9-8D99-88212AAD7006}"/>
                  </a:ext>
                </a:extLst>
              </p:cNvPr>
              <p:cNvCxnSpPr/>
              <p:nvPr/>
            </p:nvCxnSpPr>
            <p:spPr>
              <a:xfrm>
                <a:off x="3766894" y="3889617"/>
                <a:ext cx="0" cy="2469741"/>
              </a:xfrm>
              <a:prstGeom prst="line">
                <a:avLst/>
              </a:prstGeom>
              <a:noFill/>
              <a:ln w="76200" cap="flat" cmpd="sng" algn="ctr">
                <a:solidFill>
                  <a:schemeClr val="tx1">
                    <a:lumMod val="75000"/>
                  </a:schemeClr>
                </a:solidFill>
                <a:prstDash val="solid"/>
                <a:miter lim="800000"/>
              </a:ln>
              <a:effectLst/>
            </p:spPr>
          </p:cxnSp>
        </p:grpSp>
        <p:grpSp>
          <p:nvGrpSpPr>
            <p:cNvPr id="308" name="Group 307">
              <a:extLst>
                <a:ext uri="{FF2B5EF4-FFF2-40B4-BE49-F238E27FC236}">
                  <a16:creationId xmlns:a16="http://schemas.microsoft.com/office/drawing/2014/main" id="{ED6ED4DB-28A2-4A64-858F-D6C4C92F4048}"/>
                </a:ext>
              </a:extLst>
            </p:cNvPr>
            <p:cNvGrpSpPr/>
            <p:nvPr/>
          </p:nvGrpSpPr>
          <p:grpSpPr>
            <a:xfrm>
              <a:off x="7513656" y="5906144"/>
              <a:ext cx="891562" cy="1087935"/>
              <a:chOff x="1078644" y="2944892"/>
              <a:chExt cx="2747571" cy="3760255"/>
            </a:xfrm>
          </p:grpSpPr>
          <p:sp>
            <p:nvSpPr>
              <p:cNvPr id="310" name="Rectangle 10">
                <a:extLst>
                  <a:ext uri="{FF2B5EF4-FFF2-40B4-BE49-F238E27FC236}">
                    <a16:creationId xmlns:a16="http://schemas.microsoft.com/office/drawing/2014/main" id="{93FA527F-0F90-45D1-A5C7-34218A306F12}"/>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1" name="Rectangle 11">
                <a:extLst>
                  <a:ext uri="{FF2B5EF4-FFF2-40B4-BE49-F238E27FC236}">
                    <a16:creationId xmlns:a16="http://schemas.microsoft.com/office/drawing/2014/main" id="{788DC57B-AA23-43EF-88F6-11D3C6950DDB}"/>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2" name="Rectangle 21">
                <a:extLst>
                  <a:ext uri="{FF2B5EF4-FFF2-40B4-BE49-F238E27FC236}">
                    <a16:creationId xmlns:a16="http://schemas.microsoft.com/office/drawing/2014/main" id="{9605E687-41F4-4D14-B273-796F9DAB9CDE}"/>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3" name="Freeform 22">
                <a:extLst>
                  <a:ext uri="{FF2B5EF4-FFF2-40B4-BE49-F238E27FC236}">
                    <a16:creationId xmlns:a16="http://schemas.microsoft.com/office/drawing/2014/main" id="{C39455BD-1FD0-429B-B320-68A24CD339C0}"/>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4" name="Rectangle 26">
                <a:extLst>
                  <a:ext uri="{FF2B5EF4-FFF2-40B4-BE49-F238E27FC236}">
                    <a16:creationId xmlns:a16="http://schemas.microsoft.com/office/drawing/2014/main" id="{C6A6A54E-6815-4D0B-9C05-797916F4BAD5}"/>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5" name="Rectangle 27">
                <a:extLst>
                  <a:ext uri="{FF2B5EF4-FFF2-40B4-BE49-F238E27FC236}">
                    <a16:creationId xmlns:a16="http://schemas.microsoft.com/office/drawing/2014/main" id="{766439BE-A8AF-4C12-915B-90A790D1CD68}"/>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6" name="Freeform 28">
                <a:extLst>
                  <a:ext uri="{FF2B5EF4-FFF2-40B4-BE49-F238E27FC236}">
                    <a16:creationId xmlns:a16="http://schemas.microsoft.com/office/drawing/2014/main" id="{8E057B0B-4D83-459F-846C-3D66CB22B13F}"/>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7" name="Freeform 29">
                <a:extLst>
                  <a:ext uri="{FF2B5EF4-FFF2-40B4-BE49-F238E27FC236}">
                    <a16:creationId xmlns:a16="http://schemas.microsoft.com/office/drawing/2014/main" id="{661ABF24-FDC5-4AC6-8804-CA4BAB13AB4F}"/>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8" name="Rectangle 30">
                <a:extLst>
                  <a:ext uri="{FF2B5EF4-FFF2-40B4-BE49-F238E27FC236}">
                    <a16:creationId xmlns:a16="http://schemas.microsoft.com/office/drawing/2014/main" id="{FD6F9BCD-9D92-4E0D-9800-4DA86B0E3C1A}"/>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9" name="Rectangle 31">
                <a:extLst>
                  <a:ext uri="{FF2B5EF4-FFF2-40B4-BE49-F238E27FC236}">
                    <a16:creationId xmlns:a16="http://schemas.microsoft.com/office/drawing/2014/main" id="{DE60496D-B967-47CC-BE7B-C0547C1AF105}"/>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0" name="Rectangle 32">
                <a:extLst>
                  <a:ext uri="{FF2B5EF4-FFF2-40B4-BE49-F238E27FC236}">
                    <a16:creationId xmlns:a16="http://schemas.microsoft.com/office/drawing/2014/main" id="{966DC9F5-ADE4-48FD-B683-D740C86C1D1B}"/>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1" name="Rectangle 33">
                <a:extLst>
                  <a:ext uri="{FF2B5EF4-FFF2-40B4-BE49-F238E27FC236}">
                    <a16:creationId xmlns:a16="http://schemas.microsoft.com/office/drawing/2014/main" id="{33165D1B-42C5-4794-A06D-E7D348DD594D}"/>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2" name="Rectangle 34">
                <a:extLst>
                  <a:ext uri="{FF2B5EF4-FFF2-40B4-BE49-F238E27FC236}">
                    <a16:creationId xmlns:a16="http://schemas.microsoft.com/office/drawing/2014/main" id="{E828D285-C2FF-4399-B59E-D870A3356246}"/>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3" name="Rectangle 35">
                <a:extLst>
                  <a:ext uri="{FF2B5EF4-FFF2-40B4-BE49-F238E27FC236}">
                    <a16:creationId xmlns:a16="http://schemas.microsoft.com/office/drawing/2014/main" id="{BB3FF37E-7E87-4D34-8B0B-6912B28DDD41}"/>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4" name="Rectangle 36">
                <a:extLst>
                  <a:ext uri="{FF2B5EF4-FFF2-40B4-BE49-F238E27FC236}">
                    <a16:creationId xmlns:a16="http://schemas.microsoft.com/office/drawing/2014/main" id="{95AB07CD-DD87-4715-9349-9A2AE432F176}"/>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5" name="Rectangle 37">
                <a:extLst>
                  <a:ext uri="{FF2B5EF4-FFF2-40B4-BE49-F238E27FC236}">
                    <a16:creationId xmlns:a16="http://schemas.microsoft.com/office/drawing/2014/main" id="{DB2E5E15-9A02-4E17-BCC1-5B23444BB3CF}"/>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6" name="Rectangle 38">
                <a:extLst>
                  <a:ext uri="{FF2B5EF4-FFF2-40B4-BE49-F238E27FC236}">
                    <a16:creationId xmlns:a16="http://schemas.microsoft.com/office/drawing/2014/main" id="{658BB417-A10D-462F-90F2-EBA38A418F4E}"/>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7" name="Rectangle 39">
                <a:extLst>
                  <a:ext uri="{FF2B5EF4-FFF2-40B4-BE49-F238E27FC236}">
                    <a16:creationId xmlns:a16="http://schemas.microsoft.com/office/drawing/2014/main" id="{4DC8A4CA-5019-4297-9F1E-4ADEF39E4705}"/>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8" name="Rectangle 40">
                <a:extLst>
                  <a:ext uri="{FF2B5EF4-FFF2-40B4-BE49-F238E27FC236}">
                    <a16:creationId xmlns:a16="http://schemas.microsoft.com/office/drawing/2014/main" id="{A723C8E9-BE00-427B-B9CB-43B82C5D4C0E}"/>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9" name="Rectangle 41">
                <a:extLst>
                  <a:ext uri="{FF2B5EF4-FFF2-40B4-BE49-F238E27FC236}">
                    <a16:creationId xmlns:a16="http://schemas.microsoft.com/office/drawing/2014/main" id="{EA2F8816-C1B0-46C1-909F-1D8464CFDAB0}"/>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0" name="Rectangle 42">
                <a:extLst>
                  <a:ext uri="{FF2B5EF4-FFF2-40B4-BE49-F238E27FC236}">
                    <a16:creationId xmlns:a16="http://schemas.microsoft.com/office/drawing/2014/main" id="{C11C2857-8BE7-4E8C-BAC0-F8096147A9C7}"/>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1" name="Rectangle 43">
                <a:extLst>
                  <a:ext uri="{FF2B5EF4-FFF2-40B4-BE49-F238E27FC236}">
                    <a16:creationId xmlns:a16="http://schemas.microsoft.com/office/drawing/2014/main" id="{CBD27EBF-07E2-4DA2-A1C4-19DFE60F237F}"/>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2" name="Rectangle 44">
                <a:extLst>
                  <a:ext uri="{FF2B5EF4-FFF2-40B4-BE49-F238E27FC236}">
                    <a16:creationId xmlns:a16="http://schemas.microsoft.com/office/drawing/2014/main" id="{7C1373C6-13F3-4B1B-9B53-82A8D73A660B}"/>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3" name="Rectangle 45">
                <a:extLst>
                  <a:ext uri="{FF2B5EF4-FFF2-40B4-BE49-F238E27FC236}">
                    <a16:creationId xmlns:a16="http://schemas.microsoft.com/office/drawing/2014/main" id="{C2EC5A8E-5AB2-4281-A592-6E26AD2EDFD4}"/>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4" name="Rectangle 46">
                <a:extLst>
                  <a:ext uri="{FF2B5EF4-FFF2-40B4-BE49-F238E27FC236}">
                    <a16:creationId xmlns:a16="http://schemas.microsoft.com/office/drawing/2014/main" id="{C332879E-B6B1-4A7B-BA80-98D4F5B71120}"/>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5" name="Rectangle 47">
                <a:extLst>
                  <a:ext uri="{FF2B5EF4-FFF2-40B4-BE49-F238E27FC236}">
                    <a16:creationId xmlns:a16="http://schemas.microsoft.com/office/drawing/2014/main" id="{5FA57854-BED5-47A6-AB2D-CE16CF9A8093}"/>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Rectangle 48">
                <a:extLst>
                  <a:ext uri="{FF2B5EF4-FFF2-40B4-BE49-F238E27FC236}">
                    <a16:creationId xmlns:a16="http://schemas.microsoft.com/office/drawing/2014/main" id="{12D13BFB-DB30-42E1-8A6D-824BC94C58B1}"/>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Rectangle 49">
                <a:extLst>
                  <a:ext uri="{FF2B5EF4-FFF2-40B4-BE49-F238E27FC236}">
                    <a16:creationId xmlns:a16="http://schemas.microsoft.com/office/drawing/2014/main" id="{9CC56B5C-D32B-40B6-AA1C-70C847D7F8C3}"/>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Rectangle 50">
                <a:extLst>
                  <a:ext uri="{FF2B5EF4-FFF2-40B4-BE49-F238E27FC236}">
                    <a16:creationId xmlns:a16="http://schemas.microsoft.com/office/drawing/2014/main" id="{B6971D58-6D37-4F6D-862E-78F9852D25F7}"/>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Rectangle 51">
                <a:extLst>
                  <a:ext uri="{FF2B5EF4-FFF2-40B4-BE49-F238E27FC236}">
                    <a16:creationId xmlns:a16="http://schemas.microsoft.com/office/drawing/2014/main" id="{0A660355-1680-49C8-9CE5-2391D095494C}"/>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Rectangle 52">
                <a:extLst>
                  <a:ext uri="{FF2B5EF4-FFF2-40B4-BE49-F238E27FC236}">
                    <a16:creationId xmlns:a16="http://schemas.microsoft.com/office/drawing/2014/main" id="{46D2D0F0-3ECF-4044-AB23-55CEA7068178}"/>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Rectangle 53">
                <a:extLst>
                  <a:ext uri="{FF2B5EF4-FFF2-40B4-BE49-F238E27FC236}">
                    <a16:creationId xmlns:a16="http://schemas.microsoft.com/office/drawing/2014/main" id="{5DBD525C-EFAF-4622-91CF-84A278FCDA1B}"/>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Rectangle 54">
                <a:extLst>
                  <a:ext uri="{FF2B5EF4-FFF2-40B4-BE49-F238E27FC236}">
                    <a16:creationId xmlns:a16="http://schemas.microsoft.com/office/drawing/2014/main" id="{08BF2639-321A-413B-A0D0-D29E8CA32E08}"/>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Rectangle 55">
                <a:extLst>
                  <a:ext uri="{FF2B5EF4-FFF2-40B4-BE49-F238E27FC236}">
                    <a16:creationId xmlns:a16="http://schemas.microsoft.com/office/drawing/2014/main" id="{E64F9938-5ADA-4E77-BD07-85D527554397}"/>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Rectangle 56">
                <a:extLst>
                  <a:ext uri="{FF2B5EF4-FFF2-40B4-BE49-F238E27FC236}">
                    <a16:creationId xmlns:a16="http://schemas.microsoft.com/office/drawing/2014/main" id="{CA49C133-4E47-42D4-BCAC-AD45A089172E}"/>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Rectangle 57">
                <a:extLst>
                  <a:ext uri="{FF2B5EF4-FFF2-40B4-BE49-F238E27FC236}">
                    <a16:creationId xmlns:a16="http://schemas.microsoft.com/office/drawing/2014/main" id="{A63419EA-EA05-4CA6-B4AD-0DFA8C15B645}"/>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Rectangle 58">
                <a:extLst>
                  <a:ext uri="{FF2B5EF4-FFF2-40B4-BE49-F238E27FC236}">
                    <a16:creationId xmlns:a16="http://schemas.microsoft.com/office/drawing/2014/main" id="{896C2A26-F1C3-47FF-92CF-4689596C3B6B}"/>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Rectangle 59">
                <a:extLst>
                  <a:ext uri="{FF2B5EF4-FFF2-40B4-BE49-F238E27FC236}">
                    <a16:creationId xmlns:a16="http://schemas.microsoft.com/office/drawing/2014/main" id="{A578A402-5C87-4B52-A10C-E934593C23B4}"/>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Rectangle 60">
                <a:extLst>
                  <a:ext uri="{FF2B5EF4-FFF2-40B4-BE49-F238E27FC236}">
                    <a16:creationId xmlns:a16="http://schemas.microsoft.com/office/drawing/2014/main" id="{F85C3B53-20E5-49AE-8FC2-34AF43EADEB7}"/>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Rectangle 61">
                <a:extLst>
                  <a:ext uri="{FF2B5EF4-FFF2-40B4-BE49-F238E27FC236}">
                    <a16:creationId xmlns:a16="http://schemas.microsoft.com/office/drawing/2014/main" id="{C71B85DB-3310-47CF-BDC4-BB256CA7EE7F}"/>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0" name="Rectangle 62">
                <a:extLst>
                  <a:ext uri="{FF2B5EF4-FFF2-40B4-BE49-F238E27FC236}">
                    <a16:creationId xmlns:a16="http://schemas.microsoft.com/office/drawing/2014/main" id="{535228F0-E061-4B7A-B15A-6898B349D470}"/>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3">
                <a:extLst>
                  <a:ext uri="{FF2B5EF4-FFF2-40B4-BE49-F238E27FC236}">
                    <a16:creationId xmlns:a16="http://schemas.microsoft.com/office/drawing/2014/main" id="{F9EE634F-DAB8-46F7-8EFE-DE4966F892BA}"/>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Freeform 64">
                <a:extLst>
                  <a:ext uri="{FF2B5EF4-FFF2-40B4-BE49-F238E27FC236}">
                    <a16:creationId xmlns:a16="http://schemas.microsoft.com/office/drawing/2014/main" id="{EFE2967B-DD99-46C6-A0BA-A54A322768EE}"/>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3" name="Freeform 65">
                <a:extLst>
                  <a:ext uri="{FF2B5EF4-FFF2-40B4-BE49-F238E27FC236}">
                    <a16:creationId xmlns:a16="http://schemas.microsoft.com/office/drawing/2014/main" id="{88D41A74-E81C-4736-B1B0-80BE79198663}"/>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66">
                <a:extLst>
                  <a:ext uri="{FF2B5EF4-FFF2-40B4-BE49-F238E27FC236}">
                    <a16:creationId xmlns:a16="http://schemas.microsoft.com/office/drawing/2014/main" id="{7827F14F-601C-476B-89F7-FD4D78E1332A}"/>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Freeform 67">
                <a:extLst>
                  <a:ext uri="{FF2B5EF4-FFF2-40B4-BE49-F238E27FC236}">
                    <a16:creationId xmlns:a16="http://schemas.microsoft.com/office/drawing/2014/main" id="{4AB15CDE-5FA7-441B-A99E-42C41963066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Freeform 68">
                <a:extLst>
                  <a:ext uri="{FF2B5EF4-FFF2-40B4-BE49-F238E27FC236}">
                    <a16:creationId xmlns:a16="http://schemas.microsoft.com/office/drawing/2014/main" id="{4553A62F-4D14-4FC1-BEFF-C8FF6B8A47B6}"/>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Freeform 69">
                <a:extLst>
                  <a:ext uri="{FF2B5EF4-FFF2-40B4-BE49-F238E27FC236}">
                    <a16:creationId xmlns:a16="http://schemas.microsoft.com/office/drawing/2014/main" id="{C6C3A4CD-C724-4CFC-910F-E25887EEC0C6}"/>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Freeform 70">
                <a:extLst>
                  <a:ext uri="{FF2B5EF4-FFF2-40B4-BE49-F238E27FC236}">
                    <a16:creationId xmlns:a16="http://schemas.microsoft.com/office/drawing/2014/main" id="{1324348D-A10A-487A-A597-2DB23DC207B1}"/>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71">
                <a:extLst>
                  <a:ext uri="{FF2B5EF4-FFF2-40B4-BE49-F238E27FC236}">
                    <a16:creationId xmlns:a16="http://schemas.microsoft.com/office/drawing/2014/main" id="{EFD9DC6A-6E9D-44DC-BAAB-54E03456D3FC}"/>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72">
                <a:extLst>
                  <a:ext uri="{FF2B5EF4-FFF2-40B4-BE49-F238E27FC236}">
                    <a16:creationId xmlns:a16="http://schemas.microsoft.com/office/drawing/2014/main" id="{0DBE40B9-CFD0-4179-9E39-4EE62E780F20}"/>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73">
                <a:extLst>
                  <a:ext uri="{FF2B5EF4-FFF2-40B4-BE49-F238E27FC236}">
                    <a16:creationId xmlns:a16="http://schemas.microsoft.com/office/drawing/2014/main" id="{1F849FE0-60AE-41FE-85FD-40E2726DDD8F}"/>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74">
                <a:extLst>
                  <a:ext uri="{FF2B5EF4-FFF2-40B4-BE49-F238E27FC236}">
                    <a16:creationId xmlns:a16="http://schemas.microsoft.com/office/drawing/2014/main" id="{82350A60-6F1F-4C49-9925-277D67DE88B6}"/>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75">
                <a:extLst>
                  <a:ext uri="{FF2B5EF4-FFF2-40B4-BE49-F238E27FC236}">
                    <a16:creationId xmlns:a16="http://schemas.microsoft.com/office/drawing/2014/main" id="{66749CD8-353B-426A-AEF5-8AAFE8395C6F}"/>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76">
                <a:extLst>
                  <a:ext uri="{FF2B5EF4-FFF2-40B4-BE49-F238E27FC236}">
                    <a16:creationId xmlns:a16="http://schemas.microsoft.com/office/drawing/2014/main" id="{F44E99EF-E7B5-4BD3-9CEB-990C564FF6B9}"/>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77">
                <a:extLst>
                  <a:ext uri="{FF2B5EF4-FFF2-40B4-BE49-F238E27FC236}">
                    <a16:creationId xmlns:a16="http://schemas.microsoft.com/office/drawing/2014/main" id="{95D30AA3-C7B4-4FD6-A324-7222F0B36644}"/>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78">
                <a:extLst>
                  <a:ext uri="{FF2B5EF4-FFF2-40B4-BE49-F238E27FC236}">
                    <a16:creationId xmlns:a16="http://schemas.microsoft.com/office/drawing/2014/main" id="{4C99ABBF-CC92-4A64-99CC-CBFF57761567}"/>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79">
                <a:extLst>
                  <a:ext uri="{FF2B5EF4-FFF2-40B4-BE49-F238E27FC236}">
                    <a16:creationId xmlns:a16="http://schemas.microsoft.com/office/drawing/2014/main" id="{E5F816E2-24F4-4A76-A251-D647AAF4F1D3}"/>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80">
                <a:extLst>
                  <a:ext uri="{FF2B5EF4-FFF2-40B4-BE49-F238E27FC236}">
                    <a16:creationId xmlns:a16="http://schemas.microsoft.com/office/drawing/2014/main" id="{025A4B19-A5C9-449F-BF98-F3241F730CFC}"/>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81">
                <a:extLst>
                  <a:ext uri="{FF2B5EF4-FFF2-40B4-BE49-F238E27FC236}">
                    <a16:creationId xmlns:a16="http://schemas.microsoft.com/office/drawing/2014/main" id="{98845615-AE3D-4E98-B33E-A3CE25FBD177}"/>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82">
                <a:extLst>
                  <a:ext uri="{FF2B5EF4-FFF2-40B4-BE49-F238E27FC236}">
                    <a16:creationId xmlns:a16="http://schemas.microsoft.com/office/drawing/2014/main" id="{012A6A52-AD5C-4A11-972D-9E0B6D2A55FE}"/>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83">
                <a:extLst>
                  <a:ext uri="{FF2B5EF4-FFF2-40B4-BE49-F238E27FC236}">
                    <a16:creationId xmlns:a16="http://schemas.microsoft.com/office/drawing/2014/main" id="{BF61199A-6FD4-49E9-B2FF-2840F6AC6A5B}"/>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84">
                <a:extLst>
                  <a:ext uri="{FF2B5EF4-FFF2-40B4-BE49-F238E27FC236}">
                    <a16:creationId xmlns:a16="http://schemas.microsoft.com/office/drawing/2014/main" id="{433193DD-3C22-423A-8451-E64DB9BA3386}"/>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85">
                <a:extLst>
                  <a:ext uri="{FF2B5EF4-FFF2-40B4-BE49-F238E27FC236}">
                    <a16:creationId xmlns:a16="http://schemas.microsoft.com/office/drawing/2014/main" id="{A8A7C347-2D9C-409A-9F36-021DC56A9122}"/>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86">
                <a:extLst>
                  <a:ext uri="{FF2B5EF4-FFF2-40B4-BE49-F238E27FC236}">
                    <a16:creationId xmlns:a16="http://schemas.microsoft.com/office/drawing/2014/main" id="{EE4CFD79-1F73-44AF-9F94-059801B005BD}"/>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87">
                <a:extLst>
                  <a:ext uri="{FF2B5EF4-FFF2-40B4-BE49-F238E27FC236}">
                    <a16:creationId xmlns:a16="http://schemas.microsoft.com/office/drawing/2014/main" id="{2AC074F6-069D-4D08-AFB1-0B83CECF170F}"/>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88">
                <a:extLst>
                  <a:ext uri="{FF2B5EF4-FFF2-40B4-BE49-F238E27FC236}">
                    <a16:creationId xmlns:a16="http://schemas.microsoft.com/office/drawing/2014/main" id="{6804FAC8-02A7-41A1-9DEE-6D87C5811EE0}"/>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89">
                <a:extLst>
                  <a:ext uri="{FF2B5EF4-FFF2-40B4-BE49-F238E27FC236}">
                    <a16:creationId xmlns:a16="http://schemas.microsoft.com/office/drawing/2014/main" id="{664CD57A-3EDA-4FA9-BB08-6AD2F6E8C41F}"/>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90">
                <a:extLst>
                  <a:ext uri="{FF2B5EF4-FFF2-40B4-BE49-F238E27FC236}">
                    <a16:creationId xmlns:a16="http://schemas.microsoft.com/office/drawing/2014/main" id="{0E5079C3-512C-4807-AAF4-7A037159ED8D}"/>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91">
                <a:extLst>
                  <a:ext uri="{FF2B5EF4-FFF2-40B4-BE49-F238E27FC236}">
                    <a16:creationId xmlns:a16="http://schemas.microsoft.com/office/drawing/2014/main" id="{96CCFBB5-B856-47F5-9B7B-C66C7C12B872}"/>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Rectangle 92">
                <a:extLst>
                  <a:ext uri="{FF2B5EF4-FFF2-40B4-BE49-F238E27FC236}">
                    <a16:creationId xmlns:a16="http://schemas.microsoft.com/office/drawing/2014/main" id="{041CD43D-FCC4-400A-8133-6A5AC732B298}"/>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Rectangle 93">
                <a:extLst>
                  <a:ext uri="{FF2B5EF4-FFF2-40B4-BE49-F238E27FC236}">
                    <a16:creationId xmlns:a16="http://schemas.microsoft.com/office/drawing/2014/main" id="{67DC9AEA-C448-40DB-B562-91780CCD96C1}"/>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Rectangle 94">
                <a:extLst>
                  <a:ext uri="{FF2B5EF4-FFF2-40B4-BE49-F238E27FC236}">
                    <a16:creationId xmlns:a16="http://schemas.microsoft.com/office/drawing/2014/main" id="{F657CC02-41C3-4A71-AFC5-777EEA7EA20E}"/>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Rectangle 95">
                <a:extLst>
                  <a:ext uri="{FF2B5EF4-FFF2-40B4-BE49-F238E27FC236}">
                    <a16:creationId xmlns:a16="http://schemas.microsoft.com/office/drawing/2014/main" id="{1218393E-C3FC-4076-8C74-061C9515DAC7}"/>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Rectangle 96">
                <a:extLst>
                  <a:ext uri="{FF2B5EF4-FFF2-40B4-BE49-F238E27FC236}">
                    <a16:creationId xmlns:a16="http://schemas.microsoft.com/office/drawing/2014/main" id="{049D6CB7-CC9B-4FEF-AEFC-1BA578354619}"/>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97">
                <a:extLst>
                  <a:ext uri="{FF2B5EF4-FFF2-40B4-BE49-F238E27FC236}">
                    <a16:creationId xmlns:a16="http://schemas.microsoft.com/office/drawing/2014/main" id="{8DB0CE38-50F4-443B-922C-5AB0A3D4E28F}"/>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98">
                <a:extLst>
                  <a:ext uri="{FF2B5EF4-FFF2-40B4-BE49-F238E27FC236}">
                    <a16:creationId xmlns:a16="http://schemas.microsoft.com/office/drawing/2014/main" id="{D2ED1342-AB14-4A76-98C7-E412C70EE6A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99">
                <a:extLst>
                  <a:ext uri="{FF2B5EF4-FFF2-40B4-BE49-F238E27FC236}">
                    <a16:creationId xmlns:a16="http://schemas.microsoft.com/office/drawing/2014/main" id="{F1DC84FA-9020-4BF7-9F93-24AAD23C3B88}"/>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100">
                <a:extLst>
                  <a:ext uri="{FF2B5EF4-FFF2-40B4-BE49-F238E27FC236}">
                    <a16:creationId xmlns:a16="http://schemas.microsoft.com/office/drawing/2014/main" id="{53D3D07F-276F-47F7-86BF-FB0E6B1557E8}"/>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Rectangle 101">
                <a:extLst>
                  <a:ext uri="{FF2B5EF4-FFF2-40B4-BE49-F238E27FC236}">
                    <a16:creationId xmlns:a16="http://schemas.microsoft.com/office/drawing/2014/main" id="{2407122C-2011-4B0B-8A40-8B5A1F8FA49E}"/>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Rectangle 102">
                <a:extLst>
                  <a:ext uri="{FF2B5EF4-FFF2-40B4-BE49-F238E27FC236}">
                    <a16:creationId xmlns:a16="http://schemas.microsoft.com/office/drawing/2014/main" id="{37516DF6-F39E-4466-A57A-1E1439272879}"/>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Rectangle 103">
                <a:extLst>
                  <a:ext uri="{FF2B5EF4-FFF2-40B4-BE49-F238E27FC236}">
                    <a16:creationId xmlns:a16="http://schemas.microsoft.com/office/drawing/2014/main" id="{F64627C2-8F1C-4F47-8375-33B56CE948A1}"/>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Rectangle 104">
                <a:extLst>
                  <a:ext uri="{FF2B5EF4-FFF2-40B4-BE49-F238E27FC236}">
                    <a16:creationId xmlns:a16="http://schemas.microsoft.com/office/drawing/2014/main" id="{36799D60-39BA-461F-BFC3-28F28AFAB624}"/>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Rectangle 105">
                <a:extLst>
                  <a:ext uri="{FF2B5EF4-FFF2-40B4-BE49-F238E27FC236}">
                    <a16:creationId xmlns:a16="http://schemas.microsoft.com/office/drawing/2014/main" id="{740FDCE6-1BC1-4C0A-99F5-2B597A8E80DC}"/>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Rectangle 106">
                <a:extLst>
                  <a:ext uri="{FF2B5EF4-FFF2-40B4-BE49-F238E27FC236}">
                    <a16:creationId xmlns:a16="http://schemas.microsoft.com/office/drawing/2014/main" id="{FD5DB312-7C59-4721-A92F-A82CFBBC72C8}"/>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107">
                <a:extLst>
                  <a:ext uri="{FF2B5EF4-FFF2-40B4-BE49-F238E27FC236}">
                    <a16:creationId xmlns:a16="http://schemas.microsoft.com/office/drawing/2014/main" id="{BE3ADF1F-CAB8-463A-9CAD-107066F77F3E}"/>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108">
                <a:extLst>
                  <a:ext uri="{FF2B5EF4-FFF2-40B4-BE49-F238E27FC236}">
                    <a16:creationId xmlns:a16="http://schemas.microsoft.com/office/drawing/2014/main" id="{16271926-FADD-445E-807C-780B5EB1E134}"/>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109">
                <a:extLst>
                  <a:ext uri="{FF2B5EF4-FFF2-40B4-BE49-F238E27FC236}">
                    <a16:creationId xmlns:a16="http://schemas.microsoft.com/office/drawing/2014/main" id="{FE2CEDF1-2B83-4B4C-8A91-AFD6068DF7F9}"/>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110">
                <a:extLst>
                  <a:ext uri="{FF2B5EF4-FFF2-40B4-BE49-F238E27FC236}">
                    <a16:creationId xmlns:a16="http://schemas.microsoft.com/office/drawing/2014/main" id="{54058578-FB0F-4C7B-9C64-308DAC65D036}"/>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111">
                <a:extLst>
                  <a:ext uri="{FF2B5EF4-FFF2-40B4-BE49-F238E27FC236}">
                    <a16:creationId xmlns:a16="http://schemas.microsoft.com/office/drawing/2014/main" id="{627D4005-8369-4D36-B11E-6652804239D0}"/>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112">
                <a:extLst>
                  <a:ext uri="{FF2B5EF4-FFF2-40B4-BE49-F238E27FC236}">
                    <a16:creationId xmlns:a16="http://schemas.microsoft.com/office/drawing/2014/main" id="{2D6E57E6-B773-4B35-A46E-68EAD17A7686}"/>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Rectangle 113">
                <a:extLst>
                  <a:ext uri="{FF2B5EF4-FFF2-40B4-BE49-F238E27FC236}">
                    <a16:creationId xmlns:a16="http://schemas.microsoft.com/office/drawing/2014/main" id="{9E4FB9FB-8200-466E-B9CC-1CBF08E64AE8}"/>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Rectangle 114">
                <a:extLst>
                  <a:ext uri="{FF2B5EF4-FFF2-40B4-BE49-F238E27FC236}">
                    <a16:creationId xmlns:a16="http://schemas.microsoft.com/office/drawing/2014/main" id="{A54437AE-AC45-4D9D-AB76-16FFA30E08B7}"/>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Rectangle 115">
                <a:extLst>
                  <a:ext uri="{FF2B5EF4-FFF2-40B4-BE49-F238E27FC236}">
                    <a16:creationId xmlns:a16="http://schemas.microsoft.com/office/drawing/2014/main" id="{FDA39388-3816-48A6-B6B7-5B56A284AC90}"/>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Rectangle 116">
                <a:extLst>
                  <a:ext uri="{FF2B5EF4-FFF2-40B4-BE49-F238E27FC236}">
                    <a16:creationId xmlns:a16="http://schemas.microsoft.com/office/drawing/2014/main" id="{2F0855DF-230E-4610-B6F0-2999D9EE9E29}"/>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Rectangle 117">
                <a:extLst>
                  <a:ext uri="{FF2B5EF4-FFF2-40B4-BE49-F238E27FC236}">
                    <a16:creationId xmlns:a16="http://schemas.microsoft.com/office/drawing/2014/main" id="{D4953992-207E-4C13-8F65-FE97137E2CBE}"/>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6" name="Rectangle 118">
                <a:extLst>
                  <a:ext uri="{FF2B5EF4-FFF2-40B4-BE49-F238E27FC236}">
                    <a16:creationId xmlns:a16="http://schemas.microsoft.com/office/drawing/2014/main" id="{A6861FF7-6C42-4A46-8CEB-59718A1B3004}"/>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Rectangle 119">
                <a:extLst>
                  <a:ext uri="{FF2B5EF4-FFF2-40B4-BE49-F238E27FC236}">
                    <a16:creationId xmlns:a16="http://schemas.microsoft.com/office/drawing/2014/main" id="{001F46F0-A1F7-4D88-8FFE-153E0081B58F}"/>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Rectangle 120">
                <a:extLst>
                  <a:ext uri="{FF2B5EF4-FFF2-40B4-BE49-F238E27FC236}">
                    <a16:creationId xmlns:a16="http://schemas.microsoft.com/office/drawing/2014/main" id="{5DF478C7-A6DA-459A-A248-2D2502F9EBEB}"/>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Rectangle 121">
                <a:extLst>
                  <a:ext uri="{FF2B5EF4-FFF2-40B4-BE49-F238E27FC236}">
                    <a16:creationId xmlns:a16="http://schemas.microsoft.com/office/drawing/2014/main" id="{60CE1BDC-CD34-4E54-8A9D-9A6A1FED9CEB}"/>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Rectangle 122">
                <a:extLst>
                  <a:ext uri="{FF2B5EF4-FFF2-40B4-BE49-F238E27FC236}">
                    <a16:creationId xmlns:a16="http://schemas.microsoft.com/office/drawing/2014/main" id="{39C48580-B5AA-4A18-8026-BF7BEB40172C}"/>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Rectangle 123">
                <a:extLst>
                  <a:ext uri="{FF2B5EF4-FFF2-40B4-BE49-F238E27FC236}">
                    <a16:creationId xmlns:a16="http://schemas.microsoft.com/office/drawing/2014/main" id="{980AC906-3C41-471A-8A4E-3846B18EE8D2}"/>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Rectangle 124">
                <a:extLst>
                  <a:ext uri="{FF2B5EF4-FFF2-40B4-BE49-F238E27FC236}">
                    <a16:creationId xmlns:a16="http://schemas.microsoft.com/office/drawing/2014/main" id="{BD4E57DD-6D29-4AAF-8057-C3388EA539B2}"/>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Rectangle 125">
                <a:extLst>
                  <a:ext uri="{FF2B5EF4-FFF2-40B4-BE49-F238E27FC236}">
                    <a16:creationId xmlns:a16="http://schemas.microsoft.com/office/drawing/2014/main" id="{9FB66918-82C1-4ED8-A2EA-8248A29F2B03}"/>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309" name="Picture 308">
              <a:extLst>
                <a:ext uri="{FF2B5EF4-FFF2-40B4-BE49-F238E27FC236}">
                  <a16:creationId xmlns:a16="http://schemas.microsoft.com/office/drawing/2014/main" id="{736C4B3E-BC3C-4CB0-BB98-3FEA4DB81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655" y="3447079"/>
              <a:ext cx="396779" cy="396779"/>
            </a:xfrm>
            <a:prstGeom prst="rect">
              <a:avLst/>
            </a:prstGeom>
            <a:noFill/>
            <a:ln>
              <a:noFill/>
            </a:ln>
          </p:spPr>
        </p:pic>
      </p:grpSp>
      <p:grpSp>
        <p:nvGrpSpPr>
          <p:cNvPr id="521" name="Group 520">
            <a:extLst>
              <a:ext uri="{FF2B5EF4-FFF2-40B4-BE49-F238E27FC236}">
                <a16:creationId xmlns:a16="http://schemas.microsoft.com/office/drawing/2014/main" id="{7AA0F2D8-1290-429C-8F0A-365FF813DDED}"/>
              </a:ext>
            </a:extLst>
          </p:cNvPr>
          <p:cNvGrpSpPr/>
          <p:nvPr/>
        </p:nvGrpSpPr>
        <p:grpSpPr>
          <a:xfrm>
            <a:off x="97346" y="1816789"/>
            <a:ext cx="3319097" cy="1461861"/>
            <a:chOff x="885676" y="1589520"/>
            <a:chExt cx="3892410" cy="1645710"/>
          </a:xfrm>
        </p:grpSpPr>
        <p:sp>
          <p:nvSpPr>
            <p:cNvPr id="522" name="TextBox 521">
              <a:extLst>
                <a:ext uri="{FF2B5EF4-FFF2-40B4-BE49-F238E27FC236}">
                  <a16:creationId xmlns:a16="http://schemas.microsoft.com/office/drawing/2014/main" id="{D3534277-C942-42D5-9A54-4DCED6535B59}"/>
                </a:ext>
              </a:extLst>
            </p:cNvPr>
            <p:cNvSpPr txBox="1"/>
            <p:nvPr/>
          </p:nvSpPr>
          <p:spPr>
            <a:xfrm>
              <a:off x="2304987" y="1999102"/>
              <a:ext cx="2473099" cy="883721"/>
            </a:xfrm>
            <a:prstGeom prst="rect">
              <a:avLst/>
            </a:prstGeom>
            <a:noFill/>
          </p:spPr>
          <p:txBody>
            <a:bodyPr wrap="square" lIns="179214" tIns="143370" rIns="179214" bIns="14337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49" normalizeH="0" baseline="0" noProof="0" dirty="0">
                  <a:ln>
                    <a:noFill/>
                  </a:ln>
                  <a:solidFill>
                    <a:srgbClr val="FFFFFF"/>
                  </a:solidFill>
                  <a:effectLst/>
                  <a:uLnTx/>
                  <a:uFillTx/>
                  <a:latin typeface="Segoe UI Semilight"/>
                  <a:ea typeface="+mn-ea"/>
                  <a:cs typeface="+mn-cs"/>
                </a:rPr>
                <a:t>Users</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1029" b="0" i="0" u="none" strike="noStrike" kern="1200" cap="none" spc="-49" normalizeH="0" baseline="0" noProof="0" dirty="0">
                <a:ln>
                  <a:noFill/>
                </a:ln>
                <a:solidFill>
                  <a:srgbClr val="FFFFF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76"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Internet</a:t>
              </a:r>
            </a:p>
          </p:txBody>
        </p:sp>
        <p:grpSp>
          <p:nvGrpSpPr>
            <p:cNvPr id="523" name="Group 522">
              <a:extLst>
                <a:ext uri="{FF2B5EF4-FFF2-40B4-BE49-F238E27FC236}">
                  <a16:creationId xmlns:a16="http://schemas.microsoft.com/office/drawing/2014/main" id="{44ACB1BF-97D9-4B57-BB2E-E7DD9EE621B6}"/>
                </a:ext>
              </a:extLst>
            </p:cNvPr>
            <p:cNvGrpSpPr/>
            <p:nvPr/>
          </p:nvGrpSpPr>
          <p:grpSpPr>
            <a:xfrm>
              <a:off x="885676" y="1589520"/>
              <a:ext cx="1645710" cy="1645710"/>
              <a:chOff x="3379883" y="1211263"/>
              <a:chExt cx="2246098" cy="2246098"/>
            </a:xfrm>
          </p:grpSpPr>
          <p:sp>
            <p:nvSpPr>
              <p:cNvPr id="524" name="Oval 523">
                <a:extLst>
                  <a:ext uri="{FF2B5EF4-FFF2-40B4-BE49-F238E27FC236}">
                    <a16:creationId xmlns:a16="http://schemas.microsoft.com/office/drawing/2014/main" id="{10144B56-AF27-42E6-A73C-7B008E53CC8B}"/>
                  </a:ext>
                </a:extLst>
              </p:cNvPr>
              <p:cNvSpPr/>
              <p:nvPr/>
            </p:nvSpPr>
            <p:spPr bwMode="auto">
              <a:xfrm>
                <a:off x="3379883" y="1211263"/>
                <a:ext cx="2246098" cy="2246098"/>
              </a:xfrm>
              <a:prstGeom prst="ellipse">
                <a:avLst/>
              </a:prstGeom>
              <a:pattFill prst="ltUpDiag">
                <a:fgClr>
                  <a:srgbClr val="CDCDCD"/>
                </a:fgClr>
                <a:bgClr>
                  <a:srgbClr val="FFFFFF"/>
                </a:bgClr>
              </a:pattFill>
              <a:ln w="5715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marL="0" marR="0" lvl="0" indent="0" algn="l" defTabSz="895854"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49" normalizeH="0" baseline="0" noProof="0">
                  <a:ln>
                    <a:noFill/>
                  </a:ln>
                  <a:solidFill>
                    <a:srgbClr val="FFFFFF"/>
                  </a:solidFill>
                  <a:effectLst/>
                  <a:uLnTx/>
                  <a:uFillTx/>
                  <a:latin typeface="Segoe UI Semilight"/>
                  <a:ea typeface="+mn-ea"/>
                  <a:cs typeface="+mn-cs"/>
                </a:endParaRPr>
              </a:p>
            </p:txBody>
          </p:sp>
          <p:grpSp>
            <p:nvGrpSpPr>
              <p:cNvPr id="525" name="Group 740">
                <a:extLst>
                  <a:ext uri="{FF2B5EF4-FFF2-40B4-BE49-F238E27FC236}">
                    <a16:creationId xmlns:a16="http://schemas.microsoft.com/office/drawing/2014/main" id="{B9BAD2BA-2DBD-4575-A6A8-71CC44E6568C}"/>
                  </a:ext>
                </a:extLst>
              </p:cNvPr>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526" name="Freeform 741">
                  <a:extLst>
                    <a:ext uri="{FF2B5EF4-FFF2-40B4-BE49-F238E27FC236}">
                      <a16:creationId xmlns:a16="http://schemas.microsoft.com/office/drawing/2014/main" id="{FAA06385-B2FD-412C-A0EA-7D92BDC86B19}"/>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7" name="Oval 742">
                  <a:extLst>
                    <a:ext uri="{FF2B5EF4-FFF2-40B4-BE49-F238E27FC236}">
                      <a16:creationId xmlns:a16="http://schemas.microsoft.com/office/drawing/2014/main" id="{C3DD4849-9DB9-4353-89E7-7712AEEEFFE7}"/>
                    </a:ext>
                  </a:extLst>
                </p:cNvPr>
                <p:cNvSpPr>
                  <a:spLocks noChangeArrowheads="1"/>
                </p:cNvSpPr>
                <p:nvPr/>
              </p:nvSpPr>
              <p:spPr bwMode="auto">
                <a:xfrm>
                  <a:off x="7616" y="-2816"/>
                  <a:ext cx="127" cy="12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8" name="Freeform 743">
                  <a:extLst>
                    <a:ext uri="{FF2B5EF4-FFF2-40B4-BE49-F238E27FC236}">
                      <a16:creationId xmlns:a16="http://schemas.microsoft.com/office/drawing/2014/main" id="{9AA4DBD2-D5BE-40C6-A13B-6983163766DE}"/>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9" name="Oval 744">
                  <a:extLst>
                    <a:ext uri="{FF2B5EF4-FFF2-40B4-BE49-F238E27FC236}">
                      <a16:creationId xmlns:a16="http://schemas.microsoft.com/office/drawing/2014/main" id="{04240C1E-66EE-49FA-93C6-8F8BE7BAAEE9}"/>
                    </a:ext>
                  </a:extLst>
                </p:cNvPr>
                <p:cNvSpPr>
                  <a:spLocks noChangeArrowheads="1"/>
                </p:cNvSpPr>
                <p:nvPr/>
              </p:nvSpPr>
              <p:spPr bwMode="auto">
                <a:xfrm>
                  <a:off x="7866" y="-2780"/>
                  <a:ext cx="109" cy="10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0" name="Freeform 745">
                  <a:extLst>
                    <a:ext uri="{FF2B5EF4-FFF2-40B4-BE49-F238E27FC236}">
                      <a16:creationId xmlns:a16="http://schemas.microsoft.com/office/drawing/2014/main" id="{B6B2F7C4-B620-4316-BD87-5627FC017844}"/>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1" name="Oval 746">
                  <a:extLst>
                    <a:ext uri="{FF2B5EF4-FFF2-40B4-BE49-F238E27FC236}">
                      <a16:creationId xmlns:a16="http://schemas.microsoft.com/office/drawing/2014/main" id="{1B99374B-A814-45AF-8AD8-0DA98464F76E}"/>
                    </a:ext>
                  </a:extLst>
                </p:cNvPr>
                <p:cNvSpPr>
                  <a:spLocks noChangeArrowheads="1"/>
                </p:cNvSpPr>
                <p:nvPr/>
              </p:nvSpPr>
              <p:spPr bwMode="auto">
                <a:xfrm>
                  <a:off x="7384" y="-2780"/>
                  <a:ext cx="109" cy="10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cxnSp>
        <p:nvCxnSpPr>
          <p:cNvPr id="532" name="Straight Arrow Connector 531">
            <a:extLst>
              <a:ext uri="{FF2B5EF4-FFF2-40B4-BE49-F238E27FC236}">
                <a16:creationId xmlns:a16="http://schemas.microsoft.com/office/drawing/2014/main" id="{38DFA679-7D72-4D84-8C0A-72CBC4D88734}"/>
              </a:ext>
            </a:extLst>
          </p:cNvPr>
          <p:cNvCxnSpPr/>
          <p:nvPr/>
        </p:nvCxnSpPr>
        <p:spPr>
          <a:xfrm flipH="1" flipV="1">
            <a:off x="6725853" y="2274173"/>
            <a:ext cx="2054461" cy="7675"/>
          </a:xfrm>
          <a:prstGeom prst="straightConnector1">
            <a:avLst/>
          </a:prstGeom>
          <a:ln w="85725" cap="rnd">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3" name="Rectangle 532">
            <a:extLst>
              <a:ext uri="{FF2B5EF4-FFF2-40B4-BE49-F238E27FC236}">
                <a16:creationId xmlns:a16="http://schemas.microsoft.com/office/drawing/2014/main" id="{619A8E9F-3B91-4390-A725-8B73C46AEDFF}"/>
              </a:ext>
            </a:extLst>
          </p:cNvPr>
          <p:cNvSpPr/>
          <p:nvPr/>
        </p:nvSpPr>
        <p:spPr bwMode="auto">
          <a:xfrm>
            <a:off x="3601297" y="1386104"/>
            <a:ext cx="3100960" cy="225902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4" name="TextBox 533">
            <a:extLst>
              <a:ext uri="{FF2B5EF4-FFF2-40B4-BE49-F238E27FC236}">
                <a16:creationId xmlns:a16="http://schemas.microsoft.com/office/drawing/2014/main" id="{0033A43A-314F-4D21-B57F-F305D1139403}"/>
              </a:ext>
            </a:extLst>
          </p:cNvPr>
          <p:cNvSpPr txBox="1"/>
          <p:nvPr/>
        </p:nvSpPr>
        <p:spPr>
          <a:xfrm>
            <a:off x="3946352" y="1516359"/>
            <a:ext cx="2337097" cy="635430"/>
          </a:xfrm>
          <a:prstGeom prst="rect">
            <a:avLst/>
          </a:prstGeom>
        </p:spPr>
        <p:txBody>
          <a:bodyPr wrap="square"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961"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Your Virtual Network</a:t>
            </a:r>
          </a:p>
        </p:txBody>
      </p:sp>
      <p:sp>
        <p:nvSpPr>
          <p:cNvPr id="535" name="TextBox 534">
            <a:extLst>
              <a:ext uri="{FF2B5EF4-FFF2-40B4-BE49-F238E27FC236}">
                <a16:creationId xmlns:a16="http://schemas.microsoft.com/office/drawing/2014/main" id="{14C844D6-C2B5-4AEB-A83C-CB8413DEB1D8}"/>
              </a:ext>
            </a:extLst>
          </p:cNvPr>
          <p:cNvSpPr txBox="1"/>
          <p:nvPr/>
        </p:nvSpPr>
        <p:spPr>
          <a:xfrm>
            <a:off x="5663217" y="3083789"/>
            <a:ext cx="710471"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BackEnd</a:t>
            </a:r>
            <a:endParaRPr kumimoji="0" lang="en-US" sz="1176"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536" name="TextBox 535">
            <a:extLst>
              <a:ext uri="{FF2B5EF4-FFF2-40B4-BE49-F238E27FC236}">
                <a16:creationId xmlns:a16="http://schemas.microsoft.com/office/drawing/2014/main" id="{13E93D25-EB7D-4D03-8BEA-7B50094AA68F}"/>
              </a:ext>
            </a:extLst>
          </p:cNvPr>
          <p:cNvSpPr txBox="1"/>
          <p:nvPr/>
        </p:nvSpPr>
        <p:spPr>
          <a:xfrm>
            <a:off x="4800032" y="3083789"/>
            <a:ext cx="710471"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Mid-tier</a:t>
            </a:r>
          </a:p>
        </p:txBody>
      </p:sp>
      <p:sp>
        <p:nvSpPr>
          <p:cNvPr id="537" name="TextBox 536">
            <a:extLst>
              <a:ext uri="{FF2B5EF4-FFF2-40B4-BE49-F238E27FC236}">
                <a16:creationId xmlns:a16="http://schemas.microsoft.com/office/drawing/2014/main" id="{DF7A4D9C-CADC-4F0F-BD32-604C162F4850}"/>
              </a:ext>
            </a:extLst>
          </p:cNvPr>
          <p:cNvSpPr txBox="1"/>
          <p:nvPr/>
        </p:nvSpPr>
        <p:spPr>
          <a:xfrm>
            <a:off x="3929863" y="3083789"/>
            <a:ext cx="717457"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FrontEnd</a:t>
            </a:r>
            <a:endParaRPr kumimoji="0" lang="en-US" sz="1176"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nvGrpSpPr>
          <p:cNvPr id="538" name="Group 537">
            <a:extLst>
              <a:ext uri="{FF2B5EF4-FFF2-40B4-BE49-F238E27FC236}">
                <a16:creationId xmlns:a16="http://schemas.microsoft.com/office/drawing/2014/main" id="{34D3842B-26B6-47E1-AA2B-71A5DA6C4821}"/>
              </a:ext>
            </a:extLst>
          </p:cNvPr>
          <p:cNvGrpSpPr/>
          <p:nvPr/>
        </p:nvGrpSpPr>
        <p:grpSpPr>
          <a:xfrm>
            <a:off x="3936848" y="2217292"/>
            <a:ext cx="710471" cy="846606"/>
            <a:chOff x="9771792" y="1879294"/>
            <a:chExt cx="618302" cy="863582"/>
          </a:xfrm>
        </p:grpSpPr>
        <p:sp>
          <p:nvSpPr>
            <p:cNvPr id="539" name="Freeform 5">
              <a:extLst>
                <a:ext uri="{FF2B5EF4-FFF2-40B4-BE49-F238E27FC236}">
                  <a16:creationId xmlns:a16="http://schemas.microsoft.com/office/drawing/2014/main" id="{B1EB88A6-F5EE-42E3-9AB1-C6A29E7CD98B}"/>
                </a:ext>
              </a:extLst>
            </p:cNvPr>
            <p:cNvSpPr>
              <a:spLocks noEditPoints="1"/>
            </p:cNvSpPr>
            <p:nvPr/>
          </p:nvSpPr>
          <p:spPr bwMode="auto">
            <a:xfrm>
              <a:off x="9771792"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0" name="Freeform 5">
              <a:extLst>
                <a:ext uri="{FF2B5EF4-FFF2-40B4-BE49-F238E27FC236}">
                  <a16:creationId xmlns:a16="http://schemas.microsoft.com/office/drawing/2014/main" id="{7B8BBD4C-D380-4341-907A-0916E52E2776}"/>
                </a:ext>
              </a:extLst>
            </p:cNvPr>
            <p:cNvSpPr>
              <a:spLocks noEditPoints="1"/>
            </p:cNvSpPr>
            <p:nvPr/>
          </p:nvSpPr>
          <p:spPr bwMode="auto">
            <a:xfrm>
              <a:off x="9771792"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1" name="Freeform 5">
              <a:extLst>
                <a:ext uri="{FF2B5EF4-FFF2-40B4-BE49-F238E27FC236}">
                  <a16:creationId xmlns:a16="http://schemas.microsoft.com/office/drawing/2014/main" id="{CF991BD2-8BD9-4A83-BAC3-DC243BF0737F}"/>
                </a:ext>
              </a:extLst>
            </p:cNvPr>
            <p:cNvSpPr>
              <a:spLocks noEditPoints="1"/>
            </p:cNvSpPr>
            <p:nvPr/>
          </p:nvSpPr>
          <p:spPr bwMode="auto">
            <a:xfrm>
              <a:off x="9771792"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42" name="Group 541">
            <a:extLst>
              <a:ext uri="{FF2B5EF4-FFF2-40B4-BE49-F238E27FC236}">
                <a16:creationId xmlns:a16="http://schemas.microsoft.com/office/drawing/2014/main" id="{8EF7D96F-32E6-4F26-9340-7DD2221EC8D5}"/>
              </a:ext>
            </a:extLst>
          </p:cNvPr>
          <p:cNvGrpSpPr/>
          <p:nvPr/>
        </p:nvGrpSpPr>
        <p:grpSpPr>
          <a:xfrm>
            <a:off x="4800032" y="2217292"/>
            <a:ext cx="710471" cy="846606"/>
            <a:chOff x="10533735" y="1879294"/>
            <a:chExt cx="618302" cy="863582"/>
          </a:xfrm>
        </p:grpSpPr>
        <p:sp>
          <p:nvSpPr>
            <p:cNvPr id="543" name="Freeform 10">
              <a:extLst>
                <a:ext uri="{FF2B5EF4-FFF2-40B4-BE49-F238E27FC236}">
                  <a16:creationId xmlns:a16="http://schemas.microsoft.com/office/drawing/2014/main" id="{D7E5652B-AC7C-43E1-AC71-B71B23001EEE}"/>
                </a:ext>
              </a:extLst>
            </p:cNvPr>
            <p:cNvSpPr>
              <a:spLocks noEditPoints="1"/>
            </p:cNvSpPr>
            <p:nvPr/>
          </p:nvSpPr>
          <p:spPr bwMode="auto">
            <a:xfrm>
              <a:off x="10533735"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4" name="Freeform 13">
              <a:extLst>
                <a:ext uri="{FF2B5EF4-FFF2-40B4-BE49-F238E27FC236}">
                  <a16:creationId xmlns:a16="http://schemas.microsoft.com/office/drawing/2014/main" id="{274EC98E-1EE8-4B6C-BD52-A535A70AEFB7}"/>
                </a:ext>
              </a:extLst>
            </p:cNvPr>
            <p:cNvSpPr>
              <a:spLocks noEditPoints="1"/>
            </p:cNvSpPr>
            <p:nvPr/>
          </p:nvSpPr>
          <p:spPr bwMode="auto">
            <a:xfrm>
              <a:off x="10533735"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5" name="Freeform 16">
              <a:extLst>
                <a:ext uri="{FF2B5EF4-FFF2-40B4-BE49-F238E27FC236}">
                  <a16:creationId xmlns:a16="http://schemas.microsoft.com/office/drawing/2014/main" id="{8B11880E-5CAD-4452-9957-5BBC69E0AD9F}"/>
                </a:ext>
              </a:extLst>
            </p:cNvPr>
            <p:cNvSpPr>
              <a:spLocks noEditPoints="1"/>
            </p:cNvSpPr>
            <p:nvPr/>
          </p:nvSpPr>
          <p:spPr bwMode="auto">
            <a:xfrm>
              <a:off x="10533735"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46" name="Group 545">
            <a:extLst>
              <a:ext uri="{FF2B5EF4-FFF2-40B4-BE49-F238E27FC236}">
                <a16:creationId xmlns:a16="http://schemas.microsoft.com/office/drawing/2014/main" id="{54690608-B649-4A4D-BE92-74822CB9D74A}"/>
              </a:ext>
            </a:extLst>
          </p:cNvPr>
          <p:cNvGrpSpPr/>
          <p:nvPr/>
        </p:nvGrpSpPr>
        <p:grpSpPr>
          <a:xfrm>
            <a:off x="5663217" y="2217292"/>
            <a:ext cx="710471" cy="846606"/>
            <a:chOff x="11274200" y="1879294"/>
            <a:chExt cx="618302" cy="863582"/>
          </a:xfrm>
        </p:grpSpPr>
        <p:sp>
          <p:nvSpPr>
            <p:cNvPr id="547" name="Freeform 11">
              <a:extLst>
                <a:ext uri="{FF2B5EF4-FFF2-40B4-BE49-F238E27FC236}">
                  <a16:creationId xmlns:a16="http://schemas.microsoft.com/office/drawing/2014/main" id="{49C77EE8-5DE8-4ACD-B99E-A4CFA34DC89E}"/>
                </a:ext>
              </a:extLst>
            </p:cNvPr>
            <p:cNvSpPr>
              <a:spLocks noEditPoints="1"/>
            </p:cNvSpPr>
            <p:nvPr/>
          </p:nvSpPr>
          <p:spPr bwMode="auto">
            <a:xfrm>
              <a:off x="11274200"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8" name="Freeform 14">
              <a:extLst>
                <a:ext uri="{FF2B5EF4-FFF2-40B4-BE49-F238E27FC236}">
                  <a16:creationId xmlns:a16="http://schemas.microsoft.com/office/drawing/2014/main" id="{DC68E870-5605-40D9-9168-A77777A7FEFD}"/>
                </a:ext>
              </a:extLst>
            </p:cNvPr>
            <p:cNvSpPr>
              <a:spLocks noEditPoints="1"/>
            </p:cNvSpPr>
            <p:nvPr/>
          </p:nvSpPr>
          <p:spPr bwMode="auto">
            <a:xfrm>
              <a:off x="11274200"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9" name="Freeform 17">
              <a:extLst>
                <a:ext uri="{FF2B5EF4-FFF2-40B4-BE49-F238E27FC236}">
                  <a16:creationId xmlns:a16="http://schemas.microsoft.com/office/drawing/2014/main" id="{6AB62013-D367-4E1E-9074-FF1FFFE8BE39}"/>
                </a:ext>
              </a:extLst>
            </p:cNvPr>
            <p:cNvSpPr>
              <a:spLocks noEditPoints="1"/>
            </p:cNvSpPr>
            <p:nvPr/>
          </p:nvSpPr>
          <p:spPr bwMode="auto">
            <a:xfrm>
              <a:off x="11274200"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50" name="Group 549">
            <a:extLst>
              <a:ext uri="{FF2B5EF4-FFF2-40B4-BE49-F238E27FC236}">
                <a16:creationId xmlns:a16="http://schemas.microsoft.com/office/drawing/2014/main" id="{915B1BEA-D65B-4221-AB93-D2707D7FF29B}"/>
              </a:ext>
            </a:extLst>
          </p:cNvPr>
          <p:cNvGrpSpPr/>
          <p:nvPr/>
        </p:nvGrpSpPr>
        <p:grpSpPr>
          <a:xfrm>
            <a:off x="8732584" y="1165932"/>
            <a:ext cx="3180173" cy="1848500"/>
            <a:chOff x="9415230" y="5164786"/>
            <a:chExt cx="2620319" cy="1510816"/>
          </a:xfrm>
        </p:grpSpPr>
        <p:grpSp>
          <p:nvGrpSpPr>
            <p:cNvPr id="551" name="Group 550">
              <a:extLst>
                <a:ext uri="{FF2B5EF4-FFF2-40B4-BE49-F238E27FC236}">
                  <a16:creationId xmlns:a16="http://schemas.microsoft.com/office/drawing/2014/main" id="{D7F17A01-2CA3-4E03-AA1C-5B69889DA054}"/>
                </a:ext>
              </a:extLst>
            </p:cNvPr>
            <p:cNvGrpSpPr/>
            <p:nvPr/>
          </p:nvGrpSpPr>
          <p:grpSpPr>
            <a:xfrm>
              <a:off x="9415230" y="5164786"/>
              <a:ext cx="2620319" cy="1510816"/>
              <a:chOff x="4248046" y="490888"/>
              <a:chExt cx="8361830" cy="4821237"/>
            </a:xfrm>
          </p:grpSpPr>
          <p:sp>
            <p:nvSpPr>
              <p:cNvPr id="562" name="Freeform 5">
                <a:extLst>
                  <a:ext uri="{FF2B5EF4-FFF2-40B4-BE49-F238E27FC236}">
                    <a16:creationId xmlns:a16="http://schemas.microsoft.com/office/drawing/2014/main" id="{75C432B2-5FE6-41E4-AC67-F9CA9FA2CBC1}"/>
                  </a:ext>
                </a:extLst>
              </p:cNvPr>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3" name="Freeform 5">
                <a:extLst>
                  <a:ext uri="{FF2B5EF4-FFF2-40B4-BE49-F238E27FC236}">
                    <a16:creationId xmlns:a16="http://schemas.microsoft.com/office/drawing/2014/main" id="{BF4A3496-21D6-4C73-83E0-E5AE0C9734DD}"/>
                  </a:ext>
                </a:extLst>
              </p:cNvPr>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4" name="Freeform 5">
                <a:extLst>
                  <a:ext uri="{FF2B5EF4-FFF2-40B4-BE49-F238E27FC236}">
                    <a16:creationId xmlns:a16="http://schemas.microsoft.com/office/drawing/2014/main" id="{FC2EF626-BFAC-4843-8CF8-A5CAC28EC54B}"/>
                  </a:ext>
                </a:extLst>
              </p:cNvPr>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52" name="Group 551">
              <a:extLst>
                <a:ext uri="{FF2B5EF4-FFF2-40B4-BE49-F238E27FC236}">
                  <a16:creationId xmlns:a16="http://schemas.microsoft.com/office/drawing/2014/main" id="{0287FFA0-B7B4-4DF9-99ED-903B2B35A41B}"/>
                </a:ext>
              </a:extLst>
            </p:cNvPr>
            <p:cNvGrpSpPr/>
            <p:nvPr/>
          </p:nvGrpSpPr>
          <p:grpSpPr>
            <a:xfrm>
              <a:off x="9854472" y="6049671"/>
              <a:ext cx="1816954" cy="565480"/>
              <a:chOff x="9853353" y="5922741"/>
              <a:chExt cx="1816954" cy="565480"/>
            </a:xfrm>
          </p:grpSpPr>
          <p:pic>
            <p:nvPicPr>
              <p:cNvPr id="553" name="Picture 552">
                <a:extLst>
                  <a:ext uri="{FF2B5EF4-FFF2-40B4-BE49-F238E27FC236}">
                    <a16:creationId xmlns:a16="http://schemas.microsoft.com/office/drawing/2014/main" id="{54450779-4AAF-471F-9A15-09606D285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5108" y="5922741"/>
                <a:ext cx="235199" cy="236033"/>
              </a:xfrm>
              <a:prstGeom prst="rect">
                <a:avLst/>
              </a:prstGeom>
            </p:spPr>
          </p:pic>
          <p:pic>
            <p:nvPicPr>
              <p:cNvPr id="554" name="Picture 553">
                <a:extLst>
                  <a:ext uri="{FF2B5EF4-FFF2-40B4-BE49-F238E27FC236}">
                    <a16:creationId xmlns:a16="http://schemas.microsoft.com/office/drawing/2014/main" id="{8D226B1A-E6B2-47C8-9BC2-75B9B2BAD4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8445" y="5922741"/>
                <a:ext cx="235199" cy="236033"/>
              </a:xfrm>
              <a:prstGeom prst="rect">
                <a:avLst/>
              </a:prstGeom>
            </p:spPr>
          </p:pic>
          <p:pic>
            <p:nvPicPr>
              <p:cNvPr id="555" name="Picture 554">
                <a:extLst>
                  <a:ext uri="{FF2B5EF4-FFF2-40B4-BE49-F238E27FC236}">
                    <a16:creationId xmlns:a16="http://schemas.microsoft.com/office/drawing/2014/main" id="{470295B5-B930-45A2-80A4-FA4F35C0D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6825" y="6252188"/>
                <a:ext cx="235199" cy="236033"/>
              </a:xfrm>
              <a:prstGeom prst="rect">
                <a:avLst/>
              </a:prstGeom>
            </p:spPr>
          </p:pic>
          <p:pic>
            <p:nvPicPr>
              <p:cNvPr id="556" name="Picture 555">
                <a:extLst>
                  <a:ext uri="{FF2B5EF4-FFF2-40B4-BE49-F238E27FC236}">
                    <a16:creationId xmlns:a16="http://schemas.microsoft.com/office/drawing/2014/main" id="{50EFC0B8-F289-41D0-B507-A99148A925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1784" y="5922741"/>
                <a:ext cx="235199" cy="236033"/>
              </a:xfrm>
              <a:prstGeom prst="rect">
                <a:avLst/>
              </a:prstGeom>
            </p:spPr>
          </p:pic>
          <p:pic>
            <p:nvPicPr>
              <p:cNvPr id="557" name="Picture 556">
                <a:extLst>
                  <a:ext uri="{FF2B5EF4-FFF2-40B4-BE49-F238E27FC236}">
                    <a16:creationId xmlns:a16="http://schemas.microsoft.com/office/drawing/2014/main" id="{031A5649-C166-48BF-99FD-BA6992E4A3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5122" y="5922741"/>
                <a:ext cx="235199" cy="236033"/>
              </a:xfrm>
              <a:prstGeom prst="rect">
                <a:avLst/>
              </a:prstGeom>
            </p:spPr>
          </p:pic>
          <p:pic>
            <p:nvPicPr>
              <p:cNvPr id="558" name="Picture 557">
                <a:extLst>
                  <a:ext uri="{FF2B5EF4-FFF2-40B4-BE49-F238E27FC236}">
                    <a16:creationId xmlns:a16="http://schemas.microsoft.com/office/drawing/2014/main" id="{CE669ACD-E75D-4746-AB3D-21F451A4CC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3353" y="6252188"/>
                <a:ext cx="235199" cy="236033"/>
              </a:xfrm>
              <a:prstGeom prst="rect">
                <a:avLst/>
              </a:prstGeom>
            </p:spPr>
          </p:pic>
          <p:pic>
            <p:nvPicPr>
              <p:cNvPr id="559" name="Picture 558">
                <a:extLst>
                  <a:ext uri="{FF2B5EF4-FFF2-40B4-BE49-F238E27FC236}">
                    <a16:creationId xmlns:a16="http://schemas.microsoft.com/office/drawing/2014/main" id="{A0ABD594-0E06-45A1-B655-5398BDC287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71177" y="6252188"/>
                <a:ext cx="235199" cy="236033"/>
              </a:xfrm>
              <a:prstGeom prst="rect">
                <a:avLst/>
              </a:prstGeom>
            </p:spPr>
          </p:pic>
          <p:pic>
            <p:nvPicPr>
              <p:cNvPr id="560" name="Picture 559">
                <a:extLst>
                  <a:ext uri="{FF2B5EF4-FFF2-40B4-BE49-F238E27FC236}">
                    <a16:creationId xmlns:a16="http://schemas.microsoft.com/office/drawing/2014/main" id="{03E6F485-FC3C-41C0-90A0-6D4B4F1485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89001" y="6252188"/>
                <a:ext cx="235199" cy="236033"/>
              </a:xfrm>
              <a:prstGeom prst="rect">
                <a:avLst/>
              </a:prstGeom>
            </p:spPr>
          </p:pic>
          <p:pic>
            <p:nvPicPr>
              <p:cNvPr id="561" name="Picture 560">
                <a:extLst>
                  <a:ext uri="{FF2B5EF4-FFF2-40B4-BE49-F238E27FC236}">
                    <a16:creationId xmlns:a16="http://schemas.microsoft.com/office/drawing/2014/main" id="{0717E518-0C36-46B1-AFC2-93276A7D90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48460" y="5922741"/>
                <a:ext cx="235199" cy="236033"/>
              </a:xfrm>
              <a:prstGeom prst="rect">
                <a:avLst/>
              </a:prstGeom>
            </p:spPr>
          </p:pic>
        </p:grpSp>
      </p:grpSp>
      <p:pic>
        <p:nvPicPr>
          <p:cNvPr id="565" name="Picture 564">
            <a:extLst>
              <a:ext uri="{FF2B5EF4-FFF2-40B4-BE49-F238E27FC236}">
                <a16:creationId xmlns:a16="http://schemas.microsoft.com/office/drawing/2014/main" id="{C6BA8CA8-494C-47D7-8B4C-51B414F2B9A5}"/>
              </a:ext>
            </a:extLst>
          </p:cNvPr>
          <p:cNvPicPr>
            <a:picLocks noChangeAspect="1"/>
          </p:cNvPicPr>
          <p:nvPr/>
        </p:nvPicPr>
        <p:blipFill>
          <a:blip r:embed="rId14">
            <a:duotone>
              <a:schemeClr val="accent2">
                <a:shade val="45000"/>
                <a:satMod val="135000"/>
              </a:schemeClr>
              <a:prstClr val="white"/>
            </a:duotone>
          </a:blip>
          <a:stretch>
            <a:fillRect/>
          </a:stretch>
        </p:blipFill>
        <p:spPr>
          <a:xfrm>
            <a:off x="10095864" y="1646334"/>
            <a:ext cx="602213" cy="627839"/>
          </a:xfrm>
          <a:prstGeom prst="rect">
            <a:avLst/>
          </a:prstGeom>
        </p:spPr>
      </p:pic>
      <p:cxnSp>
        <p:nvCxnSpPr>
          <p:cNvPr id="566" name="Straight Arrow Connector 565">
            <a:extLst>
              <a:ext uri="{FF2B5EF4-FFF2-40B4-BE49-F238E27FC236}">
                <a16:creationId xmlns:a16="http://schemas.microsoft.com/office/drawing/2014/main" id="{894AD6DA-14C2-4DA7-8765-CE2ED884CB2B}"/>
              </a:ext>
            </a:extLst>
          </p:cNvPr>
          <p:cNvCxnSpPr/>
          <p:nvPr/>
        </p:nvCxnSpPr>
        <p:spPr>
          <a:xfrm flipH="1" flipV="1">
            <a:off x="1586856" y="2569505"/>
            <a:ext cx="2054461" cy="7675"/>
          </a:xfrm>
          <a:prstGeom prst="straightConnector1">
            <a:avLst/>
          </a:prstGeom>
          <a:ln w="85725" cap="rnd">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67" name="Picture 566">
            <a:extLst>
              <a:ext uri="{FF2B5EF4-FFF2-40B4-BE49-F238E27FC236}">
                <a16:creationId xmlns:a16="http://schemas.microsoft.com/office/drawing/2014/main" id="{5C522BA9-BDC8-44F8-B87D-BF0742D21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966" y="3266247"/>
            <a:ext cx="427867" cy="439539"/>
          </a:xfrm>
          <a:prstGeom prst="rect">
            <a:avLst/>
          </a:prstGeom>
          <a:noFill/>
          <a:ln>
            <a:noFill/>
          </a:ln>
        </p:spPr>
      </p:pic>
      <p:pic>
        <p:nvPicPr>
          <p:cNvPr id="568" name="Picture 2" descr="Related image">
            <a:extLst>
              <a:ext uri="{FF2B5EF4-FFF2-40B4-BE49-F238E27FC236}">
                <a16:creationId xmlns:a16="http://schemas.microsoft.com/office/drawing/2014/main" id="{68AF01F9-5E70-4F9E-B8C4-FEFDDE055393}"/>
              </a:ext>
            </a:extLst>
          </p:cNvPr>
          <p:cNvPicPr>
            <a:picLocks noChangeAspect="1" noChangeArrowheads="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269436" y="3347305"/>
            <a:ext cx="785570" cy="78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8666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89757" y="2044840"/>
            <a:ext cx="6862256" cy="9971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Securing access from my </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Virtual Network</a:t>
            </a:r>
          </a:p>
        </p:txBody>
      </p:sp>
      <p:sp>
        <p:nvSpPr>
          <p:cNvPr id="6" name="TextBox 5">
            <a:extLst>
              <a:ext uri="{FF2B5EF4-FFF2-40B4-BE49-F238E27FC236}">
                <a16:creationId xmlns:a16="http://schemas.microsoft.com/office/drawing/2014/main" id="{838BE02A-C520-469E-BFF2-C38ACABC5A2D}"/>
              </a:ext>
            </a:extLst>
          </p:cNvPr>
          <p:cNvSpPr txBox="1"/>
          <p:nvPr/>
        </p:nvSpPr>
        <p:spPr>
          <a:xfrm>
            <a:off x="344056" y="3256807"/>
            <a:ext cx="7867243" cy="2505649"/>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Potential threats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Unrestricted inbound traffic</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prevent access from DMZ to private zones, other applications or on premises network?</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Unrestricted outbound traffic</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prevent access to untrusted destinations, downloads of malware, stealing data on the internet…?</a:t>
            </a:r>
          </a:p>
        </p:txBody>
      </p:sp>
    </p:spTree>
    <p:extLst>
      <p:ext uri="{BB962C8B-B14F-4D97-AF65-F5344CB8AC3E}">
        <p14:creationId xmlns:p14="http://schemas.microsoft.com/office/powerpoint/2010/main" val="4179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2" name="Table 141">
            <a:extLst>
              <a:ext uri="{FF2B5EF4-FFF2-40B4-BE49-F238E27FC236}">
                <a16:creationId xmlns:a16="http://schemas.microsoft.com/office/drawing/2014/main" id="{A35387F2-6BFF-447B-9541-C8757057D7C4}"/>
              </a:ext>
            </a:extLst>
          </p:cNvPr>
          <p:cNvGraphicFramePr>
            <a:graphicFrameLocks noGrp="1"/>
          </p:cNvGraphicFramePr>
          <p:nvPr/>
        </p:nvGraphicFramePr>
        <p:xfrm>
          <a:off x="6685290" y="1872197"/>
          <a:ext cx="4806175" cy="1721977"/>
        </p:xfrm>
        <a:graphic>
          <a:graphicData uri="http://schemas.openxmlformats.org/drawingml/2006/table">
            <a:tbl>
              <a:tblPr>
                <a:tableStyleId>{B301B821-A1FF-4177-AEE7-76D212191A09}</a:tableStyleId>
              </a:tblPr>
              <a:tblGrid>
                <a:gridCol w="483749">
                  <a:extLst>
                    <a:ext uri="{9D8B030D-6E8A-4147-A177-3AD203B41FA5}">
                      <a16:colId xmlns:a16="http://schemas.microsoft.com/office/drawing/2014/main" val="878956919"/>
                    </a:ext>
                  </a:extLst>
                </a:gridCol>
                <a:gridCol w="1642624">
                  <a:extLst>
                    <a:ext uri="{9D8B030D-6E8A-4147-A177-3AD203B41FA5}">
                      <a16:colId xmlns:a16="http://schemas.microsoft.com/office/drawing/2014/main" val="1546973202"/>
                    </a:ext>
                  </a:extLst>
                </a:gridCol>
                <a:gridCol w="780612">
                  <a:extLst>
                    <a:ext uri="{9D8B030D-6E8A-4147-A177-3AD203B41FA5}">
                      <a16:colId xmlns:a16="http://schemas.microsoft.com/office/drawing/2014/main" val="236321253"/>
                    </a:ext>
                  </a:extLst>
                </a:gridCol>
                <a:gridCol w="1034612">
                  <a:extLst>
                    <a:ext uri="{9D8B030D-6E8A-4147-A177-3AD203B41FA5}">
                      <a16:colId xmlns:a16="http://schemas.microsoft.com/office/drawing/2014/main" val="2021927125"/>
                    </a:ext>
                  </a:extLst>
                </a:gridCol>
                <a:gridCol w="864578">
                  <a:extLst>
                    <a:ext uri="{9D8B030D-6E8A-4147-A177-3AD203B41FA5}">
                      <a16:colId xmlns:a16="http://schemas.microsoft.com/office/drawing/2014/main" val="414589496"/>
                    </a:ext>
                  </a:extLst>
                </a:gridCol>
              </a:tblGrid>
              <a:tr h="262826">
                <a:tc gridSpan="5">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algn="ctr" fontAlgn="t">
                        <a:spcBef>
                          <a:spcPts val="0"/>
                        </a:spcBef>
                        <a:spcAft>
                          <a:spcPts val="0"/>
                        </a:spcAft>
                      </a:pPr>
                      <a:r>
                        <a:rPr lang="en-US" sz="1200">
                          <a:effectLst/>
                        </a:rPr>
                        <a:t>Network Security Group (NSG)</a:t>
                      </a:r>
                      <a:endParaRPr lang="en-US" sz="1200" b="1">
                        <a:gradFill>
                          <a:gsLst>
                            <a:gs pos="93805">
                              <a:schemeClr val="bg1"/>
                            </a:gs>
                            <a:gs pos="82000">
                              <a:schemeClr val="bg1"/>
                            </a:gs>
                          </a:gsLst>
                          <a:lin ang="5400000" scaled="0"/>
                        </a:gradFill>
                        <a:effectLst/>
                        <a:latin typeface="+mj-lt"/>
                      </a:endParaRPr>
                    </a:p>
                  </a:txBody>
                  <a:tcPr marL="49787" marR="49787" marT="36576" marB="49787" anchor="ct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28503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Action</a:t>
                      </a:r>
                      <a:endParaRPr lang="en-US" sz="1000" b="1">
                        <a:gradFill>
                          <a:gsLst>
                            <a:gs pos="93805">
                              <a:schemeClr val="bg1"/>
                            </a:gs>
                            <a:gs pos="82000">
                              <a:schemeClr val="bg1"/>
                            </a:gs>
                          </a:gsLst>
                          <a:lin ang="5400000" scaled="0"/>
                        </a:gradFill>
                        <a:effectLst/>
                        <a:latin typeface="+mj-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Name</a:t>
                      </a:r>
                      <a:endParaRPr lang="en-US" sz="1000" b="1">
                        <a:gradFill>
                          <a:gsLst>
                            <a:gs pos="93805">
                              <a:schemeClr val="bg1"/>
                            </a:gs>
                            <a:gs pos="82000">
                              <a:schemeClr val="bg1"/>
                            </a:gs>
                          </a:gsLst>
                          <a:lin ang="5400000" scaled="0"/>
                        </a:gradFill>
                        <a:effectLst/>
                        <a:latin typeface="+mj-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Source</a:t>
                      </a:r>
                      <a:endParaRPr lang="en-US" sz="1000" b="1">
                        <a:gradFill>
                          <a:gsLst>
                            <a:gs pos="93805">
                              <a:schemeClr val="bg1"/>
                            </a:gs>
                            <a:gs pos="82000">
                              <a:schemeClr val="bg1"/>
                            </a:gs>
                          </a:gsLst>
                          <a:lin ang="5400000" scaled="0"/>
                        </a:gradFill>
                        <a:effectLst/>
                        <a:latin typeface="+mj-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Destination</a:t>
                      </a:r>
                      <a:endParaRPr lang="en-US" sz="1000" b="1">
                        <a:gradFill>
                          <a:gsLst>
                            <a:gs pos="93805">
                              <a:schemeClr val="bg1"/>
                            </a:gs>
                            <a:gs pos="82000">
                              <a:schemeClr val="bg1"/>
                            </a:gs>
                          </a:gsLst>
                          <a:lin ang="5400000" scaled="0"/>
                        </a:gradFill>
                        <a:effectLst/>
                        <a:latin typeface="+mj-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dirty="0">
                          <a:effectLst/>
                        </a:rPr>
                        <a:t>Port</a:t>
                      </a:r>
                      <a:endParaRPr lang="en-US" sz="1000" b="1" dirty="0">
                        <a:gradFill>
                          <a:gsLst>
                            <a:gs pos="93805">
                              <a:schemeClr val="bg1"/>
                            </a:gs>
                            <a:gs pos="82000">
                              <a:schemeClr val="bg1"/>
                            </a:gs>
                          </a:gsLst>
                          <a:lin ang="5400000" scaled="0"/>
                        </a:gradFill>
                        <a:effectLst/>
                        <a:latin typeface="+mj-lt"/>
                      </a:endParaRPr>
                    </a:p>
                  </a:txBody>
                  <a:tcPr marL="49787" marR="49787" marT="49787" marB="49787"/>
                </a:tc>
                <a:extLst>
                  <a:ext uri="{0D108BD9-81ED-4DB2-BD59-A6C34878D82A}">
                    <a16:rowId xmlns:a16="http://schemas.microsoft.com/office/drawing/2014/main" val="819426849"/>
                  </a:ext>
                </a:extLst>
              </a:tr>
              <a:tr h="28503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dirty="0">
                          <a:effectLst/>
                        </a:rPr>
                        <a:t>Allow</a:t>
                      </a:r>
                      <a:endParaRPr lang="en-US" sz="1000" b="0" dirty="0">
                        <a:gradFill>
                          <a:gsLst>
                            <a:gs pos="13274">
                              <a:srgbClr val="107C10"/>
                            </a:gs>
                            <a:gs pos="31858">
                              <a:srgbClr val="107C10"/>
                            </a:gs>
                          </a:gsLst>
                          <a:lin ang="5400000" scaled="0"/>
                        </a:gradFill>
                        <a:effectLst/>
                        <a:latin typeface="+mj-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AllowInternetToWebServers</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a:effectLst/>
                        </a:rPr>
                        <a:t>Internet</a:t>
                      </a:r>
                      <a:endParaRPr lang="en-US" sz="1000" i="1">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WebServers</a:t>
                      </a:r>
                      <a:endParaRPr lang="en-US" sz="1000" b="1">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a:effectLst/>
                        </a:rPr>
                        <a:t>80,443(HTTP)</a:t>
                      </a:r>
                      <a:endParaRPr lang="en-US" sz="1000" kern="1200">
                        <a:gradFill>
                          <a:gsLst>
                            <a:gs pos="61947">
                              <a:schemeClr val="tx1"/>
                            </a:gs>
                            <a:gs pos="47000">
                              <a:schemeClr val="tx1"/>
                            </a:gs>
                          </a:gsLst>
                          <a:lin ang="5400000" scaled="0"/>
                        </a:gradFill>
                        <a:effectLst/>
                        <a:latin typeface="Segoe UI Semilight"/>
                        <a:ea typeface="+mn-ea"/>
                        <a:cs typeface="+mn-cs"/>
                      </a:endParaRPr>
                    </a:p>
                  </a:txBody>
                  <a:tcPr marL="49787" marR="49787" marT="49787" marB="49787" anchor="ctr"/>
                </a:tc>
                <a:extLst>
                  <a:ext uri="{0D108BD9-81ED-4DB2-BD59-A6C34878D82A}">
                    <a16:rowId xmlns:a16="http://schemas.microsoft.com/office/drawing/2014/main" val="1048954723"/>
                  </a:ext>
                </a:extLst>
              </a:tr>
              <a:tr h="28503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a:t>
                      </a:r>
                      <a:endParaRPr lang="en-US" sz="1000" b="0">
                        <a:gradFill>
                          <a:gsLst>
                            <a:gs pos="13274">
                              <a:srgbClr val="107C10"/>
                            </a:gs>
                            <a:gs pos="31858">
                              <a:srgbClr val="107C10"/>
                            </a:gs>
                          </a:gsLst>
                          <a:lin ang="5400000" scaled="0"/>
                        </a:gradFill>
                        <a:effectLst/>
                        <a:latin typeface="+mj-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AllowWebToApp</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WebServers</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a:effectLst/>
                        </a:rPr>
                        <a:t>AppServers</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443 (HTTPS)</a:t>
                      </a:r>
                      <a:endParaRPr lang="en-US" sz="1000">
                        <a:gradFill>
                          <a:gsLst>
                            <a:gs pos="61947">
                              <a:schemeClr val="tx1"/>
                            </a:gs>
                            <a:gs pos="47000">
                              <a:schemeClr val="tx1"/>
                            </a:gs>
                          </a:gsLst>
                          <a:lin ang="5400000" scaled="0"/>
                        </a:gradFill>
                        <a:effectLst/>
                        <a:latin typeface="+mn-lt"/>
                      </a:endParaRPr>
                    </a:p>
                  </a:txBody>
                  <a:tcPr marL="49787" marR="49787" marT="49787" marB="49787" anchor="ctr"/>
                </a:tc>
                <a:extLst>
                  <a:ext uri="{0D108BD9-81ED-4DB2-BD59-A6C34878D82A}">
                    <a16:rowId xmlns:a16="http://schemas.microsoft.com/office/drawing/2014/main" val="2540399288"/>
                  </a:ext>
                </a:extLst>
              </a:tr>
              <a:tr h="312614">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a:t>
                      </a:r>
                      <a:endParaRPr lang="en-US" sz="1000" b="0">
                        <a:gradFill>
                          <a:gsLst>
                            <a:gs pos="13274">
                              <a:srgbClr val="107C10"/>
                            </a:gs>
                            <a:gs pos="31858">
                              <a:srgbClr val="107C10"/>
                            </a:gs>
                          </a:gsLst>
                          <a:lin ang="5400000" scaled="0"/>
                        </a:gradFill>
                        <a:effectLst/>
                        <a:latin typeface="+mj-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AllowAppToDb</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AppServers</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dirty="0">
                          <a:effectLst/>
                        </a:rPr>
                        <a:t>DatabaseServers</a:t>
                      </a:r>
                      <a:endParaRPr lang="en-US" sz="1000" b="1" dirty="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a:effectLst/>
                        </a:rPr>
                        <a:t>1443 (MSSQL)</a:t>
                      </a:r>
                      <a:endParaRPr lang="en-US" sz="1000" kern="1200">
                        <a:gradFill>
                          <a:gsLst>
                            <a:gs pos="61947">
                              <a:schemeClr val="tx1"/>
                            </a:gs>
                            <a:gs pos="47000">
                              <a:schemeClr val="tx1"/>
                            </a:gs>
                          </a:gsLst>
                          <a:lin ang="5400000" scaled="0"/>
                        </a:gradFill>
                        <a:effectLst/>
                        <a:latin typeface="Segoe UI Semilight"/>
                        <a:ea typeface="+mn-ea"/>
                        <a:cs typeface="+mn-cs"/>
                      </a:endParaRPr>
                    </a:p>
                  </a:txBody>
                  <a:tcPr marL="49787" marR="49787" marT="49787" marB="49787" anchor="ctr"/>
                </a:tc>
                <a:extLst>
                  <a:ext uri="{0D108BD9-81ED-4DB2-BD59-A6C34878D82A}">
                    <a16:rowId xmlns:a16="http://schemas.microsoft.com/office/drawing/2014/main" val="3790171863"/>
                  </a:ext>
                </a:extLst>
              </a:tr>
              <a:tr h="28503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kern="1200" dirty="0">
                          <a:effectLst/>
                        </a:rPr>
                        <a:t>Deny</a:t>
                      </a:r>
                      <a:endParaRPr lang="en-US" sz="1000" b="0" kern="1200" dirty="0">
                        <a:gradFill>
                          <a:gsLst>
                            <a:gs pos="31858">
                              <a:srgbClr val="E81123"/>
                            </a:gs>
                            <a:gs pos="65000">
                              <a:srgbClr val="E81123"/>
                            </a:gs>
                          </a:gsLst>
                          <a:lin ang="5400000" scaled="0"/>
                        </a:gradFill>
                        <a:effectLst/>
                        <a:latin typeface="+mj-lt"/>
                        <a:ea typeface="+mn-ea"/>
                        <a:cs typeface="+mn-cs"/>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DenyAllInbound</a:t>
                      </a:r>
                      <a:endParaRPr lang="en-US" sz="1000">
                        <a:gradFill>
                          <a:gsLst>
                            <a:gs pos="61947">
                              <a:schemeClr val="tx1"/>
                            </a:gs>
                            <a:gs pos="47000">
                              <a:schemeClr val="tx1"/>
                            </a:gs>
                          </a:gsLst>
                          <a:lin ang="5400000" scaled="0"/>
                        </a:gradFill>
                        <a:effectLst/>
                        <a:latin typeface="+mn-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Any</a:t>
                      </a:r>
                      <a:endParaRPr lang="en-US" sz="1000">
                        <a:gradFill>
                          <a:gsLst>
                            <a:gs pos="61947">
                              <a:schemeClr val="tx1"/>
                            </a:gs>
                            <a:gs pos="47000">
                              <a:schemeClr val="tx1"/>
                            </a:gs>
                          </a:gsLst>
                          <a:lin ang="5400000" scaled="0"/>
                        </a:gradFill>
                        <a:effectLst/>
                        <a:latin typeface="+mn-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Any</a:t>
                      </a:r>
                      <a:endParaRPr lang="en-US" sz="1000">
                        <a:gradFill>
                          <a:gsLst>
                            <a:gs pos="61947">
                              <a:schemeClr val="tx1"/>
                            </a:gs>
                            <a:gs pos="47000">
                              <a:schemeClr val="tx1"/>
                            </a:gs>
                          </a:gsLst>
                          <a:lin ang="5400000" scaled="0"/>
                        </a:gradFill>
                        <a:effectLst/>
                        <a:latin typeface="+mn-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dirty="0">
                          <a:effectLst/>
                        </a:rPr>
                        <a:t>Any</a:t>
                      </a:r>
                      <a:endParaRPr lang="en-US" sz="1000" dirty="0">
                        <a:gradFill>
                          <a:gsLst>
                            <a:gs pos="61947">
                              <a:schemeClr val="tx1"/>
                            </a:gs>
                            <a:gs pos="47000">
                              <a:schemeClr val="tx1"/>
                            </a:gs>
                          </a:gsLst>
                          <a:lin ang="5400000" scaled="0"/>
                        </a:gradFill>
                        <a:effectLst/>
                        <a:latin typeface="+mn-lt"/>
                      </a:endParaRPr>
                    </a:p>
                  </a:txBody>
                  <a:tcPr marL="49787" marR="49787" marT="49787" marB="49787"/>
                </a:tc>
                <a:extLst>
                  <a:ext uri="{0D108BD9-81ED-4DB2-BD59-A6C34878D82A}">
                    <a16:rowId xmlns:a16="http://schemas.microsoft.com/office/drawing/2014/main" val="2578999077"/>
                  </a:ext>
                </a:extLst>
              </a:tr>
            </a:tbl>
          </a:graphicData>
        </a:graphic>
      </p:graphicFrame>
      <p:sp>
        <p:nvSpPr>
          <p:cNvPr id="13" name="Freeform 5">
            <a:extLst>
              <a:ext uri="{FF2B5EF4-FFF2-40B4-BE49-F238E27FC236}">
                <a16:creationId xmlns:a16="http://schemas.microsoft.com/office/drawing/2014/main" id="{1CEDB014-E005-47D9-8336-EBD1ABBF6E52}"/>
              </a:ext>
            </a:extLst>
          </p:cNvPr>
          <p:cNvSpPr>
            <a:spLocks/>
          </p:cNvSpPr>
          <p:nvPr/>
        </p:nvSpPr>
        <p:spPr bwMode="auto">
          <a:xfrm>
            <a:off x="6685290" y="1608845"/>
            <a:ext cx="457022" cy="50827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rPr>
              <a:t>NSG</a:t>
            </a:r>
          </a:p>
        </p:txBody>
      </p:sp>
      <p:sp>
        <p:nvSpPr>
          <p:cNvPr id="144" name="Title 1">
            <a:extLst>
              <a:ext uri="{FF2B5EF4-FFF2-40B4-BE49-F238E27FC236}">
                <a16:creationId xmlns:a16="http://schemas.microsoft.com/office/drawing/2014/main" id="{3C3A19A1-6E92-4B0F-AA12-3586517F3560}"/>
              </a:ext>
            </a:extLst>
          </p:cNvPr>
          <p:cNvSpPr>
            <a:spLocks noGrp="1"/>
          </p:cNvSpPr>
          <p:nvPr>
            <p:ph type="title"/>
          </p:nvPr>
        </p:nvSpPr>
        <p:spPr>
          <a:xfrm>
            <a:off x="1209810" y="136769"/>
            <a:ext cx="8771898" cy="1107996"/>
          </a:xfrm>
        </p:spPr>
        <p:txBody>
          <a:bodyPr/>
          <a:lstStyle/>
          <a:p>
            <a:r>
              <a:rPr lang="en-US" dirty="0"/>
              <a:t>Network and Application Security Groups</a:t>
            </a:r>
          </a:p>
        </p:txBody>
      </p:sp>
      <p:sp>
        <p:nvSpPr>
          <p:cNvPr id="145" name="Rectangle 144">
            <a:extLst>
              <a:ext uri="{FF2B5EF4-FFF2-40B4-BE49-F238E27FC236}">
                <a16:creationId xmlns:a16="http://schemas.microsoft.com/office/drawing/2014/main" id="{CFD4B366-E6FD-45FD-9B24-02189214EA28}"/>
              </a:ext>
            </a:extLst>
          </p:cNvPr>
          <p:cNvSpPr/>
          <p:nvPr/>
        </p:nvSpPr>
        <p:spPr>
          <a:xfrm>
            <a:off x="1088579" y="596380"/>
            <a:ext cx="7214026" cy="584775"/>
          </a:xfrm>
          <a:prstGeom prst="rect">
            <a:avLst/>
          </a:prstGeom>
        </p:spPr>
        <p:txBody>
          <a:bodyPr wrap="non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3200" b="0" i="0" u="none" strike="noStrike" kern="1200" cap="none" spc="0" normalizeH="0" baseline="0" noProof="0" dirty="0">
                <a:ln>
                  <a:noFill/>
                </a:ln>
                <a:solidFill>
                  <a:srgbClr val="F37521"/>
                </a:solidFill>
                <a:effectLst/>
                <a:uLnTx/>
                <a:uFillTx/>
                <a:latin typeface="Segoe UI Semibold"/>
                <a:ea typeface="+mn-ea"/>
                <a:cs typeface="Segoe UI Semilight" panose="020B0402040204020203" pitchFamily="34" charset="0"/>
              </a:rPr>
              <a:t>Network security for your VNet traffic</a:t>
            </a:r>
          </a:p>
        </p:txBody>
      </p:sp>
      <p:sp>
        <p:nvSpPr>
          <p:cNvPr id="147" name="TextBox 146">
            <a:extLst>
              <a:ext uri="{FF2B5EF4-FFF2-40B4-BE49-F238E27FC236}">
                <a16:creationId xmlns:a16="http://schemas.microsoft.com/office/drawing/2014/main" id="{838BE02A-C520-469E-BFF2-C38ACABC5A2D}"/>
              </a:ext>
            </a:extLst>
          </p:cNvPr>
          <p:cNvSpPr txBox="1"/>
          <p:nvPr/>
        </p:nvSpPr>
        <p:spPr>
          <a:xfrm>
            <a:off x="4768" y="1237293"/>
            <a:ext cx="5759972" cy="5568025"/>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Network Security Groups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Protects your workloads with distributed ACLs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Simplified configuration with augmented security rules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Enforced at every host, applied on multiple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subnets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Application Security Groups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Micro-segmentation for dynamic workloads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Named monikers for groups of VMs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Removes management of IP addresses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Service Tags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Named monikers for Azure service IPs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Many Services tagged including AzureCloud</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Logging and troubleshooting</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NSG flow logs for traffic monitoring</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Integrated with Network Watcher</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JIT access policies with Azure Security Center</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457183" marR="0" lvl="1" indent="0" algn="l" defTabSz="932742" rtl="0" eaLnBrk="1" fontAlgn="auto" latinLnBrk="0" hangingPunct="1">
              <a:lnSpc>
                <a:spcPct val="100000"/>
              </a:lnSpc>
              <a:spcBef>
                <a:spcPts val="6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148" name="Rectangle 147">
            <a:extLst>
              <a:ext uri="{FF2B5EF4-FFF2-40B4-BE49-F238E27FC236}">
                <a16:creationId xmlns:a16="http://schemas.microsoft.com/office/drawing/2014/main" id="{99BABA95-542E-470D-83DF-B3F6A685FD59}"/>
              </a:ext>
            </a:extLst>
          </p:cNvPr>
          <p:cNvSpPr/>
          <p:nvPr/>
        </p:nvSpPr>
        <p:spPr bwMode="auto">
          <a:xfrm>
            <a:off x="5269858" y="3688941"/>
            <a:ext cx="6817920" cy="2877042"/>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49" name="Rectangle 148">
            <a:extLst>
              <a:ext uri="{FF2B5EF4-FFF2-40B4-BE49-F238E27FC236}">
                <a16:creationId xmlns:a16="http://schemas.microsoft.com/office/drawing/2014/main" id="{A176D817-BD56-4DC6-AC72-79A33CCC097B}"/>
              </a:ext>
            </a:extLst>
          </p:cNvPr>
          <p:cNvSpPr/>
          <p:nvPr/>
        </p:nvSpPr>
        <p:spPr bwMode="auto">
          <a:xfrm>
            <a:off x="5490810" y="3922526"/>
            <a:ext cx="2019300" cy="2348167"/>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1A1A1A"/>
                    </a:gs>
                    <a:gs pos="44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Web Servers</a:t>
            </a:r>
          </a:p>
        </p:txBody>
      </p:sp>
      <p:sp>
        <p:nvSpPr>
          <p:cNvPr id="150" name="Rectangle 149">
            <a:extLst>
              <a:ext uri="{FF2B5EF4-FFF2-40B4-BE49-F238E27FC236}">
                <a16:creationId xmlns:a16="http://schemas.microsoft.com/office/drawing/2014/main" id="{940A4BFE-6AEF-476A-9BA4-54E0DA30E07B}"/>
              </a:ext>
            </a:extLst>
          </p:cNvPr>
          <p:cNvSpPr/>
          <p:nvPr/>
        </p:nvSpPr>
        <p:spPr bwMode="auto">
          <a:xfrm>
            <a:off x="5643467" y="4402867"/>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6814">
                      <a:srgbClr val="1A1A1A"/>
                    </a:gs>
                    <a:gs pos="44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Web1</a:t>
            </a:r>
          </a:p>
        </p:txBody>
      </p:sp>
      <p:sp>
        <p:nvSpPr>
          <p:cNvPr id="151" name="Rectangle 150">
            <a:extLst>
              <a:ext uri="{FF2B5EF4-FFF2-40B4-BE49-F238E27FC236}">
                <a16:creationId xmlns:a16="http://schemas.microsoft.com/office/drawing/2014/main" id="{E6599053-0960-4AD6-9F37-B63B952F5C5B}"/>
              </a:ext>
            </a:extLst>
          </p:cNvPr>
          <p:cNvSpPr/>
          <p:nvPr/>
        </p:nvSpPr>
        <p:spPr bwMode="auto">
          <a:xfrm>
            <a:off x="5643467" y="5520407"/>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6814">
                      <a:srgbClr val="1A1A1A"/>
                    </a:gs>
                    <a:gs pos="44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Web2</a:t>
            </a:r>
          </a:p>
        </p:txBody>
      </p:sp>
      <p:sp>
        <p:nvSpPr>
          <p:cNvPr id="153" name="Rectangle 152">
            <a:extLst>
              <a:ext uri="{FF2B5EF4-FFF2-40B4-BE49-F238E27FC236}">
                <a16:creationId xmlns:a16="http://schemas.microsoft.com/office/drawing/2014/main" id="{960615B5-8A76-4034-B30D-C624DCD9471D}"/>
              </a:ext>
            </a:extLst>
          </p:cNvPr>
          <p:cNvSpPr/>
          <p:nvPr/>
        </p:nvSpPr>
        <p:spPr bwMode="auto">
          <a:xfrm>
            <a:off x="7694128" y="3922526"/>
            <a:ext cx="2019300" cy="2348167"/>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1A1A1A"/>
                    </a:gs>
                    <a:gs pos="44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App Servers</a:t>
            </a:r>
          </a:p>
        </p:txBody>
      </p:sp>
      <p:sp>
        <p:nvSpPr>
          <p:cNvPr id="154" name="Rectangle 153">
            <a:extLst>
              <a:ext uri="{FF2B5EF4-FFF2-40B4-BE49-F238E27FC236}">
                <a16:creationId xmlns:a16="http://schemas.microsoft.com/office/drawing/2014/main" id="{458112B8-E7AA-42FA-BCF9-AD75B0C10640}"/>
              </a:ext>
            </a:extLst>
          </p:cNvPr>
          <p:cNvSpPr/>
          <p:nvPr/>
        </p:nvSpPr>
        <p:spPr bwMode="auto">
          <a:xfrm>
            <a:off x="7846785" y="4402867"/>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6814">
                      <a:srgbClr val="1A1A1A"/>
                    </a:gs>
                    <a:gs pos="44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App1</a:t>
            </a:r>
          </a:p>
        </p:txBody>
      </p:sp>
      <p:sp>
        <p:nvSpPr>
          <p:cNvPr id="155" name="Rectangle 154">
            <a:extLst>
              <a:ext uri="{FF2B5EF4-FFF2-40B4-BE49-F238E27FC236}">
                <a16:creationId xmlns:a16="http://schemas.microsoft.com/office/drawing/2014/main" id="{7E52A0BD-250B-43B8-A170-54B9F6022C5D}"/>
              </a:ext>
            </a:extLst>
          </p:cNvPr>
          <p:cNvSpPr/>
          <p:nvPr/>
        </p:nvSpPr>
        <p:spPr bwMode="auto">
          <a:xfrm>
            <a:off x="7846785" y="5520407"/>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6814">
                      <a:srgbClr val="1A1A1A"/>
                    </a:gs>
                    <a:gs pos="44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App2</a:t>
            </a:r>
          </a:p>
        </p:txBody>
      </p:sp>
      <p:sp>
        <p:nvSpPr>
          <p:cNvPr id="157" name="Rectangle 156">
            <a:extLst>
              <a:ext uri="{FF2B5EF4-FFF2-40B4-BE49-F238E27FC236}">
                <a16:creationId xmlns:a16="http://schemas.microsoft.com/office/drawing/2014/main" id="{8048139F-C100-49F9-834F-90C1C7B4093D}"/>
              </a:ext>
            </a:extLst>
          </p:cNvPr>
          <p:cNvSpPr/>
          <p:nvPr/>
        </p:nvSpPr>
        <p:spPr bwMode="auto">
          <a:xfrm>
            <a:off x="9897446" y="3932704"/>
            <a:ext cx="2019300" cy="2337989"/>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1A1A1A"/>
                    </a:gs>
                    <a:gs pos="44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Database Servers</a:t>
            </a:r>
          </a:p>
        </p:txBody>
      </p:sp>
      <p:sp>
        <p:nvSpPr>
          <p:cNvPr id="158" name="Rectangle 157">
            <a:extLst>
              <a:ext uri="{FF2B5EF4-FFF2-40B4-BE49-F238E27FC236}">
                <a16:creationId xmlns:a16="http://schemas.microsoft.com/office/drawing/2014/main" id="{642E8907-D6B3-4979-A9D5-0A7862C74429}"/>
              </a:ext>
            </a:extLst>
          </p:cNvPr>
          <p:cNvSpPr/>
          <p:nvPr/>
        </p:nvSpPr>
        <p:spPr bwMode="auto">
          <a:xfrm>
            <a:off x="10050103" y="4413045"/>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6814">
                      <a:srgbClr val="1A1A1A"/>
                    </a:gs>
                    <a:gs pos="44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Db1</a:t>
            </a:r>
          </a:p>
        </p:txBody>
      </p:sp>
      <p:sp>
        <p:nvSpPr>
          <p:cNvPr id="159" name="Rectangle 158">
            <a:extLst>
              <a:ext uri="{FF2B5EF4-FFF2-40B4-BE49-F238E27FC236}">
                <a16:creationId xmlns:a16="http://schemas.microsoft.com/office/drawing/2014/main" id="{FC9EC07D-6120-461A-9266-92864EC0A5AB}"/>
              </a:ext>
            </a:extLst>
          </p:cNvPr>
          <p:cNvSpPr/>
          <p:nvPr/>
        </p:nvSpPr>
        <p:spPr bwMode="auto">
          <a:xfrm>
            <a:off x="10050103" y="5530585"/>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6814">
                      <a:srgbClr val="1A1A1A"/>
                    </a:gs>
                    <a:gs pos="44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Db2</a:t>
            </a:r>
          </a:p>
        </p:txBody>
      </p:sp>
      <p:grpSp>
        <p:nvGrpSpPr>
          <p:cNvPr id="161" name="Group 8">
            <a:extLst>
              <a:ext uri="{FF2B5EF4-FFF2-40B4-BE49-F238E27FC236}">
                <a16:creationId xmlns:a16="http://schemas.microsoft.com/office/drawing/2014/main" id="{F7E65A84-28C8-4725-8421-712E8FF94B46}"/>
              </a:ext>
            </a:extLst>
          </p:cNvPr>
          <p:cNvGrpSpPr>
            <a:grpSpLocks noChangeAspect="1"/>
          </p:cNvGrpSpPr>
          <p:nvPr/>
        </p:nvGrpSpPr>
        <p:grpSpPr bwMode="auto">
          <a:xfrm>
            <a:off x="11583508" y="6319174"/>
            <a:ext cx="317463" cy="185135"/>
            <a:chOff x="4390" y="3866"/>
            <a:chExt cx="511" cy="298"/>
          </a:xfrm>
        </p:grpSpPr>
        <p:sp>
          <p:nvSpPr>
            <p:cNvPr id="162" name="Freeform 9">
              <a:extLst>
                <a:ext uri="{FF2B5EF4-FFF2-40B4-BE49-F238E27FC236}">
                  <a16:creationId xmlns:a16="http://schemas.microsoft.com/office/drawing/2014/main" id="{8BA1A9D2-85FB-4A2A-A00A-E73019CB70A6}"/>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10">
              <a:extLst>
                <a:ext uri="{FF2B5EF4-FFF2-40B4-BE49-F238E27FC236}">
                  <a16:creationId xmlns:a16="http://schemas.microsoft.com/office/drawing/2014/main" id="{3FE53F35-924B-4FEF-B924-1B13EF639B23}"/>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Oval 11">
              <a:extLst>
                <a:ext uri="{FF2B5EF4-FFF2-40B4-BE49-F238E27FC236}">
                  <a16:creationId xmlns:a16="http://schemas.microsoft.com/office/drawing/2014/main" id="{01EFBD9E-953F-44BE-8E7A-F487EDED0AA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Oval 12">
              <a:extLst>
                <a:ext uri="{FF2B5EF4-FFF2-40B4-BE49-F238E27FC236}">
                  <a16:creationId xmlns:a16="http://schemas.microsoft.com/office/drawing/2014/main" id="{E3684ED9-FF63-43C5-87F8-2B31E6D57D36}"/>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6" name="Oval 13">
              <a:extLst>
                <a:ext uri="{FF2B5EF4-FFF2-40B4-BE49-F238E27FC236}">
                  <a16:creationId xmlns:a16="http://schemas.microsoft.com/office/drawing/2014/main" id="{0EA5AD28-8988-4C93-9AF1-92F9625F8E7C}"/>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F2F6DF4F-BE9F-47BB-B4DE-1DC81A2C58D3}"/>
              </a:ext>
            </a:extLst>
          </p:cNvPr>
          <p:cNvGrpSpPr/>
          <p:nvPr/>
        </p:nvGrpSpPr>
        <p:grpSpPr>
          <a:xfrm>
            <a:off x="5746347" y="4701022"/>
            <a:ext cx="1507258" cy="333561"/>
            <a:chOff x="4908782" y="4035817"/>
            <a:chExt cx="1507258" cy="333561"/>
          </a:xfrm>
        </p:grpSpPr>
        <p:grpSp>
          <p:nvGrpSpPr>
            <p:cNvPr id="168" name="Group 25">
              <a:extLst>
                <a:ext uri="{FF2B5EF4-FFF2-40B4-BE49-F238E27FC236}">
                  <a16:creationId xmlns:a16="http://schemas.microsoft.com/office/drawing/2014/main" id="{2B3AB8F9-A97B-400F-97A0-39A135784528}"/>
                </a:ext>
              </a:extLst>
            </p:cNvPr>
            <p:cNvGrpSpPr>
              <a:grpSpLocks noChangeAspect="1"/>
            </p:cNvGrpSpPr>
            <p:nvPr/>
          </p:nvGrpSpPr>
          <p:grpSpPr bwMode="auto">
            <a:xfrm>
              <a:off x="4908782" y="4035817"/>
              <a:ext cx="430267" cy="333561"/>
              <a:chOff x="3689" y="2040"/>
              <a:chExt cx="307" cy="238"/>
            </a:xfrm>
          </p:grpSpPr>
          <p:sp>
            <p:nvSpPr>
              <p:cNvPr id="181" name="Freeform 26">
                <a:extLst>
                  <a:ext uri="{FF2B5EF4-FFF2-40B4-BE49-F238E27FC236}">
                    <a16:creationId xmlns:a16="http://schemas.microsoft.com/office/drawing/2014/main" id="{D3391B0E-F1D8-4FD1-8CB6-9BCCBD85DF3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2" name="Freeform 27">
                <a:extLst>
                  <a:ext uri="{FF2B5EF4-FFF2-40B4-BE49-F238E27FC236}">
                    <a16:creationId xmlns:a16="http://schemas.microsoft.com/office/drawing/2014/main" id="{0311B850-92F7-481F-8BF8-68C8FAB3425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3" name="Freeform 28">
                <a:extLst>
                  <a:ext uri="{FF2B5EF4-FFF2-40B4-BE49-F238E27FC236}">
                    <a16:creationId xmlns:a16="http://schemas.microsoft.com/office/drawing/2014/main" id="{3C5A5E7D-3A58-4670-9440-830A8020BBC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4" name="Line 29">
                <a:extLst>
                  <a:ext uri="{FF2B5EF4-FFF2-40B4-BE49-F238E27FC236}">
                    <a16:creationId xmlns:a16="http://schemas.microsoft.com/office/drawing/2014/main" id="{91D94225-9C35-44C1-BC92-9CE0D8D81477}"/>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30">
                <a:extLst>
                  <a:ext uri="{FF2B5EF4-FFF2-40B4-BE49-F238E27FC236}">
                    <a16:creationId xmlns:a16="http://schemas.microsoft.com/office/drawing/2014/main" id="{5F98816F-2725-4DD8-A943-1F44BCCADB2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9" name="Group 25">
              <a:extLst>
                <a:ext uri="{FF2B5EF4-FFF2-40B4-BE49-F238E27FC236}">
                  <a16:creationId xmlns:a16="http://schemas.microsoft.com/office/drawing/2014/main" id="{A5D72CAC-C733-4280-8FE4-32560E639F3E}"/>
                </a:ext>
              </a:extLst>
            </p:cNvPr>
            <p:cNvGrpSpPr>
              <a:grpSpLocks noChangeAspect="1"/>
            </p:cNvGrpSpPr>
            <p:nvPr/>
          </p:nvGrpSpPr>
          <p:grpSpPr bwMode="auto">
            <a:xfrm>
              <a:off x="5447278" y="4035817"/>
              <a:ext cx="430267" cy="333561"/>
              <a:chOff x="3689" y="2040"/>
              <a:chExt cx="307" cy="238"/>
            </a:xfrm>
          </p:grpSpPr>
          <p:sp>
            <p:nvSpPr>
              <p:cNvPr id="176" name="Freeform 26">
                <a:extLst>
                  <a:ext uri="{FF2B5EF4-FFF2-40B4-BE49-F238E27FC236}">
                    <a16:creationId xmlns:a16="http://schemas.microsoft.com/office/drawing/2014/main" id="{39BCCAB9-B907-466D-B3CA-AE81FBD069A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27">
                <a:extLst>
                  <a:ext uri="{FF2B5EF4-FFF2-40B4-BE49-F238E27FC236}">
                    <a16:creationId xmlns:a16="http://schemas.microsoft.com/office/drawing/2014/main" id="{3541F233-E813-4EE3-91FC-68700A7FE18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8" name="Freeform 28">
                <a:extLst>
                  <a:ext uri="{FF2B5EF4-FFF2-40B4-BE49-F238E27FC236}">
                    <a16:creationId xmlns:a16="http://schemas.microsoft.com/office/drawing/2014/main" id="{65B07422-299F-48F0-B39E-DE78FBC4A03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9" name="Line 29">
                <a:extLst>
                  <a:ext uri="{FF2B5EF4-FFF2-40B4-BE49-F238E27FC236}">
                    <a16:creationId xmlns:a16="http://schemas.microsoft.com/office/drawing/2014/main" id="{8E79AA65-135B-482C-BB71-69595F8EDA72}"/>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0" name="Freeform 30">
                <a:extLst>
                  <a:ext uri="{FF2B5EF4-FFF2-40B4-BE49-F238E27FC236}">
                    <a16:creationId xmlns:a16="http://schemas.microsoft.com/office/drawing/2014/main" id="{6F6F6881-361D-4C22-871F-80A7CE6F84A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0" name="Group 25">
              <a:extLst>
                <a:ext uri="{FF2B5EF4-FFF2-40B4-BE49-F238E27FC236}">
                  <a16:creationId xmlns:a16="http://schemas.microsoft.com/office/drawing/2014/main" id="{F67024EE-6658-4116-B458-72716A9AB2C4}"/>
                </a:ext>
              </a:extLst>
            </p:cNvPr>
            <p:cNvGrpSpPr>
              <a:grpSpLocks noChangeAspect="1"/>
            </p:cNvGrpSpPr>
            <p:nvPr/>
          </p:nvGrpSpPr>
          <p:grpSpPr bwMode="auto">
            <a:xfrm>
              <a:off x="5985773" y="4035817"/>
              <a:ext cx="430267" cy="333561"/>
              <a:chOff x="3689" y="2040"/>
              <a:chExt cx="307" cy="238"/>
            </a:xfrm>
          </p:grpSpPr>
          <p:sp>
            <p:nvSpPr>
              <p:cNvPr id="171" name="Freeform 26">
                <a:extLst>
                  <a:ext uri="{FF2B5EF4-FFF2-40B4-BE49-F238E27FC236}">
                    <a16:creationId xmlns:a16="http://schemas.microsoft.com/office/drawing/2014/main" id="{26A3185D-09B4-4DD3-9A79-563E56112BC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27">
                <a:extLst>
                  <a:ext uri="{FF2B5EF4-FFF2-40B4-BE49-F238E27FC236}">
                    <a16:creationId xmlns:a16="http://schemas.microsoft.com/office/drawing/2014/main" id="{0403309C-8E50-49E3-9B37-A4FDD4A5F4A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Freeform 28">
                <a:extLst>
                  <a:ext uri="{FF2B5EF4-FFF2-40B4-BE49-F238E27FC236}">
                    <a16:creationId xmlns:a16="http://schemas.microsoft.com/office/drawing/2014/main" id="{FF25986F-3CFB-4F42-95DF-4140CF8059A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Line 29">
                <a:extLst>
                  <a:ext uri="{FF2B5EF4-FFF2-40B4-BE49-F238E27FC236}">
                    <a16:creationId xmlns:a16="http://schemas.microsoft.com/office/drawing/2014/main" id="{8EC85A61-2CDF-4456-A8FD-5BA09380A953}"/>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5" name="Freeform 30">
                <a:extLst>
                  <a:ext uri="{FF2B5EF4-FFF2-40B4-BE49-F238E27FC236}">
                    <a16:creationId xmlns:a16="http://schemas.microsoft.com/office/drawing/2014/main" id="{BDB17919-FB1C-4874-9963-0DDA2CF35C6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AE42BCE3-D49C-4D6E-B9DF-4F67C6AD60E5}"/>
              </a:ext>
            </a:extLst>
          </p:cNvPr>
          <p:cNvGrpSpPr/>
          <p:nvPr/>
        </p:nvGrpSpPr>
        <p:grpSpPr>
          <a:xfrm>
            <a:off x="5746347" y="5827790"/>
            <a:ext cx="1507258" cy="333561"/>
            <a:chOff x="4908782" y="4035817"/>
            <a:chExt cx="1507258" cy="333561"/>
          </a:xfrm>
        </p:grpSpPr>
        <p:grpSp>
          <p:nvGrpSpPr>
            <p:cNvPr id="187" name="Group 25">
              <a:extLst>
                <a:ext uri="{FF2B5EF4-FFF2-40B4-BE49-F238E27FC236}">
                  <a16:creationId xmlns:a16="http://schemas.microsoft.com/office/drawing/2014/main" id="{C58A2D70-F9FD-4C44-B1FE-1E5BCA02ACF6}"/>
                </a:ext>
              </a:extLst>
            </p:cNvPr>
            <p:cNvGrpSpPr>
              <a:grpSpLocks noChangeAspect="1"/>
            </p:cNvGrpSpPr>
            <p:nvPr/>
          </p:nvGrpSpPr>
          <p:grpSpPr bwMode="auto">
            <a:xfrm>
              <a:off x="4908782" y="4035817"/>
              <a:ext cx="430267" cy="333561"/>
              <a:chOff x="3689" y="2040"/>
              <a:chExt cx="307" cy="238"/>
            </a:xfrm>
          </p:grpSpPr>
          <p:sp>
            <p:nvSpPr>
              <p:cNvPr id="200" name="Freeform 26">
                <a:extLst>
                  <a:ext uri="{FF2B5EF4-FFF2-40B4-BE49-F238E27FC236}">
                    <a16:creationId xmlns:a16="http://schemas.microsoft.com/office/drawing/2014/main" id="{5C734CE7-1CC4-47B7-B402-71E2D808A2E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27">
                <a:extLst>
                  <a:ext uri="{FF2B5EF4-FFF2-40B4-BE49-F238E27FC236}">
                    <a16:creationId xmlns:a16="http://schemas.microsoft.com/office/drawing/2014/main" id="{3D0BD7AB-90AD-46C7-81D0-DF2DEE92864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2" name="Freeform 28">
                <a:extLst>
                  <a:ext uri="{FF2B5EF4-FFF2-40B4-BE49-F238E27FC236}">
                    <a16:creationId xmlns:a16="http://schemas.microsoft.com/office/drawing/2014/main" id="{89F1B9FC-670E-41C1-B989-FD5E29F325C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3" name="Line 29">
                <a:extLst>
                  <a:ext uri="{FF2B5EF4-FFF2-40B4-BE49-F238E27FC236}">
                    <a16:creationId xmlns:a16="http://schemas.microsoft.com/office/drawing/2014/main" id="{EC675161-52A6-4733-9FFD-E39112A3B9B3}"/>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30">
                <a:extLst>
                  <a:ext uri="{FF2B5EF4-FFF2-40B4-BE49-F238E27FC236}">
                    <a16:creationId xmlns:a16="http://schemas.microsoft.com/office/drawing/2014/main" id="{C248B530-F8EE-4FFE-9091-E1DACB9644F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8" name="Group 25">
              <a:extLst>
                <a:ext uri="{FF2B5EF4-FFF2-40B4-BE49-F238E27FC236}">
                  <a16:creationId xmlns:a16="http://schemas.microsoft.com/office/drawing/2014/main" id="{7841E2FE-3869-4733-889F-0FF9EDE3457D}"/>
                </a:ext>
              </a:extLst>
            </p:cNvPr>
            <p:cNvGrpSpPr>
              <a:grpSpLocks noChangeAspect="1"/>
            </p:cNvGrpSpPr>
            <p:nvPr/>
          </p:nvGrpSpPr>
          <p:grpSpPr bwMode="auto">
            <a:xfrm>
              <a:off x="5447278" y="4035817"/>
              <a:ext cx="430267" cy="333561"/>
              <a:chOff x="3689" y="2040"/>
              <a:chExt cx="307" cy="238"/>
            </a:xfrm>
          </p:grpSpPr>
          <p:sp>
            <p:nvSpPr>
              <p:cNvPr id="195" name="Freeform 26">
                <a:extLst>
                  <a:ext uri="{FF2B5EF4-FFF2-40B4-BE49-F238E27FC236}">
                    <a16:creationId xmlns:a16="http://schemas.microsoft.com/office/drawing/2014/main" id="{8C4F9053-AD26-41FD-B6F3-D573E160A27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6" name="Freeform 27">
                <a:extLst>
                  <a:ext uri="{FF2B5EF4-FFF2-40B4-BE49-F238E27FC236}">
                    <a16:creationId xmlns:a16="http://schemas.microsoft.com/office/drawing/2014/main" id="{8D6542C6-6A7F-479C-9AB5-64F1D2FC8DC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28">
                <a:extLst>
                  <a:ext uri="{FF2B5EF4-FFF2-40B4-BE49-F238E27FC236}">
                    <a16:creationId xmlns:a16="http://schemas.microsoft.com/office/drawing/2014/main" id="{803C2056-6AA5-41E8-91E4-22E77ED71E0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8" name="Line 29">
                <a:extLst>
                  <a:ext uri="{FF2B5EF4-FFF2-40B4-BE49-F238E27FC236}">
                    <a16:creationId xmlns:a16="http://schemas.microsoft.com/office/drawing/2014/main" id="{96D8FD1E-027C-4B0D-8A62-33D75EA0CD90}"/>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9" name="Freeform 30">
                <a:extLst>
                  <a:ext uri="{FF2B5EF4-FFF2-40B4-BE49-F238E27FC236}">
                    <a16:creationId xmlns:a16="http://schemas.microsoft.com/office/drawing/2014/main" id="{36C6CE3C-1ACA-4FED-9C49-E3C0ACBF311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9" name="Group 25">
              <a:extLst>
                <a:ext uri="{FF2B5EF4-FFF2-40B4-BE49-F238E27FC236}">
                  <a16:creationId xmlns:a16="http://schemas.microsoft.com/office/drawing/2014/main" id="{F6F10F8C-E2D1-4169-8A66-8F186E06CFEB}"/>
                </a:ext>
              </a:extLst>
            </p:cNvPr>
            <p:cNvGrpSpPr>
              <a:grpSpLocks noChangeAspect="1"/>
            </p:cNvGrpSpPr>
            <p:nvPr/>
          </p:nvGrpSpPr>
          <p:grpSpPr bwMode="auto">
            <a:xfrm>
              <a:off x="5985773" y="4035817"/>
              <a:ext cx="430267" cy="333561"/>
              <a:chOff x="3689" y="2040"/>
              <a:chExt cx="307" cy="238"/>
            </a:xfrm>
          </p:grpSpPr>
          <p:sp>
            <p:nvSpPr>
              <p:cNvPr id="190" name="Freeform 26">
                <a:extLst>
                  <a:ext uri="{FF2B5EF4-FFF2-40B4-BE49-F238E27FC236}">
                    <a16:creationId xmlns:a16="http://schemas.microsoft.com/office/drawing/2014/main" id="{A84B4295-BAB1-4B17-B18F-5F7CFA09AAB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27">
                <a:extLst>
                  <a:ext uri="{FF2B5EF4-FFF2-40B4-BE49-F238E27FC236}">
                    <a16:creationId xmlns:a16="http://schemas.microsoft.com/office/drawing/2014/main" id="{EBC29A21-D14E-410B-9F87-853FE36224A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28">
                <a:extLst>
                  <a:ext uri="{FF2B5EF4-FFF2-40B4-BE49-F238E27FC236}">
                    <a16:creationId xmlns:a16="http://schemas.microsoft.com/office/drawing/2014/main" id="{FF05FEF6-4EE8-4BC6-BC87-4FBE5490842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3" name="Line 29">
                <a:extLst>
                  <a:ext uri="{FF2B5EF4-FFF2-40B4-BE49-F238E27FC236}">
                    <a16:creationId xmlns:a16="http://schemas.microsoft.com/office/drawing/2014/main" id="{7DB2D941-08FC-4D02-B5B7-0F3F9C60762F}"/>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30">
                <a:extLst>
                  <a:ext uri="{FF2B5EF4-FFF2-40B4-BE49-F238E27FC236}">
                    <a16:creationId xmlns:a16="http://schemas.microsoft.com/office/drawing/2014/main" id="{3DC289A9-0562-4493-97FF-563E8248C40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24" name="Group 223">
            <a:extLst>
              <a:ext uri="{FF2B5EF4-FFF2-40B4-BE49-F238E27FC236}">
                <a16:creationId xmlns:a16="http://schemas.microsoft.com/office/drawing/2014/main" id="{077A7CB9-F8DD-4E3B-8134-5900B42FC97A}"/>
              </a:ext>
            </a:extLst>
          </p:cNvPr>
          <p:cNvGrpSpPr/>
          <p:nvPr/>
        </p:nvGrpSpPr>
        <p:grpSpPr>
          <a:xfrm>
            <a:off x="7951200" y="4701022"/>
            <a:ext cx="1507258" cy="333561"/>
            <a:chOff x="4908782" y="4035817"/>
            <a:chExt cx="1507258" cy="333561"/>
          </a:xfrm>
        </p:grpSpPr>
        <p:grpSp>
          <p:nvGrpSpPr>
            <p:cNvPr id="225" name="Group 25">
              <a:extLst>
                <a:ext uri="{FF2B5EF4-FFF2-40B4-BE49-F238E27FC236}">
                  <a16:creationId xmlns:a16="http://schemas.microsoft.com/office/drawing/2014/main" id="{C6A99079-CD12-4852-9973-291401A19AB2}"/>
                </a:ext>
              </a:extLst>
            </p:cNvPr>
            <p:cNvGrpSpPr>
              <a:grpSpLocks noChangeAspect="1"/>
            </p:cNvGrpSpPr>
            <p:nvPr/>
          </p:nvGrpSpPr>
          <p:grpSpPr bwMode="auto">
            <a:xfrm>
              <a:off x="4908782" y="4035817"/>
              <a:ext cx="430267" cy="333561"/>
              <a:chOff x="3689" y="2040"/>
              <a:chExt cx="307" cy="238"/>
            </a:xfrm>
          </p:grpSpPr>
          <p:sp>
            <p:nvSpPr>
              <p:cNvPr id="238" name="Freeform 26">
                <a:extLst>
                  <a:ext uri="{FF2B5EF4-FFF2-40B4-BE49-F238E27FC236}">
                    <a16:creationId xmlns:a16="http://schemas.microsoft.com/office/drawing/2014/main" id="{53DADAE3-A52A-48BC-B782-E23363FB9B4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Freeform 27">
                <a:extLst>
                  <a:ext uri="{FF2B5EF4-FFF2-40B4-BE49-F238E27FC236}">
                    <a16:creationId xmlns:a16="http://schemas.microsoft.com/office/drawing/2014/main" id="{92EA4E99-7DBF-4323-A9C7-D3342DAEF39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28">
                <a:extLst>
                  <a:ext uri="{FF2B5EF4-FFF2-40B4-BE49-F238E27FC236}">
                    <a16:creationId xmlns:a16="http://schemas.microsoft.com/office/drawing/2014/main" id="{5D147676-2B16-4EA9-9F78-F5DA638732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1" name="Line 29">
                <a:extLst>
                  <a:ext uri="{FF2B5EF4-FFF2-40B4-BE49-F238E27FC236}">
                    <a16:creationId xmlns:a16="http://schemas.microsoft.com/office/drawing/2014/main" id="{170DD8D8-3E15-4CB3-9785-79F8F74A7A62}"/>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2" name="Freeform 30">
                <a:extLst>
                  <a:ext uri="{FF2B5EF4-FFF2-40B4-BE49-F238E27FC236}">
                    <a16:creationId xmlns:a16="http://schemas.microsoft.com/office/drawing/2014/main" id="{0E30C51B-D822-4A2E-A502-8C924A22BB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26" name="Group 25">
              <a:extLst>
                <a:ext uri="{FF2B5EF4-FFF2-40B4-BE49-F238E27FC236}">
                  <a16:creationId xmlns:a16="http://schemas.microsoft.com/office/drawing/2014/main" id="{DFFDDBC0-1F97-4B8A-9F48-59496E21F14F}"/>
                </a:ext>
              </a:extLst>
            </p:cNvPr>
            <p:cNvGrpSpPr>
              <a:grpSpLocks noChangeAspect="1"/>
            </p:cNvGrpSpPr>
            <p:nvPr/>
          </p:nvGrpSpPr>
          <p:grpSpPr bwMode="auto">
            <a:xfrm>
              <a:off x="5447278" y="4035817"/>
              <a:ext cx="430267" cy="333561"/>
              <a:chOff x="3689" y="2040"/>
              <a:chExt cx="307" cy="238"/>
            </a:xfrm>
          </p:grpSpPr>
          <p:sp>
            <p:nvSpPr>
              <p:cNvPr id="233" name="Freeform 26">
                <a:extLst>
                  <a:ext uri="{FF2B5EF4-FFF2-40B4-BE49-F238E27FC236}">
                    <a16:creationId xmlns:a16="http://schemas.microsoft.com/office/drawing/2014/main" id="{650EBC01-B333-436D-A383-0D8CD0309D4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4" name="Freeform 27">
                <a:extLst>
                  <a:ext uri="{FF2B5EF4-FFF2-40B4-BE49-F238E27FC236}">
                    <a16:creationId xmlns:a16="http://schemas.microsoft.com/office/drawing/2014/main" id="{68E6C279-F760-4F3F-9591-92260000661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5" name="Freeform 28">
                <a:extLst>
                  <a:ext uri="{FF2B5EF4-FFF2-40B4-BE49-F238E27FC236}">
                    <a16:creationId xmlns:a16="http://schemas.microsoft.com/office/drawing/2014/main" id="{EEDB0A58-ED76-4F2B-B940-1CE23E56335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6" name="Line 29">
                <a:extLst>
                  <a:ext uri="{FF2B5EF4-FFF2-40B4-BE49-F238E27FC236}">
                    <a16:creationId xmlns:a16="http://schemas.microsoft.com/office/drawing/2014/main" id="{96524281-B852-4092-97C0-3F087FFEAAA9}"/>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30">
                <a:extLst>
                  <a:ext uri="{FF2B5EF4-FFF2-40B4-BE49-F238E27FC236}">
                    <a16:creationId xmlns:a16="http://schemas.microsoft.com/office/drawing/2014/main" id="{ECF7FB2E-2F32-41A2-A63B-DD2D54601F2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27" name="Group 25">
              <a:extLst>
                <a:ext uri="{FF2B5EF4-FFF2-40B4-BE49-F238E27FC236}">
                  <a16:creationId xmlns:a16="http://schemas.microsoft.com/office/drawing/2014/main" id="{8EB11AF2-3757-46E6-A591-9B034DCB2BED}"/>
                </a:ext>
              </a:extLst>
            </p:cNvPr>
            <p:cNvGrpSpPr>
              <a:grpSpLocks noChangeAspect="1"/>
            </p:cNvGrpSpPr>
            <p:nvPr/>
          </p:nvGrpSpPr>
          <p:grpSpPr bwMode="auto">
            <a:xfrm>
              <a:off x="5985773" y="4035817"/>
              <a:ext cx="430267" cy="333561"/>
              <a:chOff x="3689" y="2040"/>
              <a:chExt cx="307" cy="238"/>
            </a:xfrm>
          </p:grpSpPr>
          <p:sp>
            <p:nvSpPr>
              <p:cNvPr id="228" name="Freeform 26">
                <a:extLst>
                  <a:ext uri="{FF2B5EF4-FFF2-40B4-BE49-F238E27FC236}">
                    <a16:creationId xmlns:a16="http://schemas.microsoft.com/office/drawing/2014/main" id="{9F39546A-8FFB-44DF-A517-2EC86CD40F5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27">
                <a:extLst>
                  <a:ext uri="{FF2B5EF4-FFF2-40B4-BE49-F238E27FC236}">
                    <a16:creationId xmlns:a16="http://schemas.microsoft.com/office/drawing/2014/main" id="{631A5A73-73A8-4D2B-AEC0-0E506F15B93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28">
                <a:extLst>
                  <a:ext uri="{FF2B5EF4-FFF2-40B4-BE49-F238E27FC236}">
                    <a16:creationId xmlns:a16="http://schemas.microsoft.com/office/drawing/2014/main" id="{F4D80FF2-94AE-43DE-9647-88BCDE0B8A2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1" name="Line 29">
                <a:extLst>
                  <a:ext uri="{FF2B5EF4-FFF2-40B4-BE49-F238E27FC236}">
                    <a16:creationId xmlns:a16="http://schemas.microsoft.com/office/drawing/2014/main" id="{0B307D0D-871F-484E-845E-48F4B8F2CEAE}"/>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2" name="Freeform 30">
                <a:extLst>
                  <a:ext uri="{FF2B5EF4-FFF2-40B4-BE49-F238E27FC236}">
                    <a16:creationId xmlns:a16="http://schemas.microsoft.com/office/drawing/2014/main" id="{CE6BCA23-BD71-424D-89DE-7818A15D9B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43" name="Group 242">
            <a:extLst>
              <a:ext uri="{FF2B5EF4-FFF2-40B4-BE49-F238E27FC236}">
                <a16:creationId xmlns:a16="http://schemas.microsoft.com/office/drawing/2014/main" id="{A604D3E9-D116-4F7B-A535-9ED0964685DB}"/>
              </a:ext>
            </a:extLst>
          </p:cNvPr>
          <p:cNvGrpSpPr/>
          <p:nvPr/>
        </p:nvGrpSpPr>
        <p:grpSpPr>
          <a:xfrm>
            <a:off x="7951200" y="5827790"/>
            <a:ext cx="1507258" cy="333561"/>
            <a:chOff x="4908782" y="4035817"/>
            <a:chExt cx="1507258" cy="333561"/>
          </a:xfrm>
        </p:grpSpPr>
        <p:grpSp>
          <p:nvGrpSpPr>
            <p:cNvPr id="244" name="Group 25">
              <a:extLst>
                <a:ext uri="{FF2B5EF4-FFF2-40B4-BE49-F238E27FC236}">
                  <a16:creationId xmlns:a16="http://schemas.microsoft.com/office/drawing/2014/main" id="{707C96D0-2E94-4441-A61E-A60D81257835}"/>
                </a:ext>
              </a:extLst>
            </p:cNvPr>
            <p:cNvGrpSpPr>
              <a:grpSpLocks noChangeAspect="1"/>
            </p:cNvGrpSpPr>
            <p:nvPr/>
          </p:nvGrpSpPr>
          <p:grpSpPr bwMode="auto">
            <a:xfrm>
              <a:off x="4908782" y="4035817"/>
              <a:ext cx="430267" cy="333561"/>
              <a:chOff x="3689" y="2040"/>
              <a:chExt cx="307" cy="238"/>
            </a:xfrm>
          </p:grpSpPr>
          <p:sp>
            <p:nvSpPr>
              <p:cNvPr id="257" name="Freeform 26">
                <a:extLst>
                  <a:ext uri="{FF2B5EF4-FFF2-40B4-BE49-F238E27FC236}">
                    <a16:creationId xmlns:a16="http://schemas.microsoft.com/office/drawing/2014/main" id="{AD7E8AF3-62F7-478F-984C-454E0124F2B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8" name="Freeform 27">
                <a:extLst>
                  <a:ext uri="{FF2B5EF4-FFF2-40B4-BE49-F238E27FC236}">
                    <a16:creationId xmlns:a16="http://schemas.microsoft.com/office/drawing/2014/main" id="{09CD4760-5C45-4DDB-A789-41E3EABCA2C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28">
                <a:extLst>
                  <a:ext uri="{FF2B5EF4-FFF2-40B4-BE49-F238E27FC236}">
                    <a16:creationId xmlns:a16="http://schemas.microsoft.com/office/drawing/2014/main" id="{1CB78A8D-5C2C-4C1E-842C-D0654E33609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0" name="Line 29">
                <a:extLst>
                  <a:ext uri="{FF2B5EF4-FFF2-40B4-BE49-F238E27FC236}">
                    <a16:creationId xmlns:a16="http://schemas.microsoft.com/office/drawing/2014/main" id="{E863AE65-41AC-4F98-8630-736E0B181D44}"/>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30">
                <a:extLst>
                  <a:ext uri="{FF2B5EF4-FFF2-40B4-BE49-F238E27FC236}">
                    <a16:creationId xmlns:a16="http://schemas.microsoft.com/office/drawing/2014/main" id="{A33FACC7-F7FF-4E78-8222-A07C3875857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5">
              <a:extLst>
                <a:ext uri="{FF2B5EF4-FFF2-40B4-BE49-F238E27FC236}">
                  <a16:creationId xmlns:a16="http://schemas.microsoft.com/office/drawing/2014/main" id="{BAC55FC5-1E1B-4C66-AB0F-C12722F03878}"/>
                </a:ext>
              </a:extLst>
            </p:cNvPr>
            <p:cNvGrpSpPr>
              <a:grpSpLocks noChangeAspect="1"/>
            </p:cNvGrpSpPr>
            <p:nvPr/>
          </p:nvGrpSpPr>
          <p:grpSpPr bwMode="auto">
            <a:xfrm>
              <a:off x="5447278" y="4035817"/>
              <a:ext cx="430267" cy="333561"/>
              <a:chOff x="3689" y="2040"/>
              <a:chExt cx="307" cy="238"/>
            </a:xfrm>
          </p:grpSpPr>
          <p:sp>
            <p:nvSpPr>
              <p:cNvPr id="252" name="Freeform 26">
                <a:extLst>
                  <a:ext uri="{FF2B5EF4-FFF2-40B4-BE49-F238E27FC236}">
                    <a16:creationId xmlns:a16="http://schemas.microsoft.com/office/drawing/2014/main" id="{8C87A704-D742-44BA-839A-E7AF7B02C3B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3" name="Freeform 27">
                <a:extLst>
                  <a:ext uri="{FF2B5EF4-FFF2-40B4-BE49-F238E27FC236}">
                    <a16:creationId xmlns:a16="http://schemas.microsoft.com/office/drawing/2014/main" id="{D4D43083-5749-4253-A8B4-6B595CB43EB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Freeform 28">
                <a:extLst>
                  <a:ext uri="{FF2B5EF4-FFF2-40B4-BE49-F238E27FC236}">
                    <a16:creationId xmlns:a16="http://schemas.microsoft.com/office/drawing/2014/main" id="{7402933F-F1E5-486E-8613-8D55667A798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5" name="Line 29">
                <a:extLst>
                  <a:ext uri="{FF2B5EF4-FFF2-40B4-BE49-F238E27FC236}">
                    <a16:creationId xmlns:a16="http://schemas.microsoft.com/office/drawing/2014/main" id="{3672303B-22A6-4889-937C-465FB0F013D9}"/>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30">
                <a:extLst>
                  <a:ext uri="{FF2B5EF4-FFF2-40B4-BE49-F238E27FC236}">
                    <a16:creationId xmlns:a16="http://schemas.microsoft.com/office/drawing/2014/main" id="{D4F1E5D7-F9E8-4106-9FB4-2D11F4A506E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6" name="Group 25">
              <a:extLst>
                <a:ext uri="{FF2B5EF4-FFF2-40B4-BE49-F238E27FC236}">
                  <a16:creationId xmlns:a16="http://schemas.microsoft.com/office/drawing/2014/main" id="{EEBE1B84-CFF1-44A6-93E3-A3A9F4884AF7}"/>
                </a:ext>
              </a:extLst>
            </p:cNvPr>
            <p:cNvGrpSpPr>
              <a:grpSpLocks noChangeAspect="1"/>
            </p:cNvGrpSpPr>
            <p:nvPr/>
          </p:nvGrpSpPr>
          <p:grpSpPr bwMode="auto">
            <a:xfrm>
              <a:off x="5985773" y="4035817"/>
              <a:ext cx="430267" cy="333561"/>
              <a:chOff x="3689" y="2040"/>
              <a:chExt cx="307" cy="238"/>
            </a:xfrm>
          </p:grpSpPr>
          <p:sp>
            <p:nvSpPr>
              <p:cNvPr id="247" name="Freeform 26">
                <a:extLst>
                  <a:ext uri="{FF2B5EF4-FFF2-40B4-BE49-F238E27FC236}">
                    <a16:creationId xmlns:a16="http://schemas.microsoft.com/office/drawing/2014/main" id="{DC8F1D87-1B94-4F4C-9E57-90D10996B16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8" name="Freeform 27">
                <a:extLst>
                  <a:ext uri="{FF2B5EF4-FFF2-40B4-BE49-F238E27FC236}">
                    <a16:creationId xmlns:a16="http://schemas.microsoft.com/office/drawing/2014/main" id="{9A10560B-A3B5-426C-973E-E9FCA963DF9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9" name="Freeform 28">
                <a:extLst>
                  <a:ext uri="{FF2B5EF4-FFF2-40B4-BE49-F238E27FC236}">
                    <a16:creationId xmlns:a16="http://schemas.microsoft.com/office/drawing/2014/main" id="{8853EC02-6740-4CC8-AB5D-186FCB8C093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0" name="Line 29">
                <a:extLst>
                  <a:ext uri="{FF2B5EF4-FFF2-40B4-BE49-F238E27FC236}">
                    <a16:creationId xmlns:a16="http://schemas.microsoft.com/office/drawing/2014/main" id="{9FE47109-3759-4B6E-92AC-529D810A4B73}"/>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30">
                <a:extLst>
                  <a:ext uri="{FF2B5EF4-FFF2-40B4-BE49-F238E27FC236}">
                    <a16:creationId xmlns:a16="http://schemas.microsoft.com/office/drawing/2014/main" id="{C9A404F8-E59E-4BAD-871C-41F9F8CF6C0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81" name="Group 280">
            <a:extLst>
              <a:ext uri="{FF2B5EF4-FFF2-40B4-BE49-F238E27FC236}">
                <a16:creationId xmlns:a16="http://schemas.microsoft.com/office/drawing/2014/main" id="{1D1C2CDB-318D-4CD6-9382-69942FD745E0}"/>
              </a:ext>
            </a:extLst>
          </p:cNvPr>
          <p:cNvGrpSpPr/>
          <p:nvPr/>
        </p:nvGrpSpPr>
        <p:grpSpPr>
          <a:xfrm>
            <a:off x="10154517" y="4701022"/>
            <a:ext cx="1507258" cy="333561"/>
            <a:chOff x="4908782" y="4035817"/>
            <a:chExt cx="1507258" cy="333561"/>
          </a:xfrm>
        </p:grpSpPr>
        <p:grpSp>
          <p:nvGrpSpPr>
            <p:cNvPr id="282" name="Group 25">
              <a:extLst>
                <a:ext uri="{FF2B5EF4-FFF2-40B4-BE49-F238E27FC236}">
                  <a16:creationId xmlns:a16="http://schemas.microsoft.com/office/drawing/2014/main" id="{85A970BD-783D-4C25-BC71-20142D93609A}"/>
                </a:ext>
              </a:extLst>
            </p:cNvPr>
            <p:cNvGrpSpPr>
              <a:grpSpLocks noChangeAspect="1"/>
            </p:cNvGrpSpPr>
            <p:nvPr/>
          </p:nvGrpSpPr>
          <p:grpSpPr bwMode="auto">
            <a:xfrm>
              <a:off x="4908782" y="4035817"/>
              <a:ext cx="430267" cy="333561"/>
              <a:chOff x="3689" y="2040"/>
              <a:chExt cx="307" cy="238"/>
            </a:xfrm>
          </p:grpSpPr>
          <p:sp>
            <p:nvSpPr>
              <p:cNvPr id="295" name="Freeform 26">
                <a:extLst>
                  <a:ext uri="{FF2B5EF4-FFF2-40B4-BE49-F238E27FC236}">
                    <a16:creationId xmlns:a16="http://schemas.microsoft.com/office/drawing/2014/main" id="{6E453D60-6E29-4A95-B018-68B9BE2C5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6" name="Freeform 27">
                <a:extLst>
                  <a:ext uri="{FF2B5EF4-FFF2-40B4-BE49-F238E27FC236}">
                    <a16:creationId xmlns:a16="http://schemas.microsoft.com/office/drawing/2014/main" id="{6134D6C2-0F9B-4890-BE86-0B7211E6FF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7" name="Freeform 28">
                <a:extLst>
                  <a:ext uri="{FF2B5EF4-FFF2-40B4-BE49-F238E27FC236}">
                    <a16:creationId xmlns:a16="http://schemas.microsoft.com/office/drawing/2014/main" id="{B6323353-1FF7-4B3E-8491-0860890C94E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8" name="Line 29">
                <a:extLst>
                  <a:ext uri="{FF2B5EF4-FFF2-40B4-BE49-F238E27FC236}">
                    <a16:creationId xmlns:a16="http://schemas.microsoft.com/office/drawing/2014/main" id="{28B55C8C-7D46-4C90-8250-47EDCF48119A}"/>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9" name="Freeform 30">
                <a:extLst>
                  <a:ext uri="{FF2B5EF4-FFF2-40B4-BE49-F238E27FC236}">
                    <a16:creationId xmlns:a16="http://schemas.microsoft.com/office/drawing/2014/main" id="{B65CFB59-975F-43D5-B89D-BF723AA6E87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3" name="Group 25">
              <a:extLst>
                <a:ext uri="{FF2B5EF4-FFF2-40B4-BE49-F238E27FC236}">
                  <a16:creationId xmlns:a16="http://schemas.microsoft.com/office/drawing/2014/main" id="{C5F5D13F-1337-4118-B139-6842C045C1AB}"/>
                </a:ext>
              </a:extLst>
            </p:cNvPr>
            <p:cNvGrpSpPr>
              <a:grpSpLocks noChangeAspect="1"/>
            </p:cNvGrpSpPr>
            <p:nvPr/>
          </p:nvGrpSpPr>
          <p:grpSpPr bwMode="auto">
            <a:xfrm>
              <a:off x="5447278" y="4035817"/>
              <a:ext cx="430267" cy="333561"/>
              <a:chOff x="3689" y="2040"/>
              <a:chExt cx="307" cy="238"/>
            </a:xfrm>
          </p:grpSpPr>
          <p:sp>
            <p:nvSpPr>
              <p:cNvPr id="290" name="Freeform 26">
                <a:extLst>
                  <a:ext uri="{FF2B5EF4-FFF2-40B4-BE49-F238E27FC236}">
                    <a16:creationId xmlns:a16="http://schemas.microsoft.com/office/drawing/2014/main" id="{16D22B30-15D8-43F2-A4F9-D638809C8B5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1" name="Freeform 27">
                <a:extLst>
                  <a:ext uri="{FF2B5EF4-FFF2-40B4-BE49-F238E27FC236}">
                    <a16:creationId xmlns:a16="http://schemas.microsoft.com/office/drawing/2014/main" id="{9A5623E5-8449-4457-B81E-C5582B7A7AA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2" name="Freeform 28">
                <a:extLst>
                  <a:ext uri="{FF2B5EF4-FFF2-40B4-BE49-F238E27FC236}">
                    <a16:creationId xmlns:a16="http://schemas.microsoft.com/office/drawing/2014/main" id="{8F6A8ABF-5171-4C69-9A5E-A771CDC7643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3" name="Line 29">
                <a:extLst>
                  <a:ext uri="{FF2B5EF4-FFF2-40B4-BE49-F238E27FC236}">
                    <a16:creationId xmlns:a16="http://schemas.microsoft.com/office/drawing/2014/main" id="{06989FE4-8778-4F39-9CB2-B8E67DE7994D}"/>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4" name="Freeform 30">
                <a:extLst>
                  <a:ext uri="{FF2B5EF4-FFF2-40B4-BE49-F238E27FC236}">
                    <a16:creationId xmlns:a16="http://schemas.microsoft.com/office/drawing/2014/main" id="{131D5C52-BB01-43CA-B056-C594DAFD1F8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4" name="Group 25">
              <a:extLst>
                <a:ext uri="{FF2B5EF4-FFF2-40B4-BE49-F238E27FC236}">
                  <a16:creationId xmlns:a16="http://schemas.microsoft.com/office/drawing/2014/main" id="{102134E3-F7E9-4593-A225-2E627FD2C78A}"/>
                </a:ext>
              </a:extLst>
            </p:cNvPr>
            <p:cNvGrpSpPr>
              <a:grpSpLocks noChangeAspect="1"/>
            </p:cNvGrpSpPr>
            <p:nvPr/>
          </p:nvGrpSpPr>
          <p:grpSpPr bwMode="auto">
            <a:xfrm>
              <a:off x="5985773" y="4035817"/>
              <a:ext cx="430267" cy="333561"/>
              <a:chOff x="3689" y="2040"/>
              <a:chExt cx="307" cy="238"/>
            </a:xfrm>
          </p:grpSpPr>
          <p:sp>
            <p:nvSpPr>
              <p:cNvPr id="285" name="Freeform 26">
                <a:extLst>
                  <a:ext uri="{FF2B5EF4-FFF2-40B4-BE49-F238E27FC236}">
                    <a16:creationId xmlns:a16="http://schemas.microsoft.com/office/drawing/2014/main" id="{BF3C052E-BB6A-4E0E-BFCE-EA948480246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27">
                <a:extLst>
                  <a:ext uri="{FF2B5EF4-FFF2-40B4-BE49-F238E27FC236}">
                    <a16:creationId xmlns:a16="http://schemas.microsoft.com/office/drawing/2014/main" id="{4E203D46-6890-4CC1-8215-ADB884E7FB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7" name="Freeform 28">
                <a:extLst>
                  <a:ext uri="{FF2B5EF4-FFF2-40B4-BE49-F238E27FC236}">
                    <a16:creationId xmlns:a16="http://schemas.microsoft.com/office/drawing/2014/main" id="{1D4C5F44-D4FF-4011-BBB2-5D5EB791D95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8" name="Line 29">
                <a:extLst>
                  <a:ext uri="{FF2B5EF4-FFF2-40B4-BE49-F238E27FC236}">
                    <a16:creationId xmlns:a16="http://schemas.microsoft.com/office/drawing/2014/main" id="{9A2CD079-835E-4936-B27E-6B8C1A5F6155}"/>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9" name="Freeform 30">
                <a:extLst>
                  <a:ext uri="{FF2B5EF4-FFF2-40B4-BE49-F238E27FC236}">
                    <a16:creationId xmlns:a16="http://schemas.microsoft.com/office/drawing/2014/main" id="{292588CD-95FB-4555-B411-DC9BABA6898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00" name="Group 299">
            <a:extLst>
              <a:ext uri="{FF2B5EF4-FFF2-40B4-BE49-F238E27FC236}">
                <a16:creationId xmlns:a16="http://schemas.microsoft.com/office/drawing/2014/main" id="{1F5EA3D9-3505-4C70-B04F-9C8C0C0BCAB4}"/>
              </a:ext>
            </a:extLst>
          </p:cNvPr>
          <p:cNvGrpSpPr/>
          <p:nvPr/>
        </p:nvGrpSpPr>
        <p:grpSpPr>
          <a:xfrm>
            <a:off x="10154517" y="5827790"/>
            <a:ext cx="1507258" cy="333561"/>
            <a:chOff x="4908782" y="4035817"/>
            <a:chExt cx="1507258" cy="333561"/>
          </a:xfrm>
        </p:grpSpPr>
        <p:grpSp>
          <p:nvGrpSpPr>
            <p:cNvPr id="301" name="Group 25">
              <a:extLst>
                <a:ext uri="{FF2B5EF4-FFF2-40B4-BE49-F238E27FC236}">
                  <a16:creationId xmlns:a16="http://schemas.microsoft.com/office/drawing/2014/main" id="{BB51FADD-9309-4F67-82A4-1CB4971F3A5B}"/>
                </a:ext>
              </a:extLst>
            </p:cNvPr>
            <p:cNvGrpSpPr>
              <a:grpSpLocks noChangeAspect="1"/>
            </p:cNvGrpSpPr>
            <p:nvPr/>
          </p:nvGrpSpPr>
          <p:grpSpPr bwMode="auto">
            <a:xfrm>
              <a:off x="4908782" y="4035817"/>
              <a:ext cx="430267" cy="333561"/>
              <a:chOff x="3689" y="2040"/>
              <a:chExt cx="307" cy="238"/>
            </a:xfrm>
          </p:grpSpPr>
          <p:sp>
            <p:nvSpPr>
              <p:cNvPr id="314" name="Freeform 26">
                <a:extLst>
                  <a:ext uri="{FF2B5EF4-FFF2-40B4-BE49-F238E27FC236}">
                    <a16:creationId xmlns:a16="http://schemas.microsoft.com/office/drawing/2014/main" id="{07C954C3-5F7C-4013-9AE5-FA8EF57F3BA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27">
                <a:extLst>
                  <a:ext uri="{FF2B5EF4-FFF2-40B4-BE49-F238E27FC236}">
                    <a16:creationId xmlns:a16="http://schemas.microsoft.com/office/drawing/2014/main" id="{56CC88E1-A467-4997-9467-7AF894BDF00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6" name="Freeform 28">
                <a:extLst>
                  <a:ext uri="{FF2B5EF4-FFF2-40B4-BE49-F238E27FC236}">
                    <a16:creationId xmlns:a16="http://schemas.microsoft.com/office/drawing/2014/main" id="{13FB3DF7-D0D8-45A4-A2EF-4700B9FF66B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7" name="Line 29">
                <a:extLst>
                  <a:ext uri="{FF2B5EF4-FFF2-40B4-BE49-F238E27FC236}">
                    <a16:creationId xmlns:a16="http://schemas.microsoft.com/office/drawing/2014/main" id="{45AD5C8D-191B-4F8C-A969-3B491AFA4E87}"/>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Freeform 30">
                <a:extLst>
                  <a:ext uri="{FF2B5EF4-FFF2-40B4-BE49-F238E27FC236}">
                    <a16:creationId xmlns:a16="http://schemas.microsoft.com/office/drawing/2014/main" id="{FAF7C89C-8195-466C-985F-7D761866402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2" name="Group 25">
              <a:extLst>
                <a:ext uri="{FF2B5EF4-FFF2-40B4-BE49-F238E27FC236}">
                  <a16:creationId xmlns:a16="http://schemas.microsoft.com/office/drawing/2014/main" id="{3256D096-E413-41DA-A270-DAEE07F49286}"/>
                </a:ext>
              </a:extLst>
            </p:cNvPr>
            <p:cNvGrpSpPr>
              <a:grpSpLocks noChangeAspect="1"/>
            </p:cNvGrpSpPr>
            <p:nvPr/>
          </p:nvGrpSpPr>
          <p:grpSpPr bwMode="auto">
            <a:xfrm>
              <a:off x="5447278" y="4035817"/>
              <a:ext cx="430267" cy="333561"/>
              <a:chOff x="3689" y="2040"/>
              <a:chExt cx="307" cy="238"/>
            </a:xfrm>
          </p:grpSpPr>
          <p:sp>
            <p:nvSpPr>
              <p:cNvPr id="309" name="Freeform 26">
                <a:extLst>
                  <a:ext uri="{FF2B5EF4-FFF2-40B4-BE49-F238E27FC236}">
                    <a16:creationId xmlns:a16="http://schemas.microsoft.com/office/drawing/2014/main" id="{60D5E707-36D9-49AA-B7D7-06A733C930A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0" name="Freeform 27">
                <a:extLst>
                  <a:ext uri="{FF2B5EF4-FFF2-40B4-BE49-F238E27FC236}">
                    <a16:creationId xmlns:a16="http://schemas.microsoft.com/office/drawing/2014/main" id="{5F9B1880-D3F3-4D5A-AA40-313E3B34ECD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1" name="Freeform 28">
                <a:extLst>
                  <a:ext uri="{FF2B5EF4-FFF2-40B4-BE49-F238E27FC236}">
                    <a16:creationId xmlns:a16="http://schemas.microsoft.com/office/drawing/2014/main" id="{61E440FB-B6AC-4A59-B0A2-7B57E0D8EAB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2" name="Line 29">
                <a:extLst>
                  <a:ext uri="{FF2B5EF4-FFF2-40B4-BE49-F238E27FC236}">
                    <a16:creationId xmlns:a16="http://schemas.microsoft.com/office/drawing/2014/main" id="{7463625F-D3AE-424A-B993-1169133A7ABD}"/>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3" name="Freeform 30">
                <a:extLst>
                  <a:ext uri="{FF2B5EF4-FFF2-40B4-BE49-F238E27FC236}">
                    <a16:creationId xmlns:a16="http://schemas.microsoft.com/office/drawing/2014/main" id="{1D73F2A4-487F-4905-9685-A5B2B2549AA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3" name="Group 25">
              <a:extLst>
                <a:ext uri="{FF2B5EF4-FFF2-40B4-BE49-F238E27FC236}">
                  <a16:creationId xmlns:a16="http://schemas.microsoft.com/office/drawing/2014/main" id="{742C93B5-2097-4229-8FEE-8186532FC93C}"/>
                </a:ext>
              </a:extLst>
            </p:cNvPr>
            <p:cNvGrpSpPr>
              <a:grpSpLocks noChangeAspect="1"/>
            </p:cNvGrpSpPr>
            <p:nvPr/>
          </p:nvGrpSpPr>
          <p:grpSpPr bwMode="auto">
            <a:xfrm>
              <a:off x="5985773" y="4035817"/>
              <a:ext cx="430267" cy="333561"/>
              <a:chOff x="3689" y="2040"/>
              <a:chExt cx="307" cy="238"/>
            </a:xfrm>
          </p:grpSpPr>
          <p:sp>
            <p:nvSpPr>
              <p:cNvPr id="304" name="Freeform 26">
                <a:extLst>
                  <a:ext uri="{FF2B5EF4-FFF2-40B4-BE49-F238E27FC236}">
                    <a16:creationId xmlns:a16="http://schemas.microsoft.com/office/drawing/2014/main" id="{F5B40713-1F3E-49E1-8E8C-8BA571AF2A6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5" name="Freeform 27">
                <a:extLst>
                  <a:ext uri="{FF2B5EF4-FFF2-40B4-BE49-F238E27FC236}">
                    <a16:creationId xmlns:a16="http://schemas.microsoft.com/office/drawing/2014/main" id="{764E1092-0656-43B3-ABBE-906B2F3D353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6" name="Freeform 28">
                <a:extLst>
                  <a:ext uri="{FF2B5EF4-FFF2-40B4-BE49-F238E27FC236}">
                    <a16:creationId xmlns:a16="http://schemas.microsoft.com/office/drawing/2014/main" id="{35FBDFE0-1351-4073-8379-CA776EFA1EC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7" name="Line 29">
                <a:extLst>
                  <a:ext uri="{FF2B5EF4-FFF2-40B4-BE49-F238E27FC236}">
                    <a16:creationId xmlns:a16="http://schemas.microsoft.com/office/drawing/2014/main" id="{C5AB6FDD-4F86-4702-9D32-585F926FF00C}"/>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8" name="Freeform 30">
                <a:extLst>
                  <a:ext uri="{FF2B5EF4-FFF2-40B4-BE49-F238E27FC236}">
                    <a16:creationId xmlns:a16="http://schemas.microsoft.com/office/drawing/2014/main" id="{E05108EA-D187-4179-A5B1-FEF890918D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38" name="Freeform 5">
            <a:extLst>
              <a:ext uri="{FF2B5EF4-FFF2-40B4-BE49-F238E27FC236}">
                <a16:creationId xmlns:a16="http://schemas.microsoft.com/office/drawing/2014/main" id="{1CEDB014-E005-47D9-8336-EBD1ABBF6E52}"/>
              </a:ext>
            </a:extLst>
          </p:cNvPr>
          <p:cNvSpPr>
            <a:spLocks/>
          </p:cNvSpPr>
          <p:nvPr/>
        </p:nvSpPr>
        <p:spPr bwMode="auto">
          <a:xfrm>
            <a:off x="5399332" y="3823866"/>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339" name="Freeform 5">
            <a:extLst>
              <a:ext uri="{FF2B5EF4-FFF2-40B4-BE49-F238E27FC236}">
                <a16:creationId xmlns:a16="http://schemas.microsoft.com/office/drawing/2014/main" id="{FF250FC6-EE5E-4418-9A93-72ED12FE9FFF}"/>
              </a:ext>
            </a:extLst>
          </p:cNvPr>
          <p:cNvSpPr>
            <a:spLocks/>
          </p:cNvSpPr>
          <p:nvPr/>
        </p:nvSpPr>
        <p:spPr bwMode="auto">
          <a:xfrm>
            <a:off x="5550425" y="4295509"/>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340" name="Freeform 5">
            <a:extLst>
              <a:ext uri="{FF2B5EF4-FFF2-40B4-BE49-F238E27FC236}">
                <a16:creationId xmlns:a16="http://schemas.microsoft.com/office/drawing/2014/main" id="{2A5641FD-769D-4B79-A9F7-05B2B58D3B87}"/>
              </a:ext>
            </a:extLst>
          </p:cNvPr>
          <p:cNvSpPr>
            <a:spLocks/>
          </p:cNvSpPr>
          <p:nvPr/>
        </p:nvSpPr>
        <p:spPr bwMode="auto">
          <a:xfrm>
            <a:off x="5550425" y="5412629"/>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342" name="Freeform 5">
            <a:extLst>
              <a:ext uri="{FF2B5EF4-FFF2-40B4-BE49-F238E27FC236}">
                <a16:creationId xmlns:a16="http://schemas.microsoft.com/office/drawing/2014/main" id="{373398D9-0376-4F82-94BA-5686444F1139}"/>
              </a:ext>
            </a:extLst>
          </p:cNvPr>
          <p:cNvSpPr>
            <a:spLocks/>
          </p:cNvSpPr>
          <p:nvPr/>
        </p:nvSpPr>
        <p:spPr bwMode="auto">
          <a:xfrm>
            <a:off x="7746876" y="4293431"/>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343" name="Freeform 5">
            <a:extLst>
              <a:ext uri="{FF2B5EF4-FFF2-40B4-BE49-F238E27FC236}">
                <a16:creationId xmlns:a16="http://schemas.microsoft.com/office/drawing/2014/main" id="{3D63126D-9DC1-420C-A166-6F6DB9D8AC49}"/>
              </a:ext>
            </a:extLst>
          </p:cNvPr>
          <p:cNvSpPr>
            <a:spLocks/>
          </p:cNvSpPr>
          <p:nvPr/>
        </p:nvSpPr>
        <p:spPr bwMode="auto">
          <a:xfrm>
            <a:off x="7746876" y="5410551"/>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345" name="Freeform 5">
            <a:extLst>
              <a:ext uri="{FF2B5EF4-FFF2-40B4-BE49-F238E27FC236}">
                <a16:creationId xmlns:a16="http://schemas.microsoft.com/office/drawing/2014/main" id="{35744455-70B2-4137-B77D-AADE8231210C}"/>
              </a:ext>
            </a:extLst>
          </p:cNvPr>
          <p:cNvSpPr>
            <a:spLocks/>
          </p:cNvSpPr>
          <p:nvPr/>
        </p:nvSpPr>
        <p:spPr bwMode="auto">
          <a:xfrm>
            <a:off x="9955861" y="4293431"/>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346" name="Freeform 5">
            <a:extLst>
              <a:ext uri="{FF2B5EF4-FFF2-40B4-BE49-F238E27FC236}">
                <a16:creationId xmlns:a16="http://schemas.microsoft.com/office/drawing/2014/main" id="{7B778B17-3772-4A13-9031-24306BC69A7D}"/>
              </a:ext>
            </a:extLst>
          </p:cNvPr>
          <p:cNvSpPr>
            <a:spLocks/>
          </p:cNvSpPr>
          <p:nvPr/>
        </p:nvSpPr>
        <p:spPr bwMode="auto">
          <a:xfrm>
            <a:off x="9955861" y="5410551"/>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348" name="Freeform 5">
            <a:extLst>
              <a:ext uri="{FF2B5EF4-FFF2-40B4-BE49-F238E27FC236}">
                <a16:creationId xmlns:a16="http://schemas.microsoft.com/office/drawing/2014/main" id="{8082A21C-52D8-4E6D-8868-54D911D3B8FE}"/>
              </a:ext>
            </a:extLst>
          </p:cNvPr>
          <p:cNvSpPr>
            <a:spLocks/>
          </p:cNvSpPr>
          <p:nvPr/>
        </p:nvSpPr>
        <p:spPr bwMode="auto">
          <a:xfrm>
            <a:off x="7602782" y="3823866"/>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349" name="Freeform 5">
            <a:extLst>
              <a:ext uri="{FF2B5EF4-FFF2-40B4-BE49-F238E27FC236}">
                <a16:creationId xmlns:a16="http://schemas.microsoft.com/office/drawing/2014/main" id="{2F754A87-B771-4863-BE5D-B0C12D0964DC}"/>
              </a:ext>
            </a:extLst>
          </p:cNvPr>
          <p:cNvSpPr>
            <a:spLocks/>
          </p:cNvSpPr>
          <p:nvPr/>
        </p:nvSpPr>
        <p:spPr bwMode="auto">
          <a:xfrm>
            <a:off x="9800727" y="3823866"/>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grpSp>
        <p:nvGrpSpPr>
          <p:cNvPr id="350" name="Group 349">
            <a:extLst>
              <a:ext uri="{FF2B5EF4-FFF2-40B4-BE49-F238E27FC236}">
                <a16:creationId xmlns:a16="http://schemas.microsoft.com/office/drawing/2014/main" id="{CDB30BD5-4D4C-4794-8AB1-4088B1B703A9}"/>
              </a:ext>
            </a:extLst>
          </p:cNvPr>
          <p:cNvGrpSpPr/>
          <p:nvPr/>
        </p:nvGrpSpPr>
        <p:grpSpPr>
          <a:xfrm>
            <a:off x="4828054" y="3155720"/>
            <a:ext cx="555934" cy="539460"/>
            <a:chOff x="11105601" y="3231122"/>
            <a:chExt cx="348212" cy="337894"/>
          </a:xfrm>
        </p:grpSpPr>
        <p:sp>
          <p:nvSpPr>
            <p:cNvPr id="351" name="globe_2">
              <a:extLst>
                <a:ext uri="{FF2B5EF4-FFF2-40B4-BE49-F238E27FC236}">
                  <a16:creationId xmlns:a16="http://schemas.microsoft.com/office/drawing/2014/main" id="{731F3962-6326-4B8D-965F-100E198B3AD6}"/>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52" name="Straight Connector 351">
              <a:extLst>
                <a:ext uri="{FF2B5EF4-FFF2-40B4-BE49-F238E27FC236}">
                  <a16:creationId xmlns:a16="http://schemas.microsoft.com/office/drawing/2014/main" id="{6A89C54F-36BF-4211-8079-EFA627EB0308}"/>
                </a:ext>
              </a:extLst>
            </p:cNvPr>
            <p:cNvCxnSpPr>
              <a:stCxn id="351" idx="1"/>
              <a:endCxn id="351" idx="3"/>
            </p:cNvCxnSpPr>
            <p:nvPr/>
          </p:nvCxnSpPr>
          <p:spPr>
            <a:xfrm>
              <a:off x="11280227" y="3231122"/>
              <a:ext cx="0" cy="337894"/>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353" name="TextBox 352">
            <a:extLst>
              <a:ext uri="{FF2B5EF4-FFF2-40B4-BE49-F238E27FC236}">
                <a16:creationId xmlns:a16="http://schemas.microsoft.com/office/drawing/2014/main" id="{CFEF93D1-E79D-43E6-816F-51E84B0674BC}"/>
              </a:ext>
            </a:extLst>
          </p:cNvPr>
          <p:cNvSpPr txBox="1"/>
          <p:nvPr/>
        </p:nvSpPr>
        <p:spPr>
          <a:xfrm>
            <a:off x="5488121" y="3317728"/>
            <a:ext cx="646587"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Internet</a:t>
            </a:r>
          </a:p>
        </p:txBody>
      </p:sp>
      <p:sp>
        <p:nvSpPr>
          <p:cNvPr id="354" name="Freeform: Shape 23">
            <a:extLst>
              <a:ext uri="{FF2B5EF4-FFF2-40B4-BE49-F238E27FC236}">
                <a16:creationId xmlns:a16="http://schemas.microsoft.com/office/drawing/2014/main" id="{527C34F7-536C-43DD-BF97-8E3E92E2804E}"/>
              </a:ext>
            </a:extLst>
          </p:cNvPr>
          <p:cNvSpPr/>
          <p:nvPr/>
        </p:nvSpPr>
        <p:spPr bwMode="auto">
          <a:xfrm>
            <a:off x="5110302" y="3688942"/>
            <a:ext cx="514351" cy="2416636"/>
          </a:xfrm>
          <a:custGeom>
            <a:avLst/>
            <a:gdLst>
              <a:gd name="connsiteX0" fmla="*/ 0 w 609600"/>
              <a:gd name="connsiteY0" fmla="*/ 0 h 3381375"/>
              <a:gd name="connsiteX1" fmla="*/ 0 w 609600"/>
              <a:gd name="connsiteY1" fmla="*/ 3381375 h 3381375"/>
              <a:gd name="connsiteX2" fmla="*/ 609600 w 609600"/>
              <a:gd name="connsiteY2" fmla="*/ 3381375 h 3381375"/>
            </a:gdLst>
            <a:ahLst/>
            <a:cxnLst>
              <a:cxn ang="0">
                <a:pos x="connsiteX0" y="connsiteY0"/>
              </a:cxn>
              <a:cxn ang="0">
                <a:pos x="connsiteX1" y="connsiteY1"/>
              </a:cxn>
              <a:cxn ang="0">
                <a:pos x="connsiteX2" y="connsiteY2"/>
              </a:cxn>
            </a:cxnLst>
            <a:rect l="l" t="t" r="r" b="b"/>
            <a:pathLst>
              <a:path w="609600" h="3381375">
                <a:moveTo>
                  <a:pt x="0" y="0"/>
                </a:moveTo>
                <a:lnTo>
                  <a:pt x="0" y="3381375"/>
                </a:lnTo>
                <a:lnTo>
                  <a:pt x="609600" y="3381375"/>
                </a:lnTo>
              </a:path>
            </a:pathLst>
          </a:cu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55" name="Straight Connector 354">
            <a:extLst>
              <a:ext uri="{FF2B5EF4-FFF2-40B4-BE49-F238E27FC236}">
                <a16:creationId xmlns:a16="http://schemas.microsoft.com/office/drawing/2014/main" id="{B9E3F303-8D52-4468-BCA5-7AAC63B4A805}"/>
              </a:ext>
            </a:extLst>
          </p:cNvPr>
          <p:cNvCxnSpPr>
            <a:cxnSpLocks/>
          </p:cNvCxnSpPr>
          <p:nvPr/>
        </p:nvCxnSpPr>
        <p:spPr>
          <a:xfrm>
            <a:off x="5110303" y="6105577"/>
            <a:ext cx="514350"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159C2951-4172-416D-AB26-B54FC720C127}"/>
              </a:ext>
            </a:extLst>
          </p:cNvPr>
          <p:cNvCxnSpPr>
            <a:cxnSpLocks/>
          </p:cNvCxnSpPr>
          <p:nvPr/>
        </p:nvCxnSpPr>
        <p:spPr>
          <a:xfrm>
            <a:off x="5103245" y="4850124"/>
            <a:ext cx="514350"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cxnSp>
        <p:nvCxnSpPr>
          <p:cNvPr id="357" name="Straight Connector 356">
            <a:extLst>
              <a:ext uri="{FF2B5EF4-FFF2-40B4-BE49-F238E27FC236}">
                <a16:creationId xmlns:a16="http://schemas.microsoft.com/office/drawing/2014/main" id="{94C3B013-62B0-4560-8221-A088E2C9B3B6}"/>
              </a:ext>
            </a:extLst>
          </p:cNvPr>
          <p:cNvCxnSpPr>
            <a:cxnSpLocks/>
          </p:cNvCxnSpPr>
          <p:nvPr/>
        </p:nvCxnSpPr>
        <p:spPr>
          <a:xfrm>
            <a:off x="7354571" y="6105577"/>
            <a:ext cx="304482"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cxnSp>
        <p:nvCxnSpPr>
          <p:cNvPr id="358" name="Straight Connector 357">
            <a:extLst>
              <a:ext uri="{FF2B5EF4-FFF2-40B4-BE49-F238E27FC236}">
                <a16:creationId xmlns:a16="http://schemas.microsoft.com/office/drawing/2014/main" id="{D81494CC-132C-4659-AF07-138F47D0A230}"/>
              </a:ext>
            </a:extLst>
          </p:cNvPr>
          <p:cNvCxnSpPr>
            <a:cxnSpLocks/>
          </p:cNvCxnSpPr>
          <p:nvPr/>
        </p:nvCxnSpPr>
        <p:spPr>
          <a:xfrm>
            <a:off x="7350393" y="4850124"/>
            <a:ext cx="304482"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cxnSp>
        <p:nvCxnSpPr>
          <p:cNvPr id="360" name="Straight Connector 359">
            <a:extLst>
              <a:ext uri="{FF2B5EF4-FFF2-40B4-BE49-F238E27FC236}">
                <a16:creationId xmlns:a16="http://schemas.microsoft.com/office/drawing/2014/main" id="{1731D80A-8542-4F07-8419-FB36DACB7E9B}"/>
              </a:ext>
            </a:extLst>
          </p:cNvPr>
          <p:cNvCxnSpPr>
            <a:cxnSpLocks/>
          </p:cNvCxnSpPr>
          <p:nvPr/>
        </p:nvCxnSpPr>
        <p:spPr>
          <a:xfrm>
            <a:off x="9573162" y="6105577"/>
            <a:ext cx="304482"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cxnSp>
        <p:nvCxnSpPr>
          <p:cNvPr id="361" name="Straight Connector 360">
            <a:extLst>
              <a:ext uri="{FF2B5EF4-FFF2-40B4-BE49-F238E27FC236}">
                <a16:creationId xmlns:a16="http://schemas.microsoft.com/office/drawing/2014/main" id="{961ABF86-695E-43A2-9550-68CB4872B7A6}"/>
              </a:ext>
            </a:extLst>
          </p:cNvPr>
          <p:cNvCxnSpPr>
            <a:cxnSpLocks/>
          </p:cNvCxnSpPr>
          <p:nvPr/>
        </p:nvCxnSpPr>
        <p:spPr>
          <a:xfrm>
            <a:off x="9568984" y="4850124"/>
            <a:ext cx="304482" cy="0"/>
          </a:xfrm>
          <a:prstGeom prst="line">
            <a:avLst/>
          </a:pr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cxnSp>
      <p:sp>
        <p:nvSpPr>
          <p:cNvPr id="363" name="Freeform: Shape 29">
            <a:extLst>
              <a:ext uri="{FF2B5EF4-FFF2-40B4-BE49-F238E27FC236}">
                <a16:creationId xmlns:a16="http://schemas.microsoft.com/office/drawing/2014/main" id="{EC487FDC-BA79-4C9A-B690-6488E62AE045}"/>
              </a:ext>
            </a:extLst>
          </p:cNvPr>
          <p:cNvSpPr/>
          <p:nvPr/>
        </p:nvSpPr>
        <p:spPr bwMode="auto">
          <a:xfrm>
            <a:off x="7034266" y="5114581"/>
            <a:ext cx="3330788" cy="199053"/>
          </a:xfrm>
          <a:custGeom>
            <a:avLst/>
            <a:gdLst>
              <a:gd name="connsiteX0" fmla="*/ 0 w 4410075"/>
              <a:gd name="connsiteY0" fmla="*/ 0 h 104775"/>
              <a:gd name="connsiteX1" fmla="*/ 0 w 4410075"/>
              <a:gd name="connsiteY1" fmla="*/ 104775 h 104775"/>
              <a:gd name="connsiteX2" fmla="*/ 4410075 w 4410075"/>
              <a:gd name="connsiteY2" fmla="*/ 104775 h 104775"/>
              <a:gd name="connsiteX3" fmla="*/ 4410075 w 4410075"/>
              <a:gd name="connsiteY3" fmla="*/ 9525 h 104775"/>
            </a:gdLst>
            <a:ahLst/>
            <a:cxnLst>
              <a:cxn ang="0">
                <a:pos x="connsiteX0" y="connsiteY0"/>
              </a:cxn>
              <a:cxn ang="0">
                <a:pos x="connsiteX1" y="connsiteY1"/>
              </a:cxn>
              <a:cxn ang="0">
                <a:pos x="connsiteX2" y="connsiteY2"/>
              </a:cxn>
              <a:cxn ang="0">
                <a:pos x="connsiteX3" y="connsiteY3"/>
              </a:cxn>
            </a:cxnLst>
            <a:rect l="l" t="t" r="r" b="b"/>
            <a:pathLst>
              <a:path w="4410075" h="104775">
                <a:moveTo>
                  <a:pt x="0" y="0"/>
                </a:moveTo>
                <a:lnTo>
                  <a:pt x="0" y="104775"/>
                </a:lnTo>
                <a:lnTo>
                  <a:pt x="4410075" y="104775"/>
                </a:lnTo>
                <a:lnTo>
                  <a:pt x="4410075" y="9525"/>
                </a:lnTo>
              </a:path>
            </a:pathLst>
          </a:custGeom>
          <a:noFill/>
          <a:ln w="19050" cap="flat">
            <a:solidFill>
              <a:srgbClr val="E81123"/>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Shape 30">
            <a:extLst>
              <a:ext uri="{FF2B5EF4-FFF2-40B4-BE49-F238E27FC236}">
                <a16:creationId xmlns:a16="http://schemas.microsoft.com/office/drawing/2014/main" id="{BB602D21-D9AA-4CAA-B462-DE47EA06A8E8}"/>
              </a:ext>
            </a:extLst>
          </p:cNvPr>
          <p:cNvSpPr/>
          <p:nvPr/>
        </p:nvSpPr>
        <p:spPr bwMode="auto">
          <a:xfrm>
            <a:off x="7034266" y="5315811"/>
            <a:ext cx="620609" cy="403860"/>
          </a:xfrm>
          <a:custGeom>
            <a:avLst/>
            <a:gdLst>
              <a:gd name="connsiteX0" fmla="*/ 0 w 594360"/>
              <a:gd name="connsiteY0" fmla="*/ 0 h 403860"/>
              <a:gd name="connsiteX1" fmla="*/ 0 w 594360"/>
              <a:gd name="connsiteY1" fmla="*/ 403860 h 403860"/>
              <a:gd name="connsiteX2" fmla="*/ 594360 w 594360"/>
              <a:gd name="connsiteY2" fmla="*/ 403860 h 403860"/>
            </a:gdLst>
            <a:ahLst/>
            <a:cxnLst>
              <a:cxn ang="0">
                <a:pos x="connsiteX0" y="connsiteY0"/>
              </a:cxn>
              <a:cxn ang="0">
                <a:pos x="connsiteX1" y="connsiteY1"/>
              </a:cxn>
              <a:cxn ang="0">
                <a:pos x="connsiteX2" y="connsiteY2"/>
              </a:cxn>
            </a:cxnLst>
            <a:rect l="l" t="t" r="r" b="b"/>
            <a:pathLst>
              <a:path w="594360" h="403860">
                <a:moveTo>
                  <a:pt x="0" y="0"/>
                </a:moveTo>
                <a:lnTo>
                  <a:pt x="0" y="403860"/>
                </a:lnTo>
                <a:lnTo>
                  <a:pt x="594360" y="403860"/>
                </a:lnTo>
              </a:path>
            </a:pathLst>
          </a:custGeom>
          <a:noFill/>
          <a:ln w="19050" cap="flat">
            <a:solidFill>
              <a:srgbClr val="E81123"/>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Cross 364">
            <a:extLst>
              <a:ext uri="{FF2B5EF4-FFF2-40B4-BE49-F238E27FC236}">
                <a16:creationId xmlns:a16="http://schemas.microsoft.com/office/drawing/2014/main" id="{D18A3669-DD3B-40D8-B844-ECFA9379F898}"/>
              </a:ext>
            </a:extLst>
          </p:cNvPr>
          <p:cNvSpPr/>
          <p:nvPr/>
        </p:nvSpPr>
        <p:spPr>
          <a:xfrm rot="2700000">
            <a:off x="9663750" y="5170292"/>
            <a:ext cx="287838" cy="283896"/>
          </a:xfrm>
          <a:prstGeom prst="plus">
            <a:avLst>
              <a:gd name="adj" fmla="val 33130"/>
            </a:avLst>
          </a:prstGeom>
          <a:solidFill>
            <a:srgbClr val="E81123"/>
          </a:solidFill>
          <a:ln w="50800" cap="flat" cmpd="sng" algn="ctr">
            <a:solidFill>
              <a:srgbClr val="E6E6E6"/>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6" name="Cross 365">
            <a:extLst>
              <a:ext uri="{FF2B5EF4-FFF2-40B4-BE49-F238E27FC236}">
                <a16:creationId xmlns:a16="http://schemas.microsoft.com/office/drawing/2014/main" id="{D18A3669-DD3B-40D8-B844-ECFA9379F898}"/>
              </a:ext>
            </a:extLst>
          </p:cNvPr>
          <p:cNvSpPr/>
          <p:nvPr/>
        </p:nvSpPr>
        <p:spPr>
          <a:xfrm rot="2700000">
            <a:off x="7210682" y="5577517"/>
            <a:ext cx="287838" cy="283896"/>
          </a:xfrm>
          <a:prstGeom prst="plus">
            <a:avLst>
              <a:gd name="adj" fmla="val 33130"/>
            </a:avLst>
          </a:prstGeom>
          <a:solidFill>
            <a:srgbClr val="E81123"/>
          </a:solidFill>
          <a:ln w="50800" cap="flat" cmpd="sng" algn="ctr">
            <a:solidFill>
              <a:srgbClr val="E6E6E6"/>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367" name="Picture 3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04" y="195064"/>
            <a:ext cx="844775" cy="844775"/>
          </a:xfrm>
          <a:prstGeom prst="rect">
            <a:avLst/>
          </a:prstGeom>
        </p:spPr>
      </p:pic>
      <p:pic>
        <p:nvPicPr>
          <p:cNvPr id="368" name="Picture 3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0182" y="237246"/>
            <a:ext cx="778997" cy="778997"/>
          </a:xfrm>
          <a:prstGeom prst="rect">
            <a:avLst/>
          </a:prstGeom>
        </p:spPr>
      </p:pic>
      <p:pic>
        <p:nvPicPr>
          <p:cNvPr id="205" name="Picture 2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0182" y="206881"/>
            <a:ext cx="778997" cy="778997"/>
          </a:xfrm>
          <a:prstGeom prst="rect">
            <a:avLst/>
          </a:prstGeom>
        </p:spPr>
      </p:pic>
    </p:spTree>
    <p:extLst>
      <p:ext uri="{BB962C8B-B14F-4D97-AF65-F5344CB8AC3E}">
        <p14:creationId xmlns:p14="http://schemas.microsoft.com/office/powerpoint/2010/main" val="2007102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a14="http://schemas.microsoft.com/office/drawing/2010/main" xmlns:p14="http://schemas.microsoft.com/office/powerpoint/2010/main" xmlns:a16="http://schemas.microsoft.com/office/drawing/2014/main"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3CA381C2-20F4-411F-91D2-EAE5B4315EE0}"/>
              </a:ext>
            </a:extLst>
          </p:cNvPr>
          <p:cNvSpPr/>
          <p:nvPr/>
        </p:nvSpPr>
        <p:spPr bwMode="auto">
          <a:xfrm>
            <a:off x="293913" y="2390775"/>
            <a:ext cx="7645399" cy="3878263"/>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81" name="Rectangle 180">
            <a:extLst>
              <a:ext uri="{FF2B5EF4-FFF2-40B4-BE49-F238E27FC236}">
                <a16:creationId xmlns:a16="http://schemas.microsoft.com/office/drawing/2014/main" id="{7D259404-33D2-44E5-B957-D330DF711E90}"/>
              </a:ext>
            </a:extLst>
          </p:cNvPr>
          <p:cNvSpPr/>
          <p:nvPr/>
        </p:nvSpPr>
        <p:spPr bwMode="auto">
          <a:xfrm>
            <a:off x="791341" y="4146101"/>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Monitoring VMs</a:t>
            </a:r>
          </a:p>
        </p:txBody>
      </p:sp>
      <p:grpSp>
        <p:nvGrpSpPr>
          <p:cNvPr id="182" name="Group 181">
            <a:extLst>
              <a:ext uri="{FF2B5EF4-FFF2-40B4-BE49-F238E27FC236}">
                <a16:creationId xmlns:a16="http://schemas.microsoft.com/office/drawing/2014/main" id="{FE18ACAE-9C1D-4D26-93C5-E9DC2E2BDF26}"/>
              </a:ext>
            </a:extLst>
          </p:cNvPr>
          <p:cNvGrpSpPr/>
          <p:nvPr/>
        </p:nvGrpSpPr>
        <p:grpSpPr>
          <a:xfrm>
            <a:off x="894221" y="4444256"/>
            <a:ext cx="1507258" cy="333561"/>
            <a:chOff x="4908782" y="4035817"/>
            <a:chExt cx="1507258" cy="333561"/>
          </a:xfrm>
        </p:grpSpPr>
        <p:grpSp>
          <p:nvGrpSpPr>
            <p:cNvPr id="183" name="Group 25">
              <a:extLst>
                <a:ext uri="{FF2B5EF4-FFF2-40B4-BE49-F238E27FC236}">
                  <a16:creationId xmlns:a16="http://schemas.microsoft.com/office/drawing/2014/main" id="{CF8D21DF-A5C2-4F85-AF10-2B1669788BB2}"/>
                </a:ext>
              </a:extLst>
            </p:cNvPr>
            <p:cNvGrpSpPr>
              <a:grpSpLocks noChangeAspect="1"/>
            </p:cNvGrpSpPr>
            <p:nvPr/>
          </p:nvGrpSpPr>
          <p:grpSpPr bwMode="auto">
            <a:xfrm>
              <a:off x="4908782" y="4035817"/>
              <a:ext cx="430267" cy="333561"/>
              <a:chOff x="3689" y="2040"/>
              <a:chExt cx="307" cy="238"/>
            </a:xfrm>
          </p:grpSpPr>
          <p:sp>
            <p:nvSpPr>
              <p:cNvPr id="196" name="Freeform 26">
                <a:extLst>
                  <a:ext uri="{FF2B5EF4-FFF2-40B4-BE49-F238E27FC236}">
                    <a16:creationId xmlns:a16="http://schemas.microsoft.com/office/drawing/2014/main" id="{E1341FDE-67A6-4FF6-AAB9-E67EEDB9532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27">
                <a:extLst>
                  <a:ext uri="{FF2B5EF4-FFF2-40B4-BE49-F238E27FC236}">
                    <a16:creationId xmlns:a16="http://schemas.microsoft.com/office/drawing/2014/main" id="{5E24D03F-6B52-4281-BD7B-77D35D8241F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28">
                <a:extLst>
                  <a:ext uri="{FF2B5EF4-FFF2-40B4-BE49-F238E27FC236}">
                    <a16:creationId xmlns:a16="http://schemas.microsoft.com/office/drawing/2014/main" id="{4E79ADD2-DC2A-468B-863D-3EC7582A45B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3" name="Line 29">
                <a:extLst>
                  <a:ext uri="{FF2B5EF4-FFF2-40B4-BE49-F238E27FC236}">
                    <a16:creationId xmlns:a16="http://schemas.microsoft.com/office/drawing/2014/main" id="{388F837B-D422-4DAD-B0CF-9907424747F4}"/>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30">
                <a:extLst>
                  <a:ext uri="{FF2B5EF4-FFF2-40B4-BE49-F238E27FC236}">
                    <a16:creationId xmlns:a16="http://schemas.microsoft.com/office/drawing/2014/main" id="{ACC460F0-5AA5-4C2E-96F5-BA812AD9AF9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4" name="Group 25">
              <a:extLst>
                <a:ext uri="{FF2B5EF4-FFF2-40B4-BE49-F238E27FC236}">
                  <a16:creationId xmlns:a16="http://schemas.microsoft.com/office/drawing/2014/main" id="{926C8DAE-DAE9-4B50-B1B6-1FC0D41615BD}"/>
                </a:ext>
              </a:extLst>
            </p:cNvPr>
            <p:cNvGrpSpPr>
              <a:grpSpLocks noChangeAspect="1"/>
            </p:cNvGrpSpPr>
            <p:nvPr/>
          </p:nvGrpSpPr>
          <p:grpSpPr bwMode="auto">
            <a:xfrm>
              <a:off x="5447278" y="4035817"/>
              <a:ext cx="430267" cy="333561"/>
              <a:chOff x="3689" y="2040"/>
              <a:chExt cx="307" cy="238"/>
            </a:xfrm>
          </p:grpSpPr>
          <p:sp>
            <p:nvSpPr>
              <p:cNvPr id="191" name="Freeform 26">
                <a:extLst>
                  <a:ext uri="{FF2B5EF4-FFF2-40B4-BE49-F238E27FC236}">
                    <a16:creationId xmlns:a16="http://schemas.microsoft.com/office/drawing/2014/main" id="{B11E2C21-F32F-4469-A95A-A57FDDAE899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27">
                <a:extLst>
                  <a:ext uri="{FF2B5EF4-FFF2-40B4-BE49-F238E27FC236}">
                    <a16:creationId xmlns:a16="http://schemas.microsoft.com/office/drawing/2014/main" id="{7AA84AD9-3DD3-41A3-8196-72DBC83D204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28">
                <a:extLst>
                  <a:ext uri="{FF2B5EF4-FFF2-40B4-BE49-F238E27FC236}">
                    <a16:creationId xmlns:a16="http://schemas.microsoft.com/office/drawing/2014/main" id="{48400FC1-FA89-431D-9E58-7F1433C60BF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4" name="Line 29">
                <a:extLst>
                  <a:ext uri="{FF2B5EF4-FFF2-40B4-BE49-F238E27FC236}">
                    <a16:creationId xmlns:a16="http://schemas.microsoft.com/office/drawing/2014/main" id="{B0179886-BCF7-4C82-A7A4-6B356F7BCA24}"/>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5" name="Freeform 30">
                <a:extLst>
                  <a:ext uri="{FF2B5EF4-FFF2-40B4-BE49-F238E27FC236}">
                    <a16:creationId xmlns:a16="http://schemas.microsoft.com/office/drawing/2014/main" id="{A2830674-12D7-4DF8-A494-E7D8901BB53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5" name="Group 25">
              <a:extLst>
                <a:ext uri="{FF2B5EF4-FFF2-40B4-BE49-F238E27FC236}">
                  <a16:creationId xmlns:a16="http://schemas.microsoft.com/office/drawing/2014/main" id="{DFE9916B-A244-4C1B-9242-DBBE59DFBC19}"/>
                </a:ext>
              </a:extLst>
            </p:cNvPr>
            <p:cNvGrpSpPr>
              <a:grpSpLocks noChangeAspect="1"/>
            </p:cNvGrpSpPr>
            <p:nvPr/>
          </p:nvGrpSpPr>
          <p:grpSpPr bwMode="auto">
            <a:xfrm>
              <a:off x="5985773" y="4035817"/>
              <a:ext cx="430267" cy="333561"/>
              <a:chOff x="3689" y="2040"/>
              <a:chExt cx="307" cy="238"/>
            </a:xfrm>
          </p:grpSpPr>
          <p:sp>
            <p:nvSpPr>
              <p:cNvPr id="186" name="Freeform 26">
                <a:extLst>
                  <a:ext uri="{FF2B5EF4-FFF2-40B4-BE49-F238E27FC236}">
                    <a16:creationId xmlns:a16="http://schemas.microsoft.com/office/drawing/2014/main" id="{AF5EE2BE-E95A-4322-9535-08D7A571F38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27">
                <a:extLst>
                  <a:ext uri="{FF2B5EF4-FFF2-40B4-BE49-F238E27FC236}">
                    <a16:creationId xmlns:a16="http://schemas.microsoft.com/office/drawing/2014/main" id="{E202D682-819C-45A6-82BC-61A4A9FFAF8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28">
                <a:extLst>
                  <a:ext uri="{FF2B5EF4-FFF2-40B4-BE49-F238E27FC236}">
                    <a16:creationId xmlns:a16="http://schemas.microsoft.com/office/drawing/2014/main" id="{D6A6E7D0-1784-43FB-8F29-B8192B82310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9" name="Line 29">
                <a:extLst>
                  <a:ext uri="{FF2B5EF4-FFF2-40B4-BE49-F238E27FC236}">
                    <a16:creationId xmlns:a16="http://schemas.microsoft.com/office/drawing/2014/main" id="{D83AB212-E270-4E35-946E-F04FD99A1250}"/>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30">
                <a:extLst>
                  <a:ext uri="{FF2B5EF4-FFF2-40B4-BE49-F238E27FC236}">
                    <a16:creationId xmlns:a16="http://schemas.microsoft.com/office/drawing/2014/main" id="{531B0422-AF25-463E-8ADA-A3C6F7C5B26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15" name="Freeform 5">
            <a:extLst>
              <a:ext uri="{FF2B5EF4-FFF2-40B4-BE49-F238E27FC236}">
                <a16:creationId xmlns:a16="http://schemas.microsoft.com/office/drawing/2014/main" id="{D4BBB221-9B6D-4AEE-B3FA-AFAAC7FC0EFE}"/>
              </a:ext>
            </a:extLst>
          </p:cNvPr>
          <p:cNvSpPr>
            <a:spLocks/>
          </p:cNvSpPr>
          <p:nvPr/>
        </p:nvSpPr>
        <p:spPr bwMode="auto">
          <a:xfrm>
            <a:off x="698299" y="4038743"/>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216" name="Rectangle 215">
            <a:extLst>
              <a:ext uri="{FF2B5EF4-FFF2-40B4-BE49-F238E27FC236}">
                <a16:creationId xmlns:a16="http://schemas.microsoft.com/office/drawing/2014/main" id="{DA8B2CDC-A248-4005-A591-48D6E4C44DD0}"/>
              </a:ext>
            </a:extLst>
          </p:cNvPr>
          <p:cNvSpPr/>
          <p:nvPr/>
        </p:nvSpPr>
        <p:spPr bwMode="auto">
          <a:xfrm>
            <a:off x="2854321" y="4146101"/>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App Servers</a:t>
            </a:r>
          </a:p>
        </p:txBody>
      </p:sp>
      <p:grpSp>
        <p:nvGrpSpPr>
          <p:cNvPr id="217" name="Group 216">
            <a:extLst>
              <a:ext uri="{FF2B5EF4-FFF2-40B4-BE49-F238E27FC236}">
                <a16:creationId xmlns:a16="http://schemas.microsoft.com/office/drawing/2014/main" id="{B8767CCD-D9ED-4F07-B355-FDA516BBA960}"/>
              </a:ext>
            </a:extLst>
          </p:cNvPr>
          <p:cNvGrpSpPr/>
          <p:nvPr/>
        </p:nvGrpSpPr>
        <p:grpSpPr>
          <a:xfrm>
            <a:off x="2957201" y="4444256"/>
            <a:ext cx="1507258" cy="333561"/>
            <a:chOff x="4908782" y="4035817"/>
            <a:chExt cx="1507258" cy="333561"/>
          </a:xfrm>
        </p:grpSpPr>
        <p:grpSp>
          <p:nvGrpSpPr>
            <p:cNvPr id="218" name="Group 25">
              <a:extLst>
                <a:ext uri="{FF2B5EF4-FFF2-40B4-BE49-F238E27FC236}">
                  <a16:creationId xmlns:a16="http://schemas.microsoft.com/office/drawing/2014/main" id="{BB78B3FC-18C1-489E-890E-A82E3499ECB9}"/>
                </a:ext>
              </a:extLst>
            </p:cNvPr>
            <p:cNvGrpSpPr>
              <a:grpSpLocks noChangeAspect="1"/>
            </p:cNvGrpSpPr>
            <p:nvPr/>
          </p:nvGrpSpPr>
          <p:grpSpPr bwMode="auto">
            <a:xfrm>
              <a:off x="4908782" y="4035817"/>
              <a:ext cx="430267" cy="333561"/>
              <a:chOff x="3689" y="2040"/>
              <a:chExt cx="307" cy="238"/>
            </a:xfrm>
          </p:grpSpPr>
          <p:sp>
            <p:nvSpPr>
              <p:cNvPr id="263" name="Freeform 26">
                <a:extLst>
                  <a:ext uri="{FF2B5EF4-FFF2-40B4-BE49-F238E27FC236}">
                    <a16:creationId xmlns:a16="http://schemas.microsoft.com/office/drawing/2014/main" id="{F2951451-8749-4419-A513-55ADBD6BD53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4" name="Freeform 27">
                <a:extLst>
                  <a:ext uri="{FF2B5EF4-FFF2-40B4-BE49-F238E27FC236}">
                    <a16:creationId xmlns:a16="http://schemas.microsoft.com/office/drawing/2014/main" id="{91715C55-6FF0-4539-B93B-360ED8752D0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28">
                <a:extLst>
                  <a:ext uri="{FF2B5EF4-FFF2-40B4-BE49-F238E27FC236}">
                    <a16:creationId xmlns:a16="http://schemas.microsoft.com/office/drawing/2014/main" id="{66DE894E-AC43-40C0-AC19-E37C43111A7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6" name="Line 29">
                <a:extLst>
                  <a:ext uri="{FF2B5EF4-FFF2-40B4-BE49-F238E27FC236}">
                    <a16:creationId xmlns:a16="http://schemas.microsoft.com/office/drawing/2014/main" id="{5872C586-3BFB-4AB6-AA19-01FD2F36CED4}"/>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7" name="Freeform 30">
                <a:extLst>
                  <a:ext uri="{FF2B5EF4-FFF2-40B4-BE49-F238E27FC236}">
                    <a16:creationId xmlns:a16="http://schemas.microsoft.com/office/drawing/2014/main" id="{E249F5B3-D2F0-46EA-BF9B-0A72074E198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9" name="Group 25">
              <a:extLst>
                <a:ext uri="{FF2B5EF4-FFF2-40B4-BE49-F238E27FC236}">
                  <a16:creationId xmlns:a16="http://schemas.microsoft.com/office/drawing/2014/main" id="{0B76B612-ABC1-4341-BA73-29C459D451F1}"/>
                </a:ext>
              </a:extLst>
            </p:cNvPr>
            <p:cNvGrpSpPr>
              <a:grpSpLocks noChangeAspect="1"/>
            </p:cNvGrpSpPr>
            <p:nvPr/>
          </p:nvGrpSpPr>
          <p:grpSpPr bwMode="auto">
            <a:xfrm>
              <a:off x="5447278" y="4035817"/>
              <a:ext cx="430267" cy="333561"/>
              <a:chOff x="3689" y="2040"/>
              <a:chExt cx="307" cy="238"/>
            </a:xfrm>
          </p:grpSpPr>
          <p:sp>
            <p:nvSpPr>
              <p:cNvPr id="247" name="Freeform 26">
                <a:extLst>
                  <a:ext uri="{FF2B5EF4-FFF2-40B4-BE49-F238E27FC236}">
                    <a16:creationId xmlns:a16="http://schemas.microsoft.com/office/drawing/2014/main" id="{90CFE89A-4D5A-4F78-8F12-6384957254F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8" name="Freeform 27">
                <a:extLst>
                  <a:ext uri="{FF2B5EF4-FFF2-40B4-BE49-F238E27FC236}">
                    <a16:creationId xmlns:a16="http://schemas.microsoft.com/office/drawing/2014/main" id="{42F1BFFA-CEFA-4AB0-957E-BA8AC5503F0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9" name="Freeform 28">
                <a:extLst>
                  <a:ext uri="{FF2B5EF4-FFF2-40B4-BE49-F238E27FC236}">
                    <a16:creationId xmlns:a16="http://schemas.microsoft.com/office/drawing/2014/main" id="{F86B8C1E-C500-4A14-BEAB-10139AD1A9D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7" name="Line 29">
                <a:extLst>
                  <a:ext uri="{FF2B5EF4-FFF2-40B4-BE49-F238E27FC236}">
                    <a16:creationId xmlns:a16="http://schemas.microsoft.com/office/drawing/2014/main" id="{C0F521F2-1D98-4964-B543-0CA25DAF764A}"/>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30">
                <a:extLst>
                  <a:ext uri="{FF2B5EF4-FFF2-40B4-BE49-F238E27FC236}">
                    <a16:creationId xmlns:a16="http://schemas.microsoft.com/office/drawing/2014/main" id="{E3E8A0BE-DBDD-4A8A-810D-DDCD87FC06C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20" name="Group 25">
              <a:extLst>
                <a:ext uri="{FF2B5EF4-FFF2-40B4-BE49-F238E27FC236}">
                  <a16:creationId xmlns:a16="http://schemas.microsoft.com/office/drawing/2014/main" id="{DE8100AE-F676-4FD0-BD57-92D891550CE7}"/>
                </a:ext>
              </a:extLst>
            </p:cNvPr>
            <p:cNvGrpSpPr>
              <a:grpSpLocks noChangeAspect="1"/>
            </p:cNvGrpSpPr>
            <p:nvPr/>
          </p:nvGrpSpPr>
          <p:grpSpPr bwMode="auto">
            <a:xfrm>
              <a:off x="5985773" y="4035817"/>
              <a:ext cx="430267" cy="333561"/>
              <a:chOff x="3689" y="2040"/>
              <a:chExt cx="307" cy="238"/>
            </a:xfrm>
          </p:grpSpPr>
          <p:sp>
            <p:nvSpPr>
              <p:cNvPr id="235" name="Freeform 26">
                <a:extLst>
                  <a:ext uri="{FF2B5EF4-FFF2-40B4-BE49-F238E27FC236}">
                    <a16:creationId xmlns:a16="http://schemas.microsoft.com/office/drawing/2014/main" id="{47BBAFB4-2E19-49B0-8CEE-741B601CBA4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3" name="Freeform 27">
                <a:extLst>
                  <a:ext uri="{FF2B5EF4-FFF2-40B4-BE49-F238E27FC236}">
                    <a16:creationId xmlns:a16="http://schemas.microsoft.com/office/drawing/2014/main" id="{CB3C54C6-9F7E-477E-AFF7-86473C04B5C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4" name="Freeform 28">
                <a:extLst>
                  <a:ext uri="{FF2B5EF4-FFF2-40B4-BE49-F238E27FC236}">
                    <a16:creationId xmlns:a16="http://schemas.microsoft.com/office/drawing/2014/main" id="{7547155F-A345-4DBD-AF65-CC0FAE5F962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5" name="Line 29">
                <a:extLst>
                  <a:ext uri="{FF2B5EF4-FFF2-40B4-BE49-F238E27FC236}">
                    <a16:creationId xmlns:a16="http://schemas.microsoft.com/office/drawing/2014/main" id="{045ACD24-3A02-4491-9011-F81CAB443AA3}"/>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6" name="Freeform 30">
                <a:extLst>
                  <a:ext uri="{FF2B5EF4-FFF2-40B4-BE49-F238E27FC236}">
                    <a16:creationId xmlns:a16="http://schemas.microsoft.com/office/drawing/2014/main" id="{1630B212-04C7-4255-8B85-6554713CA70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8" name="Freeform 5">
            <a:extLst>
              <a:ext uri="{FF2B5EF4-FFF2-40B4-BE49-F238E27FC236}">
                <a16:creationId xmlns:a16="http://schemas.microsoft.com/office/drawing/2014/main" id="{4060D35F-C2E4-4E20-BBA4-2F9A34DC7775}"/>
              </a:ext>
            </a:extLst>
          </p:cNvPr>
          <p:cNvSpPr>
            <a:spLocks/>
          </p:cNvSpPr>
          <p:nvPr/>
        </p:nvSpPr>
        <p:spPr bwMode="auto">
          <a:xfrm>
            <a:off x="2761279" y="4038743"/>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269" name="Rectangle 268">
            <a:extLst>
              <a:ext uri="{FF2B5EF4-FFF2-40B4-BE49-F238E27FC236}">
                <a16:creationId xmlns:a16="http://schemas.microsoft.com/office/drawing/2014/main" id="{89A2E016-BEB6-47C4-B6D6-15EBF444DCB8}"/>
              </a:ext>
            </a:extLst>
          </p:cNvPr>
          <p:cNvSpPr/>
          <p:nvPr/>
        </p:nvSpPr>
        <p:spPr bwMode="auto">
          <a:xfrm>
            <a:off x="1297808" y="5327167"/>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Database Servers</a:t>
            </a:r>
          </a:p>
        </p:txBody>
      </p:sp>
      <p:grpSp>
        <p:nvGrpSpPr>
          <p:cNvPr id="270" name="Group 269">
            <a:extLst>
              <a:ext uri="{FF2B5EF4-FFF2-40B4-BE49-F238E27FC236}">
                <a16:creationId xmlns:a16="http://schemas.microsoft.com/office/drawing/2014/main" id="{34CF81E8-2CBB-41BD-8520-CA1641A02B2C}"/>
              </a:ext>
            </a:extLst>
          </p:cNvPr>
          <p:cNvGrpSpPr/>
          <p:nvPr/>
        </p:nvGrpSpPr>
        <p:grpSpPr>
          <a:xfrm>
            <a:off x="1400688" y="5625322"/>
            <a:ext cx="1507258" cy="333561"/>
            <a:chOff x="4908782" y="4035817"/>
            <a:chExt cx="1507258" cy="333561"/>
          </a:xfrm>
        </p:grpSpPr>
        <p:grpSp>
          <p:nvGrpSpPr>
            <p:cNvPr id="271" name="Group 25">
              <a:extLst>
                <a:ext uri="{FF2B5EF4-FFF2-40B4-BE49-F238E27FC236}">
                  <a16:creationId xmlns:a16="http://schemas.microsoft.com/office/drawing/2014/main" id="{08C427F7-FB6D-4D7D-8266-9667E4FEF166}"/>
                </a:ext>
              </a:extLst>
            </p:cNvPr>
            <p:cNvGrpSpPr>
              <a:grpSpLocks noChangeAspect="1"/>
            </p:cNvGrpSpPr>
            <p:nvPr/>
          </p:nvGrpSpPr>
          <p:grpSpPr bwMode="auto">
            <a:xfrm>
              <a:off x="4908782" y="4035817"/>
              <a:ext cx="430267" cy="333561"/>
              <a:chOff x="3689" y="2040"/>
              <a:chExt cx="307" cy="238"/>
            </a:xfrm>
          </p:grpSpPr>
          <p:sp>
            <p:nvSpPr>
              <p:cNvPr id="291" name="Freeform 26">
                <a:extLst>
                  <a:ext uri="{FF2B5EF4-FFF2-40B4-BE49-F238E27FC236}">
                    <a16:creationId xmlns:a16="http://schemas.microsoft.com/office/drawing/2014/main" id="{8D4299C2-ED43-4F15-B48F-90FAC9AB4A6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2" name="Freeform 27">
                <a:extLst>
                  <a:ext uri="{FF2B5EF4-FFF2-40B4-BE49-F238E27FC236}">
                    <a16:creationId xmlns:a16="http://schemas.microsoft.com/office/drawing/2014/main" id="{D6652BA8-5D6E-4DBF-AFCB-902756ED10E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3" name="Freeform 28">
                <a:extLst>
                  <a:ext uri="{FF2B5EF4-FFF2-40B4-BE49-F238E27FC236}">
                    <a16:creationId xmlns:a16="http://schemas.microsoft.com/office/drawing/2014/main" id="{CAEADB71-6B37-4168-B59B-BD3CFB6FF97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4" name="Line 29">
                <a:extLst>
                  <a:ext uri="{FF2B5EF4-FFF2-40B4-BE49-F238E27FC236}">
                    <a16:creationId xmlns:a16="http://schemas.microsoft.com/office/drawing/2014/main" id="{C2A96B35-A077-4FF6-8199-4B51D265BFA7}"/>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5" name="Freeform 30">
                <a:extLst>
                  <a:ext uri="{FF2B5EF4-FFF2-40B4-BE49-F238E27FC236}">
                    <a16:creationId xmlns:a16="http://schemas.microsoft.com/office/drawing/2014/main" id="{F38505E7-02DB-4EC9-8BE2-962ACB1F57F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2" name="Group 25">
              <a:extLst>
                <a:ext uri="{FF2B5EF4-FFF2-40B4-BE49-F238E27FC236}">
                  <a16:creationId xmlns:a16="http://schemas.microsoft.com/office/drawing/2014/main" id="{42E5BCCC-7155-45FB-8380-66299EBF690B}"/>
                </a:ext>
              </a:extLst>
            </p:cNvPr>
            <p:cNvGrpSpPr>
              <a:grpSpLocks noChangeAspect="1"/>
            </p:cNvGrpSpPr>
            <p:nvPr/>
          </p:nvGrpSpPr>
          <p:grpSpPr bwMode="auto">
            <a:xfrm>
              <a:off x="5447278" y="4035817"/>
              <a:ext cx="430267" cy="333561"/>
              <a:chOff x="3689" y="2040"/>
              <a:chExt cx="307" cy="238"/>
            </a:xfrm>
          </p:grpSpPr>
          <p:sp>
            <p:nvSpPr>
              <p:cNvPr id="284" name="Freeform 26">
                <a:extLst>
                  <a:ext uri="{FF2B5EF4-FFF2-40B4-BE49-F238E27FC236}">
                    <a16:creationId xmlns:a16="http://schemas.microsoft.com/office/drawing/2014/main" id="{42462A4C-BCC6-491C-97FA-4DF926158A7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Freeform 27">
                <a:extLst>
                  <a:ext uri="{FF2B5EF4-FFF2-40B4-BE49-F238E27FC236}">
                    <a16:creationId xmlns:a16="http://schemas.microsoft.com/office/drawing/2014/main" id="{DEE6F67C-7877-4BA3-BBC4-88176258D69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6" name="Freeform 28">
                <a:extLst>
                  <a:ext uri="{FF2B5EF4-FFF2-40B4-BE49-F238E27FC236}">
                    <a16:creationId xmlns:a16="http://schemas.microsoft.com/office/drawing/2014/main" id="{2C2A4788-0831-4627-A938-FE4C1F93142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9" name="Line 29">
                <a:extLst>
                  <a:ext uri="{FF2B5EF4-FFF2-40B4-BE49-F238E27FC236}">
                    <a16:creationId xmlns:a16="http://schemas.microsoft.com/office/drawing/2014/main" id="{426B33E1-B3DE-47BA-8EA4-EE8432685C19}"/>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0" name="Freeform 30">
                <a:extLst>
                  <a:ext uri="{FF2B5EF4-FFF2-40B4-BE49-F238E27FC236}">
                    <a16:creationId xmlns:a16="http://schemas.microsoft.com/office/drawing/2014/main" id="{975D2610-39AA-4457-889E-0DD22B9DE8B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4" name="Group 25">
              <a:extLst>
                <a:ext uri="{FF2B5EF4-FFF2-40B4-BE49-F238E27FC236}">
                  <a16:creationId xmlns:a16="http://schemas.microsoft.com/office/drawing/2014/main" id="{AD2FC0E4-EBC9-4EF0-9176-B78F44A6462D}"/>
                </a:ext>
              </a:extLst>
            </p:cNvPr>
            <p:cNvGrpSpPr>
              <a:grpSpLocks noChangeAspect="1"/>
            </p:cNvGrpSpPr>
            <p:nvPr/>
          </p:nvGrpSpPr>
          <p:grpSpPr bwMode="auto">
            <a:xfrm>
              <a:off x="5985773" y="4035817"/>
              <a:ext cx="430267" cy="333561"/>
              <a:chOff x="3689" y="2040"/>
              <a:chExt cx="307" cy="238"/>
            </a:xfrm>
          </p:grpSpPr>
          <p:sp>
            <p:nvSpPr>
              <p:cNvPr id="275" name="Freeform 26">
                <a:extLst>
                  <a:ext uri="{FF2B5EF4-FFF2-40B4-BE49-F238E27FC236}">
                    <a16:creationId xmlns:a16="http://schemas.microsoft.com/office/drawing/2014/main" id="{893349C7-2CC1-4AC3-A4FC-41C3D71417C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27">
                <a:extLst>
                  <a:ext uri="{FF2B5EF4-FFF2-40B4-BE49-F238E27FC236}">
                    <a16:creationId xmlns:a16="http://schemas.microsoft.com/office/drawing/2014/main" id="{361A7C6D-E60C-4A47-B28D-E698F11407D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28">
                <a:extLst>
                  <a:ext uri="{FF2B5EF4-FFF2-40B4-BE49-F238E27FC236}">
                    <a16:creationId xmlns:a16="http://schemas.microsoft.com/office/drawing/2014/main" id="{45AB4F0C-0197-4AE0-BB0D-746A610D16E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29">
                <a:extLst>
                  <a:ext uri="{FF2B5EF4-FFF2-40B4-BE49-F238E27FC236}">
                    <a16:creationId xmlns:a16="http://schemas.microsoft.com/office/drawing/2014/main" id="{BA9F7E52-A425-4009-A455-0DEC7716B8E4}"/>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30">
                <a:extLst>
                  <a:ext uri="{FF2B5EF4-FFF2-40B4-BE49-F238E27FC236}">
                    <a16:creationId xmlns:a16="http://schemas.microsoft.com/office/drawing/2014/main" id="{D1EC6D2B-F4F0-41B2-8895-54F22ED87CB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96" name="Freeform 5">
            <a:extLst>
              <a:ext uri="{FF2B5EF4-FFF2-40B4-BE49-F238E27FC236}">
                <a16:creationId xmlns:a16="http://schemas.microsoft.com/office/drawing/2014/main" id="{52B14733-4527-4F01-B6AE-78019F1E30FD}"/>
              </a:ext>
            </a:extLst>
          </p:cNvPr>
          <p:cNvSpPr>
            <a:spLocks/>
          </p:cNvSpPr>
          <p:nvPr/>
        </p:nvSpPr>
        <p:spPr bwMode="auto">
          <a:xfrm>
            <a:off x="1204766" y="5219809"/>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321" name="Rectangle 320">
            <a:extLst>
              <a:ext uri="{FF2B5EF4-FFF2-40B4-BE49-F238E27FC236}">
                <a16:creationId xmlns:a16="http://schemas.microsoft.com/office/drawing/2014/main" id="{CBA06BC4-B82E-442A-8548-FD61C5A9C50A}"/>
              </a:ext>
            </a:extLst>
          </p:cNvPr>
          <p:cNvSpPr/>
          <p:nvPr/>
        </p:nvSpPr>
        <p:spPr bwMode="auto">
          <a:xfrm>
            <a:off x="3360788" y="5327167"/>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Log Servers</a:t>
            </a:r>
          </a:p>
        </p:txBody>
      </p:sp>
      <p:grpSp>
        <p:nvGrpSpPr>
          <p:cNvPr id="322" name="Group 321">
            <a:extLst>
              <a:ext uri="{FF2B5EF4-FFF2-40B4-BE49-F238E27FC236}">
                <a16:creationId xmlns:a16="http://schemas.microsoft.com/office/drawing/2014/main" id="{6F6A8A8C-B69E-4231-B120-0D5D519BB7DE}"/>
              </a:ext>
            </a:extLst>
          </p:cNvPr>
          <p:cNvGrpSpPr/>
          <p:nvPr/>
        </p:nvGrpSpPr>
        <p:grpSpPr>
          <a:xfrm>
            <a:off x="3463668" y="5625322"/>
            <a:ext cx="1507258" cy="333561"/>
            <a:chOff x="4908782" y="4035817"/>
            <a:chExt cx="1507258" cy="333561"/>
          </a:xfrm>
        </p:grpSpPr>
        <p:grpSp>
          <p:nvGrpSpPr>
            <p:cNvPr id="394" name="Group 25">
              <a:extLst>
                <a:ext uri="{FF2B5EF4-FFF2-40B4-BE49-F238E27FC236}">
                  <a16:creationId xmlns:a16="http://schemas.microsoft.com/office/drawing/2014/main" id="{81FAA98A-9923-43B9-8120-7171C5024966}"/>
                </a:ext>
              </a:extLst>
            </p:cNvPr>
            <p:cNvGrpSpPr>
              <a:grpSpLocks noChangeAspect="1"/>
            </p:cNvGrpSpPr>
            <p:nvPr/>
          </p:nvGrpSpPr>
          <p:grpSpPr bwMode="auto">
            <a:xfrm>
              <a:off x="4908782" y="4035817"/>
              <a:ext cx="430267" cy="333561"/>
              <a:chOff x="3689" y="2040"/>
              <a:chExt cx="307" cy="238"/>
            </a:xfrm>
          </p:grpSpPr>
          <p:sp>
            <p:nvSpPr>
              <p:cNvPr id="407" name="Freeform 26">
                <a:extLst>
                  <a:ext uri="{FF2B5EF4-FFF2-40B4-BE49-F238E27FC236}">
                    <a16:creationId xmlns:a16="http://schemas.microsoft.com/office/drawing/2014/main" id="{20114C96-EEDF-46BD-9CB3-3694ACC8230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8" name="Freeform 27">
                <a:extLst>
                  <a:ext uri="{FF2B5EF4-FFF2-40B4-BE49-F238E27FC236}">
                    <a16:creationId xmlns:a16="http://schemas.microsoft.com/office/drawing/2014/main" id="{A03BCAB2-A4BC-49AB-B6BE-17DB7AC4CC6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9" name="Freeform 28">
                <a:extLst>
                  <a:ext uri="{FF2B5EF4-FFF2-40B4-BE49-F238E27FC236}">
                    <a16:creationId xmlns:a16="http://schemas.microsoft.com/office/drawing/2014/main" id="{CFB332C6-8CB2-4A58-9268-E57C751F6AE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0" name="Line 29">
                <a:extLst>
                  <a:ext uri="{FF2B5EF4-FFF2-40B4-BE49-F238E27FC236}">
                    <a16:creationId xmlns:a16="http://schemas.microsoft.com/office/drawing/2014/main" id="{2C9AF9F8-F52B-4BEB-A685-0CA83EBFFA72}"/>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1" name="Freeform 30">
                <a:extLst>
                  <a:ext uri="{FF2B5EF4-FFF2-40B4-BE49-F238E27FC236}">
                    <a16:creationId xmlns:a16="http://schemas.microsoft.com/office/drawing/2014/main" id="{71542589-E6F1-413F-9065-058A5D9F235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5" name="Group 25">
              <a:extLst>
                <a:ext uri="{FF2B5EF4-FFF2-40B4-BE49-F238E27FC236}">
                  <a16:creationId xmlns:a16="http://schemas.microsoft.com/office/drawing/2014/main" id="{64D3AFEC-27F9-4F78-A1DA-E9B0E216C9E6}"/>
                </a:ext>
              </a:extLst>
            </p:cNvPr>
            <p:cNvGrpSpPr>
              <a:grpSpLocks noChangeAspect="1"/>
            </p:cNvGrpSpPr>
            <p:nvPr/>
          </p:nvGrpSpPr>
          <p:grpSpPr bwMode="auto">
            <a:xfrm>
              <a:off x="5447278" y="4035817"/>
              <a:ext cx="430267" cy="333561"/>
              <a:chOff x="3689" y="2040"/>
              <a:chExt cx="307" cy="238"/>
            </a:xfrm>
          </p:grpSpPr>
          <p:sp>
            <p:nvSpPr>
              <p:cNvPr id="402" name="Freeform 26">
                <a:extLst>
                  <a:ext uri="{FF2B5EF4-FFF2-40B4-BE49-F238E27FC236}">
                    <a16:creationId xmlns:a16="http://schemas.microsoft.com/office/drawing/2014/main" id="{3FF72E9D-8AEB-4EBE-B93C-D5DED2DB0B8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3" name="Freeform 27">
                <a:extLst>
                  <a:ext uri="{FF2B5EF4-FFF2-40B4-BE49-F238E27FC236}">
                    <a16:creationId xmlns:a16="http://schemas.microsoft.com/office/drawing/2014/main" id="{54EA9499-AC33-4415-9CDD-BFF708BC726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4" name="Freeform 28">
                <a:extLst>
                  <a:ext uri="{FF2B5EF4-FFF2-40B4-BE49-F238E27FC236}">
                    <a16:creationId xmlns:a16="http://schemas.microsoft.com/office/drawing/2014/main" id="{995CAC8B-91F7-4BD3-BCB2-D4CACFD26C2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5" name="Line 29">
                <a:extLst>
                  <a:ext uri="{FF2B5EF4-FFF2-40B4-BE49-F238E27FC236}">
                    <a16:creationId xmlns:a16="http://schemas.microsoft.com/office/drawing/2014/main" id="{45F0495D-7C12-4B2C-923C-39068446D7B2}"/>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6" name="Freeform 30">
                <a:extLst>
                  <a:ext uri="{FF2B5EF4-FFF2-40B4-BE49-F238E27FC236}">
                    <a16:creationId xmlns:a16="http://schemas.microsoft.com/office/drawing/2014/main" id="{83951EA6-B048-46DD-8E04-7EFA63B0B54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6" name="Group 25">
              <a:extLst>
                <a:ext uri="{FF2B5EF4-FFF2-40B4-BE49-F238E27FC236}">
                  <a16:creationId xmlns:a16="http://schemas.microsoft.com/office/drawing/2014/main" id="{BE4795AE-F9F7-45EF-B46E-C3AF6931632B}"/>
                </a:ext>
              </a:extLst>
            </p:cNvPr>
            <p:cNvGrpSpPr>
              <a:grpSpLocks noChangeAspect="1"/>
            </p:cNvGrpSpPr>
            <p:nvPr/>
          </p:nvGrpSpPr>
          <p:grpSpPr bwMode="auto">
            <a:xfrm>
              <a:off x="5985773" y="4035817"/>
              <a:ext cx="430267" cy="333561"/>
              <a:chOff x="3689" y="2040"/>
              <a:chExt cx="307" cy="238"/>
            </a:xfrm>
          </p:grpSpPr>
          <p:sp>
            <p:nvSpPr>
              <p:cNvPr id="397" name="Freeform 26">
                <a:extLst>
                  <a:ext uri="{FF2B5EF4-FFF2-40B4-BE49-F238E27FC236}">
                    <a16:creationId xmlns:a16="http://schemas.microsoft.com/office/drawing/2014/main" id="{8E808E99-C7F8-4952-82C4-A5876736C3B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8" name="Freeform 27">
                <a:extLst>
                  <a:ext uri="{FF2B5EF4-FFF2-40B4-BE49-F238E27FC236}">
                    <a16:creationId xmlns:a16="http://schemas.microsoft.com/office/drawing/2014/main" id="{C54B54C6-479D-467E-A0A6-33AAC3A3A06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9" name="Freeform 28">
                <a:extLst>
                  <a:ext uri="{FF2B5EF4-FFF2-40B4-BE49-F238E27FC236}">
                    <a16:creationId xmlns:a16="http://schemas.microsoft.com/office/drawing/2014/main" id="{D2BB8717-9AB7-4ED7-8B2E-1E0BD6B986B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0" name="Line 29">
                <a:extLst>
                  <a:ext uri="{FF2B5EF4-FFF2-40B4-BE49-F238E27FC236}">
                    <a16:creationId xmlns:a16="http://schemas.microsoft.com/office/drawing/2014/main" id="{2C334950-81C2-41CD-8F9E-01890A21D459}"/>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1" name="Freeform 30">
                <a:extLst>
                  <a:ext uri="{FF2B5EF4-FFF2-40B4-BE49-F238E27FC236}">
                    <a16:creationId xmlns:a16="http://schemas.microsoft.com/office/drawing/2014/main" id="{E770ECE4-73D6-4B99-AFA5-670FBE40950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412" name="Freeform 5">
            <a:extLst>
              <a:ext uri="{FF2B5EF4-FFF2-40B4-BE49-F238E27FC236}">
                <a16:creationId xmlns:a16="http://schemas.microsoft.com/office/drawing/2014/main" id="{84252540-F170-42ED-A1B3-28CF5DDC197E}"/>
              </a:ext>
            </a:extLst>
          </p:cNvPr>
          <p:cNvSpPr>
            <a:spLocks/>
          </p:cNvSpPr>
          <p:nvPr/>
        </p:nvSpPr>
        <p:spPr bwMode="auto">
          <a:xfrm>
            <a:off x="3267746" y="5219809"/>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413" name="Rectangle 412">
            <a:extLst>
              <a:ext uri="{FF2B5EF4-FFF2-40B4-BE49-F238E27FC236}">
                <a16:creationId xmlns:a16="http://schemas.microsoft.com/office/drawing/2014/main" id="{AC1F77A5-3E9D-4D0A-AA43-304404343819}"/>
              </a:ext>
            </a:extLst>
          </p:cNvPr>
          <p:cNvSpPr/>
          <p:nvPr/>
        </p:nvSpPr>
        <p:spPr bwMode="auto">
          <a:xfrm>
            <a:off x="2930521" y="2763160"/>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Web Servers</a:t>
            </a:r>
          </a:p>
        </p:txBody>
      </p:sp>
      <p:grpSp>
        <p:nvGrpSpPr>
          <p:cNvPr id="414" name="Group 413">
            <a:extLst>
              <a:ext uri="{FF2B5EF4-FFF2-40B4-BE49-F238E27FC236}">
                <a16:creationId xmlns:a16="http://schemas.microsoft.com/office/drawing/2014/main" id="{9EBFE510-027F-4F1F-ABD5-B48E47D116C6}"/>
              </a:ext>
            </a:extLst>
          </p:cNvPr>
          <p:cNvGrpSpPr/>
          <p:nvPr/>
        </p:nvGrpSpPr>
        <p:grpSpPr>
          <a:xfrm>
            <a:off x="3033401" y="3061315"/>
            <a:ext cx="1507258" cy="333561"/>
            <a:chOff x="4908782" y="4035817"/>
            <a:chExt cx="1507258" cy="333561"/>
          </a:xfrm>
        </p:grpSpPr>
        <p:grpSp>
          <p:nvGrpSpPr>
            <p:cNvPr id="415" name="Group 25">
              <a:extLst>
                <a:ext uri="{FF2B5EF4-FFF2-40B4-BE49-F238E27FC236}">
                  <a16:creationId xmlns:a16="http://schemas.microsoft.com/office/drawing/2014/main" id="{0344A46D-E525-4077-9960-53C962A160FF}"/>
                </a:ext>
              </a:extLst>
            </p:cNvPr>
            <p:cNvGrpSpPr>
              <a:grpSpLocks noChangeAspect="1"/>
            </p:cNvGrpSpPr>
            <p:nvPr/>
          </p:nvGrpSpPr>
          <p:grpSpPr bwMode="auto">
            <a:xfrm>
              <a:off x="4908782" y="4035817"/>
              <a:ext cx="430267" cy="333561"/>
              <a:chOff x="3689" y="2040"/>
              <a:chExt cx="307" cy="238"/>
            </a:xfrm>
          </p:grpSpPr>
          <p:sp>
            <p:nvSpPr>
              <p:cNvPr id="428" name="Freeform 26">
                <a:extLst>
                  <a:ext uri="{FF2B5EF4-FFF2-40B4-BE49-F238E27FC236}">
                    <a16:creationId xmlns:a16="http://schemas.microsoft.com/office/drawing/2014/main" id="{2320A12B-BE69-4FEC-9E0F-65016A9FBCB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9" name="Freeform 27">
                <a:extLst>
                  <a:ext uri="{FF2B5EF4-FFF2-40B4-BE49-F238E27FC236}">
                    <a16:creationId xmlns:a16="http://schemas.microsoft.com/office/drawing/2014/main" id="{A61A5B42-0C24-469B-9F48-3DE49318A00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0" name="Freeform 28">
                <a:extLst>
                  <a:ext uri="{FF2B5EF4-FFF2-40B4-BE49-F238E27FC236}">
                    <a16:creationId xmlns:a16="http://schemas.microsoft.com/office/drawing/2014/main" id="{7F4E162D-EA78-4A88-98A1-670EC925DC6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1" name="Line 29">
                <a:extLst>
                  <a:ext uri="{FF2B5EF4-FFF2-40B4-BE49-F238E27FC236}">
                    <a16:creationId xmlns:a16="http://schemas.microsoft.com/office/drawing/2014/main" id="{1A49DAAE-5C83-4B22-9B1C-3E73C3AD0DEC}"/>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2" name="Freeform 30">
                <a:extLst>
                  <a:ext uri="{FF2B5EF4-FFF2-40B4-BE49-F238E27FC236}">
                    <a16:creationId xmlns:a16="http://schemas.microsoft.com/office/drawing/2014/main" id="{2212DE5C-9C63-4C22-BE83-2849C678233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16" name="Group 25">
              <a:extLst>
                <a:ext uri="{FF2B5EF4-FFF2-40B4-BE49-F238E27FC236}">
                  <a16:creationId xmlns:a16="http://schemas.microsoft.com/office/drawing/2014/main" id="{2AB22CAA-3822-408C-AB7E-492E0BC8A8AB}"/>
                </a:ext>
              </a:extLst>
            </p:cNvPr>
            <p:cNvGrpSpPr>
              <a:grpSpLocks noChangeAspect="1"/>
            </p:cNvGrpSpPr>
            <p:nvPr/>
          </p:nvGrpSpPr>
          <p:grpSpPr bwMode="auto">
            <a:xfrm>
              <a:off x="5447278" y="4035817"/>
              <a:ext cx="430267" cy="333561"/>
              <a:chOff x="3689" y="2040"/>
              <a:chExt cx="307" cy="238"/>
            </a:xfrm>
          </p:grpSpPr>
          <p:sp>
            <p:nvSpPr>
              <p:cNvPr id="423" name="Freeform 26">
                <a:extLst>
                  <a:ext uri="{FF2B5EF4-FFF2-40B4-BE49-F238E27FC236}">
                    <a16:creationId xmlns:a16="http://schemas.microsoft.com/office/drawing/2014/main" id="{D69A062E-85A0-4B9B-95DF-944B61D4740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4" name="Freeform 27">
                <a:extLst>
                  <a:ext uri="{FF2B5EF4-FFF2-40B4-BE49-F238E27FC236}">
                    <a16:creationId xmlns:a16="http://schemas.microsoft.com/office/drawing/2014/main" id="{82A76A90-DF24-45BF-BC35-083B65DE891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5" name="Freeform 28">
                <a:extLst>
                  <a:ext uri="{FF2B5EF4-FFF2-40B4-BE49-F238E27FC236}">
                    <a16:creationId xmlns:a16="http://schemas.microsoft.com/office/drawing/2014/main" id="{D0E99452-DD0E-4C7A-9DD2-AE911E503BD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6" name="Line 29">
                <a:extLst>
                  <a:ext uri="{FF2B5EF4-FFF2-40B4-BE49-F238E27FC236}">
                    <a16:creationId xmlns:a16="http://schemas.microsoft.com/office/drawing/2014/main" id="{AA4CE0CA-8B18-455E-8AB1-18340E8D1F3C}"/>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7" name="Freeform 30">
                <a:extLst>
                  <a:ext uri="{FF2B5EF4-FFF2-40B4-BE49-F238E27FC236}">
                    <a16:creationId xmlns:a16="http://schemas.microsoft.com/office/drawing/2014/main" id="{2E8C39B0-E65A-4742-AE09-9E2D33D6C9E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17" name="Group 25">
              <a:extLst>
                <a:ext uri="{FF2B5EF4-FFF2-40B4-BE49-F238E27FC236}">
                  <a16:creationId xmlns:a16="http://schemas.microsoft.com/office/drawing/2014/main" id="{0D9DF07B-5AD8-45B9-B59A-399B71CBBA08}"/>
                </a:ext>
              </a:extLst>
            </p:cNvPr>
            <p:cNvGrpSpPr>
              <a:grpSpLocks noChangeAspect="1"/>
            </p:cNvGrpSpPr>
            <p:nvPr/>
          </p:nvGrpSpPr>
          <p:grpSpPr bwMode="auto">
            <a:xfrm>
              <a:off x="5985773" y="4035817"/>
              <a:ext cx="430267" cy="333561"/>
              <a:chOff x="3689" y="2040"/>
              <a:chExt cx="307" cy="238"/>
            </a:xfrm>
          </p:grpSpPr>
          <p:sp>
            <p:nvSpPr>
              <p:cNvPr id="418" name="Freeform 26">
                <a:extLst>
                  <a:ext uri="{FF2B5EF4-FFF2-40B4-BE49-F238E27FC236}">
                    <a16:creationId xmlns:a16="http://schemas.microsoft.com/office/drawing/2014/main" id="{938927A1-45E3-4AE1-A6B3-221F234A87B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9" name="Freeform 27">
                <a:extLst>
                  <a:ext uri="{FF2B5EF4-FFF2-40B4-BE49-F238E27FC236}">
                    <a16:creationId xmlns:a16="http://schemas.microsoft.com/office/drawing/2014/main" id="{641A8BF7-2FE9-4AA0-9C4C-0E7D2CF3B85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0" name="Freeform 28">
                <a:extLst>
                  <a:ext uri="{FF2B5EF4-FFF2-40B4-BE49-F238E27FC236}">
                    <a16:creationId xmlns:a16="http://schemas.microsoft.com/office/drawing/2014/main" id="{110C5C81-8A4B-4B93-9DB1-2ED875D86CF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1" name="Line 29">
                <a:extLst>
                  <a:ext uri="{FF2B5EF4-FFF2-40B4-BE49-F238E27FC236}">
                    <a16:creationId xmlns:a16="http://schemas.microsoft.com/office/drawing/2014/main" id="{4F77F3F3-FE1D-4D57-AE00-91980CE3F273}"/>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2" name="Freeform 30">
                <a:extLst>
                  <a:ext uri="{FF2B5EF4-FFF2-40B4-BE49-F238E27FC236}">
                    <a16:creationId xmlns:a16="http://schemas.microsoft.com/office/drawing/2014/main" id="{A66E7479-B446-4794-A636-D1079B70EC2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433" name="Freeform 5">
            <a:extLst>
              <a:ext uri="{FF2B5EF4-FFF2-40B4-BE49-F238E27FC236}">
                <a16:creationId xmlns:a16="http://schemas.microsoft.com/office/drawing/2014/main" id="{81127376-750C-42A3-8494-B25256425982}"/>
              </a:ext>
            </a:extLst>
          </p:cNvPr>
          <p:cNvSpPr>
            <a:spLocks/>
          </p:cNvSpPr>
          <p:nvPr/>
        </p:nvSpPr>
        <p:spPr bwMode="auto">
          <a:xfrm>
            <a:off x="2837479" y="2655802"/>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434" name="Rectangle 433">
            <a:extLst>
              <a:ext uri="{FF2B5EF4-FFF2-40B4-BE49-F238E27FC236}">
                <a16:creationId xmlns:a16="http://schemas.microsoft.com/office/drawing/2014/main" id="{40E423DA-DF5B-4AEF-957E-0B0EB52813D0}"/>
              </a:ext>
            </a:extLst>
          </p:cNvPr>
          <p:cNvSpPr/>
          <p:nvPr/>
        </p:nvSpPr>
        <p:spPr bwMode="auto">
          <a:xfrm>
            <a:off x="5370413" y="3778651"/>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Domain Servers</a:t>
            </a:r>
          </a:p>
        </p:txBody>
      </p:sp>
      <p:grpSp>
        <p:nvGrpSpPr>
          <p:cNvPr id="435" name="Group 434">
            <a:extLst>
              <a:ext uri="{FF2B5EF4-FFF2-40B4-BE49-F238E27FC236}">
                <a16:creationId xmlns:a16="http://schemas.microsoft.com/office/drawing/2014/main" id="{53BFB1BB-3AF5-4CBF-8EA0-F4BEE5DEEB8E}"/>
              </a:ext>
            </a:extLst>
          </p:cNvPr>
          <p:cNvGrpSpPr/>
          <p:nvPr/>
        </p:nvGrpSpPr>
        <p:grpSpPr>
          <a:xfrm>
            <a:off x="5473293" y="4076806"/>
            <a:ext cx="1507258" cy="333561"/>
            <a:chOff x="4908782" y="4035817"/>
            <a:chExt cx="1507258" cy="333561"/>
          </a:xfrm>
        </p:grpSpPr>
        <p:grpSp>
          <p:nvGrpSpPr>
            <p:cNvPr id="436" name="Group 25">
              <a:extLst>
                <a:ext uri="{FF2B5EF4-FFF2-40B4-BE49-F238E27FC236}">
                  <a16:creationId xmlns:a16="http://schemas.microsoft.com/office/drawing/2014/main" id="{ECC9C22C-0F5B-4FBE-BA4E-CE66F051D7DC}"/>
                </a:ext>
              </a:extLst>
            </p:cNvPr>
            <p:cNvGrpSpPr>
              <a:grpSpLocks noChangeAspect="1"/>
            </p:cNvGrpSpPr>
            <p:nvPr/>
          </p:nvGrpSpPr>
          <p:grpSpPr bwMode="auto">
            <a:xfrm>
              <a:off x="4908782" y="4035817"/>
              <a:ext cx="430267" cy="333561"/>
              <a:chOff x="3689" y="2040"/>
              <a:chExt cx="307" cy="238"/>
            </a:xfrm>
          </p:grpSpPr>
          <p:sp>
            <p:nvSpPr>
              <p:cNvPr id="449" name="Freeform 26">
                <a:extLst>
                  <a:ext uri="{FF2B5EF4-FFF2-40B4-BE49-F238E27FC236}">
                    <a16:creationId xmlns:a16="http://schemas.microsoft.com/office/drawing/2014/main" id="{CCD6800D-D5B5-4709-B483-12173668729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0" name="Freeform 27">
                <a:extLst>
                  <a:ext uri="{FF2B5EF4-FFF2-40B4-BE49-F238E27FC236}">
                    <a16:creationId xmlns:a16="http://schemas.microsoft.com/office/drawing/2014/main" id="{11A570BF-EB77-4AF9-97FD-9C4E48A3ED1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1" name="Freeform 28">
                <a:extLst>
                  <a:ext uri="{FF2B5EF4-FFF2-40B4-BE49-F238E27FC236}">
                    <a16:creationId xmlns:a16="http://schemas.microsoft.com/office/drawing/2014/main" id="{E95433CC-33E4-495D-847B-74608150B29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2" name="Line 29">
                <a:extLst>
                  <a:ext uri="{FF2B5EF4-FFF2-40B4-BE49-F238E27FC236}">
                    <a16:creationId xmlns:a16="http://schemas.microsoft.com/office/drawing/2014/main" id="{0B93AC20-BD1C-405D-B5C0-42E9832EB308}"/>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3" name="Freeform 30">
                <a:extLst>
                  <a:ext uri="{FF2B5EF4-FFF2-40B4-BE49-F238E27FC236}">
                    <a16:creationId xmlns:a16="http://schemas.microsoft.com/office/drawing/2014/main" id="{C3169839-BD8D-476C-90FC-9093854B910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37" name="Group 25">
              <a:extLst>
                <a:ext uri="{FF2B5EF4-FFF2-40B4-BE49-F238E27FC236}">
                  <a16:creationId xmlns:a16="http://schemas.microsoft.com/office/drawing/2014/main" id="{0E4FE982-F956-4B55-938D-BC59B65EE6AC}"/>
                </a:ext>
              </a:extLst>
            </p:cNvPr>
            <p:cNvGrpSpPr>
              <a:grpSpLocks noChangeAspect="1"/>
            </p:cNvGrpSpPr>
            <p:nvPr/>
          </p:nvGrpSpPr>
          <p:grpSpPr bwMode="auto">
            <a:xfrm>
              <a:off x="5447278" y="4035817"/>
              <a:ext cx="430267" cy="333561"/>
              <a:chOff x="3689" y="2040"/>
              <a:chExt cx="307" cy="238"/>
            </a:xfrm>
          </p:grpSpPr>
          <p:sp>
            <p:nvSpPr>
              <p:cNvPr id="444" name="Freeform 26">
                <a:extLst>
                  <a:ext uri="{FF2B5EF4-FFF2-40B4-BE49-F238E27FC236}">
                    <a16:creationId xmlns:a16="http://schemas.microsoft.com/office/drawing/2014/main" id="{739A6F26-1519-4C9F-93D2-3C6A12B5D4C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5" name="Freeform 27">
                <a:extLst>
                  <a:ext uri="{FF2B5EF4-FFF2-40B4-BE49-F238E27FC236}">
                    <a16:creationId xmlns:a16="http://schemas.microsoft.com/office/drawing/2014/main" id="{F3393EC0-57D2-49D0-B0E5-472DE33A513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6" name="Freeform 28">
                <a:extLst>
                  <a:ext uri="{FF2B5EF4-FFF2-40B4-BE49-F238E27FC236}">
                    <a16:creationId xmlns:a16="http://schemas.microsoft.com/office/drawing/2014/main" id="{57EDC611-6CB3-4E64-A611-0E9ED530074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7" name="Line 29">
                <a:extLst>
                  <a:ext uri="{FF2B5EF4-FFF2-40B4-BE49-F238E27FC236}">
                    <a16:creationId xmlns:a16="http://schemas.microsoft.com/office/drawing/2014/main" id="{2BE01BCA-BEFB-4393-9E25-A2F36DF7713D}"/>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8" name="Freeform 30">
                <a:extLst>
                  <a:ext uri="{FF2B5EF4-FFF2-40B4-BE49-F238E27FC236}">
                    <a16:creationId xmlns:a16="http://schemas.microsoft.com/office/drawing/2014/main" id="{1759092D-D21E-44F2-AFED-0AA6A872B9F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38" name="Group 25">
              <a:extLst>
                <a:ext uri="{FF2B5EF4-FFF2-40B4-BE49-F238E27FC236}">
                  <a16:creationId xmlns:a16="http://schemas.microsoft.com/office/drawing/2014/main" id="{89FDD021-7385-4701-88E9-7801DB1EBD93}"/>
                </a:ext>
              </a:extLst>
            </p:cNvPr>
            <p:cNvGrpSpPr>
              <a:grpSpLocks noChangeAspect="1"/>
            </p:cNvGrpSpPr>
            <p:nvPr/>
          </p:nvGrpSpPr>
          <p:grpSpPr bwMode="auto">
            <a:xfrm>
              <a:off x="5985773" y="4035817"/>
              <a:ext cx="430267" cy="333561"/>
              <a:chOff x="3689" y="2040"/>
              <a:chExt cx="307" cy="238"/>
            </a:xfrm>
          </p:grpSpPr>
          <p:sp>
            <p:nvSpPr>
              <p:cNvPr id="439" name="Freeform 26">
                <a:extLst>
                  <a:ext uri="{FF2B5EF4-FFF2-40B4-BE49-F238E27FC236}">
                    <a16:creationId xmlns:a16="http://schemas.microsoft.com/office/drawing/2014/main" id="{2739DB9B-499B-4DA4-9D4E-0A65BE417A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0" name="Freeform 27">
                <a:extLst>
                  <a:ext uri="{FF2B5EF4-FFF2-40B4-BE49-F238E27FC236}">
                    <a16:creationId xmlns:a16="http://schemas.microsoft.com/office/drawing/2014/main" id="{DC08E009-F543-41CB-9367-55CD2B6F8F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1" name="Freeform 28">
                <a:extLst>
                  <a:ext uri="{FF2B5EF4-FFF2-40B4-BE49-F238E27FC236}">
                    <a16:creationId xmlns:a16="http://schemas.microsoft.com/office/drawing/2014/main" id="{88305F47-2F51-43B0-9ACC-B2A738FDB0A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2" name="Line 29">
                <a:extLst>
                  <a:ext uri="{FF2B5EF4-FFF2-40B4-BE49-F238E27FC236}">
                    <a16:creationId xmlns:a16="http://schemas.microsoft.com/office/drawing/2014/main" id="{8917B3D2-07BA-4849-914F-AB5520EE071E}"/>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3" name="Freeform 30">
                <a:extLst>
                  <a:ext uri="{FF2B5EF4-FFF2-40B4-BE49-F238E27FC236}">
                    <a16:creationId xmlns:a16="http://schemas.microsoft.com/office/drawing/2014/main" id="{061DA210-72F1-4C5B-B95B-5C61687115B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454" name="Freeform 5">
            <a:extLst>
              <a:ext uri="{FF2B5EF4-FFF2-40B4-BE49-F238E27FC236}">
                <a16:creationId xmlns:a16="http://schemas.microsoft.com/office/drawing/2014/main" id="{69F42A6C-B756-4C31-B35A-85DCA3C8D45E}"/>
              </a:ext>
            </a:extLst>
          </p:cNvPr>
          <p:cNvSpPr>
            <a:spLocks/>
          </p:cNvSpPr>
          <p:nvPr/>
        </p:nvSpPr>
        <p:spPr bwMode="auto">
          <a:xfrm>
            <a:off x="5277371" y="3671293"/>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455" name="Rectangle 454">
            <a:extLst>
              <a:ext uri="{FF2B5EF4-FFF2-40B4-BE49-F238E27FC236}">
                <a16:creationId xmlns:a16="http://schemas.microsoft.com/office/drawing/2014/main" id="{F6B7DC21-260F-40B9-BF78-F8873B692417}"/>
              </a:ext>
            </a:extLst>
          </p:cNvPr>
          <p:cNvSpPr/>
          <p:nvPr/>
        </p:nvSpPr>
        <p:spPr bwMode="auto">
          <a:xfrm>
            <a:off x="5370413" y="4809789"/>
            <a:ext cx="1713984" cy="704273"/>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6400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Quarantine VMs</a:t>
            </a:r>
          </a:p>
        </p:txBody>
      </p:sp>
      <p:grpSp>
        <p:nvGrpSpPr>
          <p:cNvPr id="456" name="Group 455">
            <a:extLst>
              <a:ext uri="{FF2B5EF4-FFF2-40B4-BE49-F238E27FC236}">
                <a16:creationId xmlns:a16="http://schemas.microsoft.com/office/drawing/2014/main" id="{3B0E34FB-5946-4306-9770-3A5D03225743}"/>
              </a:ext>
            </a:extLst>
          </p:cNvPr>
          <p:cNvGrpSpPr/>
          <p:nvPr/>
        </p:nvGrpSpPr>
        <p:grpSpPr>
          <a:xfrm>
            <a:off x="5473293" y="5107944"/>
            <a:ext cx="1507258" cy="333561"/>
            <a:chOff x="4908782" y="4035817"/>
            <a:chExt cx="1507258" cy="333561"/>
          </a:xfrm>
        </p:grpSpPr>
        <p:grpSp>
          <p:nvGrpSpPr>
            <p:cNvPr id="461" name="Group 25">
              <a:extLst>
                <a:ext uri="{FF2B5EF4-FFF2-40B4-BE49-F238E27FC236}">
                  <a16:creationId xmlns:a16="http://schemas.microsoft.com/office/drawing/2014/main" id="{35C5A86C-C879-4CA0-B287-155CD5A70106}"/>
                </a:ext>
              </a:extLst>
            </p:cNvPr>
            <p:cNvGrpSpPr>
              <a:grpSpLocks noChangeAspect="1"/>
            </p:cNvGrpSpPr>
            <p:nvPr/>
          </p:nvGrpSpPr>
          <p:grpSpPr bwMode="auto">
            <a:xfrm>
              <a:off x="4908782" y="4035817"/>
              <a:ext cx="430267" cy="333561"/>
              <a:chOff x="3689" y="2040"/>
              <a:chExt cx="307" cy="238"/>
            </a:xfrm>
          </p:grpSpPr>
          <p:sp>
            <p:nvSpPr>
              <p:cNvPr id="485" name="Freeform 26">
                <a:extLst>
                  <a:ext uri="{FF2B5EF4-FFF2-40B4-BE49-F238E27FC236}">
                    <a16:creationId xmlns:a16="http://schemas.microsoft.com/office/drawing/2014/main" id="{F7C90CB6-A77B-4B76-9E6D-6AC7AD78AA6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6" name="Freeform 27">
                <a:extLst>
                  <a:ext uri="{FF2B5EF4-FFF2-40B4-BE49-F238E27FC236}">
                    <a16:creationId xmlns:a16="http://schemas.microsoft.com/office/drawing/2014/main" id="{5030733F-1BEA-4E6F-9F68-2B9DF24369D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7" name="Freeform 28">
                <a:extLst>
                  <a:ext uri="{FF2B5EF4-FFF2-40B4-BE49-F238E27FC236}">
                    <a16:creationId xmlns:a16="http://schemas.microsoft.com/office/drawing/2014/main" id="{05DEC01B-9765-4C50-9FD4-55103718725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8" name="Line 29">
                <a:extLst>
                  <a:ext uri="{FF2B5EF4-FFF2-40B4-BE49-F238E27FC236}">
                    <a16:creationId xmlns:a16="http://schemas.microsoft.com/office/drawing/2014/main" id="{6416238B-3A10-4A75-80D3-C76C99824648}"/>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9" name="Freeform 30">
                <a:extLst>
                  <a:ext uri="{FF2B5EF4-FFF2-40B4-BE49-F238E27FC236}">
                    <a16:creationId xmlns:a16="http://schemas.microsoft.com/office/drawing/2014/main" id="{D0AB1EE2-2557-4583-BAE7-7F66C092825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63" name="Group 25">
              <a:extLst>
                <a:ext uri="{FF2B5EF4-FFF2-40B4-BE49-F238E27FC236}">
                  <a16:creationId xmlns:a16="http://schemas.microsoft.com/office/drawing/2014/main" id="{821E025F-39E1-4051-B7AE-653CE0DC3557}"/>
                </a:ext>
              </a:extLst>
            </p:cNvPr>
            <p:cNvGrpSpPr>
              <a:grpSpLocks noChangeAspect="1"/>
            </p:cNvGrpSpPr>
            <p:nvPr/>
          </p:nvGrpSpPr>
          <p:grpSpPr bwMode="auto">
            <a:xfrm>
              <a:off x="5447278" y="4035817"/>
              <a:ext cx="430267" cy="333561"/>
              <a:chOff x="3689" y="2040"/>
              <a:chExt cx="307" cy="238"/>
            </a:xfrm>
          </p:grpSpPr>
          <p:sp>
            <p:nvSpPr>
              <p:cNvPr id="470" name="Freeform 26">
                <a:extLst>
                  <a:ext uri="{FF2B5EF4-FFF2-40B4-BE49-F238E27FC236}">
                    <a16:creationId xmlns:a16="http://schemas.microsoft.com/office/drawing/2014/main" id="{CEBB6524-F71A-45DE-9E4E-9743CB41082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1" name="Freeform 27">
                <a:extLst>
                  <a:ext uri="{FF2B5EF4-FFF2-40B4-BE49-F238E27FC236}">
                    <a16:creationId xmlns:a16="http://schemas.microsoft.com/office/drawing/2014/main" id="{EEF0032D-F8CA-4655-AD4F-046AC1972E1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3" name="Freeform 28">
                <a:extLst>
                  <a:ext uri="{FF2B5EF4-FFF2-40B4-BE49-F238E27FC236}">
                    <a16:creationId xmlns:a16="http://schemas.microsoft.com/office/drawing/2014/main" id="{3FC02A0E-99EF-4E0E-9871-274F72CA2A0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0" name="Line 29">
                <a:extLst>
                  <a:ext uri="{FF2B5EF4-FFF2-40B4-BE49-F238E27FC236}">
                    <a16:creationId xmlns:a16="http://schemas.microsoft.com/office/drawing/2014/main" id="{8751B133-4368-4616-A207-3AB99C80B0C8}"/>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4" name="Freeform 30">
                <a:extLst>
                  <a:ext uri="{FF2B5EF4-FFF2-40B4-BE49-F238E27FC236}">
                    <a16:creationId xmlns:a16="http://schemas.microsoft.com/office/drawing/2014/main" id="{D9742C80-6489-420E-B771-8CED645C5B0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64" name="Group 25">
              <a:extLst>
                <a:ext uri="{FF2B5EF4-FFF2-40B4-BE49-F238E27FC236}">
                  <a16:creationId xmlns:a16="http://schemas.microsoft.com/office/drawing/2014/main" id="{1BCA1D5E-9FFE-4641-98AC-56E30EB84147}"/>
                </a:ext>
              </a:extLst>
            </p:cNvPr>
            <p:cNvGrpSpPr>
              <a:grpSpLocks noChangeAspect="1"/>
            </p:cNvGrpSpPr>
            <p:nvPr/>
          </p:nvGrpSpPr>
          <p:grpSpPr bwMode="auto">
            <a:xfrm>
              <a:off x="5985773" y="4035817"/>
              <a:ext cx="430267" cy="333561"/>
              <a:chOff x="3689" y="2040"/>
              <a:chExt cx="307" cy="238"/>
            </a:xfrm>
          </p:grpSpPr>
          <p:sp>
            <p:nvSpPr>
              <p:cNvPr id="465" name="Freeform 26">
                <a:extLst>
                  <a:ext uri="{FF2B5EF4-FFF2-40B4-BE49-F238E27FC236}">
                    <a16:creationId xmlns:a16="http://schemas.microsoft.com/office/drawing/2014/main" id="{8CC40CBF-83E3-4FB2-ABB5-A6A31A2AC11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6" name="Freeform 27">
                <a:extLst>
                  <a:ext uri="{FF2B5EF4-FFF2-40B4-BE49-F238E27FC236}">
                    <a16:creationId xmlns:a16="http://schemas.microsoft.com/office/drawing/2014/main" id="{4D987C09-8EF2-4B89-8119-AE936BC84E9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7" name="Freeform 28">
                <a:extLst>
                  <a:ext uri="{FF2B5EF4-FFF2-40B4-BE49-F238E27FC236}">
                    <a16:creationId xmlns:a16="http://schemas.microsoft.com/office/drawing/2014/main" id="{940DD66F-9FEB-4994-9BF8-4BBC37D88C5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8" name="Line 29">
                <a:extLst>
                  <a:ext uri="{FF2B5EF4-FFF2-40B4-BE49-F238E27FC236}">
                    <a16:creationId xmlns:a16="http://schemas.microsoft.com/office/drawing/2014/main" id="{548F0276-52A3-44BE-9913-AD8A402294E0}"/>
                  </a:ext>
                </a:extLst>
              </p:cNvPr>
              <p:cNvSpPr>
                <a:spLocks noChangeShapeType="1"/>
              </p:cNvSpPr>
              <p:nvPr/>
            </p:nvSpPr>
            <p:spPr bwMode="auto">
              <a:xfrm>
                <a:off x="3841" y="2128"/>
                <a:ext cx="0" cy="6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9" name="Freeform 30">
                <a:extLst>
                  <a:ext uri="{FF2B5EF4-FFF2-40B4-BE49-F238E27FC236}">
                    <a16:creationId xmlns:a16="http://schemas.microsoft.com/office/drawing/2014/main" id="{A5025B19-2F3F-43DA-ABCE-289049434DC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490" name="Freeform 5">
            <a:extLst>
              <a:ext uri="{FF2B5EF4-FFF2-40B4-BE49-F238E27FC236}">
                <a16:creationId xmlns:a16="http://schemas.microsoft.com/office/drawing/2014/main" id="{64B38C3F-0B92-4E77-9291-01A165C6343F}"/>
              </a:ext>
            </a:extLst>
          </p:cNvPr>
          <p:cNvSpPr>
            <a:spLocks/>
          </p:cNvSpPr>
          <p:nvPr/>
        </p:nvSpPr>
        <p:spPr bwMode="auto">
          <a:xfrm>
            <a:off x="5277371" y="4702431"/>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491" name="Rectangle 490">
            <a:extLst>
              <a:ext uri="{FF2B5EF4-FFF2-40B4-BE49-F238E27FC236}">
                <a16:creationId xmlns:a16="http://schemas.microsoft.com/office/drawing/2014/main" id="{B8B76B06-430E-4B53-9C7E-C7983E0E55B6}"/>
              </a:ext>
            </a:extLst>
          </p:cNvPr>
          <p:cNvSpPr/>
          <p:nvPr/>
        </p:nvSpPr>
        <p:spPr bwMode="auto">
          <a:xfrm>
            <a:off x="528863" y="3795117"/>
            <a:ext cx="4221505" cy="1182691"/>
          </a:xfrm>
          <a:prstGeom prst="rect">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Domain Clients</a:t>
            </a:r>
          </a:p>
        </p:txBody>
      </p:sp>
      <p:sp>
        <p:nvSpPr>
          <p:cNvPr id="494" name="Freeform 5">
            <a:extLst>
              <a:ext uri="{FF2B5EF4-FFF2-40B4-BE49-F238E27FC236}">
                <a16:creationId xmlns:a16="http://schemas.microsoft.com/office/drawing/2014/main" id="{00C1209D-E823-46FD-9584-E40603351FB4}"/>
              </a:ext>
            </a:extLst>
          </p:cNvPr>
          <p:cNvSpPr>
            <a:spLocks/>
          </p:cNvSpPr>
          <p:nvPr/>
        </p:nvSpPr>
        <p:spPr bwMode="auto">
          <a:xfrm>
            <a:off x="699604" y="3670439"/>
            <a:ext cx="193820" cy="21555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endParaRPr>
          </a:p>
        </p:txBody>
      </p:sp>
      <p:sp>
        <p:nvSpPr>
          <p:cNvPr id="2" name="Freeform: Shape 1">
            <a:extLst>
              <a:ext uri="{FF2B5EF4-FFF2-40B4-BE49-F238E27FC236}">
                <a16:creationId xmlns:a16="http://schemas.microsoft.com/office/drawing/2014/main" id="{2A8B0154-E8B6-45F4-8E4B-2DFD4CB67194}"/>
              </a:ext>
            </a:extLst>
          </p:cNvPr>
          <p:cNvSpPr/>
          <p:nvPr/>
        </p:nvSpPr>
        <p:spPr bwMode="auto">
          <a:xfrm flipH="1">
            <a:off x="1654539" y="4845842"/>
            <a:ext cx="522149" cy="408769"/>
          </a:xfrm>
          <a:custGeom>
            <a:avLst/>
            <a:gdLst>
              <a:gd name="connsiteX0" fmla="*/ 476250 w 476250"/>
              <a:gd name="connsiteY0" fmla="*/ 0 h 352425"/>
              <a:gd name="connsiteX1" fmla="*/ 476250 w 476250"/>
              <a:gd name="connsiteY1" fmla="*/ 180975 h 352425"/>
              <a:gd name="connsiteX2" fmla="*/ 0 w 476250"/>
              <a:gd name="connsiteY2" fmla="*/ 180975 h 352425"/>
              <a:gd name="connsiteX3" fmla="*/ 0 w 476250"/>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476250" h="352425">
                <a:moveTo>
                  <a:pt x="476250" y="0"/>
                </a:moveTo>
                <a:lnTo>
                  <a:pt x="476250" y="180975"/>
                </a:lnTo>
                <a:lnTo>
                  <a:pt x="0" y="180975"/>
                </a:lnTo>
                <a:lnTo>
                  <a:pt x="0" y="352425"/>
                </a:lnTo>
              </a:path>
            </a:pathLst>
          </a:custGeom>
          <a:noFill/>
          <a:ln w="19050" cap="flat">
            <a:solidFill>
              <a:schemeClr val="accent5">
                <a:lumMod val="60000"/>
                <a:lumOff val="40000"/>
              </a:schemeClr>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43B7D3A8-A837-4E90-96A9-C6C0E4DB9118}"/>
              </a:ext>
            </a:extLst>
          </p:cNvPr>
          <p:cNvSpPr/>
          <p:nvPr/>
        </p:nvSpPr>
        <p:spPr bwMode="auto">
          <a:xfrm>
            <a:off x="2854321" y="4845842"/>
            <a:ext cx="784331" cy="408768"/>
          </a:xfrm>
          <a:custGeom>
            <a:avLst/>
            <a:gdLst>
              <a:gd name="connsiteX0" fmla="*/ 476250 w 476250"/>
              <a:gd name="connsiteY0" fmla="*/ 0 h 352425"/>
              <a:gd name="connsiteX1" fmla="*/ 476250 w 476250"/>
              <a:gd name="connsiteY1" fmla="*/ 180975 h 352425"/>
              <a:gd name="connsiteX2" fmla="*/ 0 w 476250"/>
              <a:gd name="connsiteY2" fmla="*/ 180975 h 352425"/>
              <a:gd name="connsiteX3" fmla="*/ 0 w 476250"/>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476250" h="352425">
                <a:moveTo>
                  <a:pt x="476250" y="0"/>
                </a:moveTo>
                <a:lnTo>
                  <a:pt x="476250" y="180975"/>
                </a:lnTo>
                <a:lnTo>
                  <a:pt x="0" y="180975"/>
                </a:lnTo>
                <a:lnTo>
                  <a:pt x="0" y="352425"/>
                </a:lnTo>
              </a:path>
            </a:pathLst>
          </a:custGeom>
          <a:noFill/>
          <a:ln w="19050" cap="flat">
            <a:solidFill>
              <a:schemeClr val="accent5">
                <a:lumMod val="60000"/>
                <a:lumOff val="40000"/>
              </a:schemeClr>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B947C0CD-3B20-4703-809B-15AD1AC25924}"/>
              </a:ext>
            </a:extLst>
          </p:cNvPr>
          <p:cNvSpPr/>
          <p:nvPr/>
        </p:nvSpPr>
        <p:spPr bwMode="auto">
          <a:xfrm flipH="1">
            <a:off x="3712014" y="4845841"/>
            <a:ext cx="522149" cy="408769"/>
          </a:xfrm>
          <a:custGeom>
            <a:avLst/>
            <a:gdLst>
              <a:gd name="connsiteX0" fmla="*/ 476250 w 476250"/>
              <a:gd name="connsiteY0" fmla="*/ 0 h 352425"/>
              <a:gd name="connsiteX1" fmla="*/ 476250 w 476250"/>
              <a:gd name="connsiteY1" fmla="*/ 180975 h 352425"/>
              <a:gd name="connsiteX2" fmla="*/ 0 w 476250"/>
              <a:gd name="connsiteY2" fmla="*/ 180975 h 352425"/>
              <a:gd name="connsiteX3" fmla="*/ 0 w 476250"/>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476250" h="352425">
                <a:moveTo>
                  <a:pt x="476250" y="0"/>
                </a:moveTo>
                <a:lnTo>
                  <a:pt x="476250" y="180975"/>
                </a:lnTo>
                <a:lnTo>
                  <a:pt x="0" y="180975"/>
                </a:lnTo>
                <a:lnTo>
                  <a:pt x="0" y="352425"/>
                </a:lnTo>
              </a:path>
            </a:pathLst>
          </a:custGeom>
          <a:noFill/>
          <a:ln w="19050" cap="flat">
            <a:solidFill>
              <a:schemeClr val="accent5">
                <a:lumMod val="60000"/>
                <a:lumOff val="40000"/>
              </a:schemeClr>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EE502DC5-EBA6-4861-994A-D80310CE42B0}"/>
              </a:ext>
            </a:extLst>
          </p:cNvPr>
          <p:cNvSpPr/>
          <p:nvPr/>
        </p:nvSpPr>
        <p:spPr bwMode="auto">
          <a:xfrm>
            <a:off x="3243111" y="3459466"/>
            <a:ext cx="538496" cy="614078"/>
          </a:xfrm>
          <a:custGeom>
            <a:avLst/>
            <a:gdLst>
              <a:gd name="connsiteX0" fmla="*/ 400050 w 400050"/>
              <a:gd name="connsiteY0" fmla="*/ 0 h 387350"/>
              <a:gd name="connsiteX1" fmla="*/ 400050 w 400050"/>
              <a:gd name="connsiteY1" fmla="*/ 88900 h 387350"/>
              <a:gd name="connsiteX2" fmla="*/ 0 w 400050"/>
              <a:gd name="connsiteY2" fmla="*/ 88900 h 387350"/>
              <a:gd name="connsiteX3" fmla="*/ 0 w 400050"/>
              <a:gd name="connsiteY3" fmla="*/ 387350 h 387350"/>
            </a:gdLst>
            <a:ahLst/>
            <a:cxnLst>
              <a:cxn ang="0">
                <a:pos x="connsiteX0" y="connsiteY0"/>
              </a:cxn>
              <a:cxn ang="0">
                <a:pos x="connsiteX1" y="connsiteY1"/>
              </a:cxn>
              <a:cxn ang="0">
                <a:pos x="connsiteX2" y="connsiteY2"/>
              </a:cxn>
              <a:cxn ang="0">
                <a:pos x="connsiteX3" y="connsiteY3"/>
              </a:cxn>
            </a:cxnLst>
            <a:rect l="l" t="t" r="r" b="b"/>
            <a:pathLst>
              <a:path w="400050" h="387350">
                <a:moveTo>
                  <a:pt x="400050" y="0"/>
                </a:moveTo>
                <a:lnTo>
                  <a:pt x="400050" y="88900"/>
                </a:lnTo>
                <a:lnTo>
                  <a:pt x="0" y="88900"/>
                </a:lnTo>
                <a:lnTo>
                  <a:pt x="0" y="387350"/>
                </a:lnTo>
              </a:path>
            </a:pathLst>
          </a:custGeom>
          <a:noFill/>
          <a:ln w="19050" cap="flat">
            <a:solidFill>
              <a:schemeClr val="accent5">
                <a:lumMod val="60000"/>
                <a:lumOff val="40000"/>
              </a:schemeClr>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B7491CC1-A254-4099-93C7-F85C6F1495BF}"/>
              </a:ext>
            </a:extLst>
          </p:cNvPr>
          <p:cNvCxnSpPr>
            <a:cxnSpLocks/>
          </p:cNvCxnSpPr>
          <p:nvPr/>
        </p:nvCxnSpPr>
        <p:spPr>
          <a:xfrm>
            <a:off x="4756060" y="4228353"/>
            <a:ext cx="497204" cy="0"/>
          </a:xfrm>
          <a:prstGeom prst="line">
            <a:avLst/>
          </a:prstGeom>
          <a:noFill/>
          <a:ln w="19050" cap="flat">
            <a:solidFill>
              <a:schemeClr val="accent5">
                <a:lumMod val="60000"/>
                <a:lumOff val="40000"/>
              </a:schemeClr>
            </a:solidFill>
            <a:prstDash val="solid"/>
            <a:miter lim="800000"/>
            <a:headEnd/>
            <a:tailEnd type="arrow"/>
          </a:ln>
          <a:extLst>
            <a:ext uri="{909E8E84-426E-40DD-AFC4-6F175D3DCCD1}">
              <a14:hiddenFill xmlns:a14="http://schemas.microsoft.com/office/drawing/2010/main">
                <a:solidFill>
                  <a:srgbClr val="FFFFFF"/>
                </a:solidFill>
              </a14:hiddenFill>
            </a:ext>
          </a:extLst>
        </p:spPr>
      </p:cxnSp>
      <p:sp>
        <p:nvSpPr>
          <p:cNvPr id="9" name="Freeform: Shape 8">
            <a:extLst>
              <a:ext uri="{FF2B5EF4-FFF2-40B4-BE49-F238E27FC236}">
                <a16:creationId xmlns:a16="http://schemas.microsoft.com/office/drawing/2014/main" id="{11742353-B974-4F22-AA42-16C2B015293F}"/>
              </a:ext>
            </a:extLst>
          </p:cNvPr>
          <p:cNvSpPr/>
          <p:nvPr/>
        </p:nvSpPr>
        <p:spPr bwMode="auto">
          <a:xfrm>
            <a:off x="4650014" y="3111500"/>
            <a:ext cx="1390650" cy="577850"/>
          </a:xfrm>
          <a:custGeom>
            <a:avLst/>
            <a:gdLst>
              <a:gd name="connsiteX0" fmla="*/ 0 w 1390650"/>
              <a:gd name="connsiteY0" fmla="*/ 0 h 577850"/>
              <a:gd name="connsiteX1" fmla="*/ 1390650 w 1390650"/>
              <a:gd name="connsiteY1" fmla="*/ 0 h 577850"/>
              <a:gd name="connsiteX2" fmla="*/ 1390650 w 1390650"/>
              <a:gd name="connsiteY2" fmla="*/ 577850 h 577850"/>
            </a:gdLst>
            <a:ahLst/>
            <a:cxnLst>
              <a:cxn ang="0">
                <a:pos x="connsiteX0" y="connsiteY0"/>
              </a:cxn>
              <a:cxn ang="0">
                <a:pos x="connsiteX1" y="connsiteY1"/>
              </a:cxn>
              <a:cxn ang="0">
                <a:pos x="connsiteX2" y="connsiteY2"/>
              </a:cxn>
            </a:cxnLst>
            <a:rect l="l" t="t" r="r" b="b"/>
            <a:pathLst>
              <a:path w="1390650" h="577850">
                <a:moveTo>
                  <a:pt x="0" y="0"/>
                </a:moveTo>
                <a:lnTo>
                  <a:pt x="1390650" y="0"/>
                </a:lnTo>
                <a:lnTo>
                  <a:pt x="1390650" y="577850"/>
                </a:lnTo>
              </a:path>
            </a:pathLst>
          </a:cu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3" name="TextBox 502">
            <a:extLst>
              <a:ext uri="{FF2B5EF4-FFF2-40B4-BE49-F238E27FC236}">
                <a16:creationId xmlns:a16="http://schemas.microsoft.com/office/drawing/2014/main" id="{193D660A-622B-4EB2-88E7-DF8F909D281E}"/>
              </a:ext>
            </a:extLst>
          </p:cNvPr>
          <p:cNvSpPr txBox="1"/>
          <p:nvPr/>
        </p:nvSpPr>
        <p:spPr>
          <a:xfrm>
            <a:off x="3506454" y="1166864"/>
            <a:ext cx="556947"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Internet</a:t>
            </a:r>
          </a:p>
        </p:txBody>
      </p:sp>
      <p:cxnSp>
        <p:nvCxnSpPr>
          <p:cNvPr id="504" name="Straight Connector 503">
            <a:extLst>
              <a:ext uri="{FF2B5EF4-FFF2-40B4-BE49-F238E27FC236}">
                <a16:creationId xmlns:a16="http://schemas.microsoft.com/office/drawing/2014/main" id="{DF40C81E-E3F1-4A7C-A9A2-2D684504D103}"/>
              </a:ext>
            </a:extLst>
          </p:cNvPr>
          <p:cNvCxnSpPr>
            <a:cxnSpLocks/>
          </p:cNvCxnSpPr>
          <p:nvPr/>
        </p:nvCxnSpPr>
        <p:spPr>
          <a:xfrm>
            <a:off x="3785462" y="1932151"/>
            <a:ext cx="0" cy="757709"/>
          </a:xfrm>
          <a:prstGeom prst="line">
            <a:avLst/>
          </a:prstGeom>
          <a:noFill/>
          <a:ln w="19050" cap="flat">
            <a:solidFill>
              <a:schemeClr val="accent5">
                <a:lumMod val="60000"/>
                <a:lumOff val="40000"/>
              </a:schemeClr>
            </a:solidFill>
            <a:prstDash val="solid"/>
            <a:miter lim="800000"/>
            <a:headEnd/>
            <a:tailEnd type="arrow"/>
          </a:ln>
          <a:extLst>
            <a:ext uri="{909E8E84-426E-40DD-AFC4-6F175D3DCCD1}">
              <a14:hiddenFill xmlns:a14="http://schemas.microsoft.com/office/drawing/2010/main">
                <a:solidFill>
                  <a:srgbClr val="FFFFFF"/>
                </a:solidFill>
              </a14:hiddenFill>
            </a:ext>
          </a:extLst>
        </p:spPr>
      </p:cxnSp>
      <p:sp>
        <p:nvSpPr>
          <p:cNvPr id="27" name="Freeform: Shape 26">
            <a:extLst>
              <a:ext uri="{FF2B5EF4-FFF2-40B4-BE49-F238E27FC236}">
                <a16:creationId xmlns:a16="http://schemas.microsoft.com/office/drawing/2014/main" id="{69E81BE1-49A6-422D-9563-17AFAC356F04}"/>
              </a:ext>
            </a:extLst>
          </p:cNvPr>
          <p:cNvSpPr/>
          <p:nvPr/>
        </p:nvSpPr>
        <p:spPr bwMode="auto">
          <a:xfrm>
            <a:off x="2207035" y="1932151"/>
            <a:ext cx="459239" cy="3322459"/>
          </a:xfrm>
          <a:custGeom>
            <a:avLst/>
            <a:gdLst>
              <a:gd name="connsiteX0" fmla="*/ 0 w 464820"/>
              <a:gd name="connsiteY0" fmla="*/ 0 h 3474720"/>
              <a:gd name="connsiteX1" fmla="*/ 0 w 464820"/>
              <a:gd name="connsiteY1" fmla="*/ 1828800 h 3474720"/>
              <a:gd name="connsiteX2" fmla="*/ 464820 w 464820"/>
              <a:gd name="connsiteY2" fmla="*/ 1828800 h 3474720"/>
              <a:gd name="connsiteX3" fmla="*/ 464820 w 464820"/>
              <a:gd name="connsiteY3" fmla="*/ 3474720 h 3474720"/>
            </a:gdLst>
            <a:ahLst/>
            <a:cxnLst>
              <a:cxn ang="0">
                <a:pos x="connsiteX0" y="connsiteY0"/>
              </a:cxn>
              <a:cxn ang="0">
                <a:pos x="connsiteX1" y="connsiteY1"/>
              </a:cxn>
              <a:cxn ang="0">
                <a:pos x="connsiteX2" y="connsiteY2"/>
              </a:cxn>
              <a:cxn ang="0">
                <a:pos x="connsiteX3" y="connsiteY3"/>
              </a:cxn>
            </a:cxnLst>
            <a:rect l="l" t="t" r="r" b="b"/>
            <a:pathLst>
              <a:path w="464820" h="3474720">
                <a:moveTo>
                  <a:pt x="0" y="0"/>
                </a:moveTo>
                <a:lnTo>
                  <a:pt x="0" y="1828800"/>
                </a:lnTo>
                <a:lnTo>
                  <a:pt x="464820" y="1828800"/>
                </a:lnTo>
                <a:lnTo>
                  <a:pt x="464820" y="3474720"/>
                </a:lnTo>
              </a:path>
            </a:pathLst>
          </a:custGeom>
          <a:noFill/>
          <a:ln w="19050" cap="flat">
            <a:solidFill>
              <a:schemeClr val="accent5"/>
            </a:solidFill>
            <a:prstDash val="solid"/>
            <a:miter lim="800000"/>
            <a:headEnd/>
            <a:tailEnd type="arrow"/>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33288609-504A-4D73-B898-087DA647E602}"/>
              </a:ext>
            </a:extLst>
          </p:cNvPr>
          <p:cNvCxnSpPr>
            <a:cxnSpLocks/>
          </p:cNvCxnSpPr>
          <p:nvPr/>
        </p:nvCxnSpPr>
        <p:spPr>
          <a:xfrm>
            <a:off x="2021298" y="1935480"/>
            <a:ext cx="0" cy="2138064"/>
          </a:xfrm>
          <a:prstGeom prst="line">
            <a:avLst/>
          </a:prstGeom>
          <a:noFill/>
          <a:ln w="19050" cap="flat">
            <a:solidFill>
              <a:schemeClr val="accent5">
                <a:lumMod val="60000"/>
                <a:lumOff val="40000"/>
              </a:schemeClr>
            </a:solidFill>
            <a:prstDash val="solid"/>
            <a:miter lim="800000"/>
            <a:headEnd/>
            <a:tailEnd type="arrow"/>
          </a:ln>
          <a:extLst>
            <a:ext uri="{909E8E84-426E-40DD-AFC4-6F175D3DCCD1}">
              <a14:hiddenFill xmlns:a14="http://schemas.microsoft.com/office/drawing/2010/main">
                <a:solidFill>
                  <a:srgbClr val="FFFFFF"/>
                </a:solidFill>
              </a14:hiddenFill>
            </a:ext>
          </a:extLst>
        </p:spPr>
      </p:cxnSp>
      <p:cxnSp>
        <p:nvCxnSpPr>
          <p:cNvPr id="506" name="Straight Connector 505">
            <a:extLst>
              <a:ext uri="{FF2B5EF4-FFF2-40B4-BE49-F238E27FC236}">
                <a16:creationId xmlns:a16="http://schemas.microsoft.com/office/drawing/2014/main" id="{95AC4375-D8FF-4FDC-B280-D488BACAD952}"/>
              </a:ext>
            </a:extLst>
          </p:cNvPr>
          <p:cNvCxnSpPr>
            <a:cxnSpLocks/>
          </p:cNvCxnSpPr>
          <p:nvPr/>
        </p:nvCxnSpPr>
        <p:spPr>
          <a:xfrm>
            <a:off x="1080122" y="1943100"/>
            <a:ext cx="0" cy="2130444"/>
          </a:xfrm>
          <a:prstGeom prst="line">
            <a:avLst/>
          </a:prstGeom>
          <a:noFill/>
          <a:ln w="19050" cap="flat">
            <a:solidFill>
              <a:schemeClr val="accent5">
                <a:lumMod val="60000"/>
                <a:lumOff val="40000"/>
              </a:schemeClr>
            </a:solidFill>
            <a:prstDash val="solid"/>
            <a:miter lim="800000"/>
            <a:headEnd/>
            <a:tailEnd type="arrow"/>
          </a:ln>
          <a:extLst>
            <a:ext uri="{909E8E84-426E-40DD-AFC4-6F175D3DCCD1}">
              <a14:hiddenFill xmlns:a14="http://schemas.microsoft.com/office/drawing/2010/main">
                <a:solidFill>
                  <a:srgbClr val="FFFFFF"/>
                </a:solidFill>
              </a14:hiddenFill>
            </a:ext>
          </a:extLst>
        </p:spPr>
      </p:cxnSp>
      <p:sp>
        <p:nvSpPr>
          <p:cNvPr id="507" name="TextBox 506">
            <a:extLst>
              <a:ext uri="{FF2B5EF4-FFF2-40B4-BE49-F238E27FC236}">
                <a16:creationId xmlns:a16="http://schemas.microsoft.com/office/drawing/2014/main" id="{9AD84736-1C72-4827-ABCE-6F2D4D337A32}"/>
              </a:ext>
            </a:extLst>
          </p:cNvPr>
          <p:cNvSpPr txBox="1"/>
          <p:nvPr/>
        </p:nvSpPr>
        <p:spPr>
          <a:xfrm>
            <a:off x="1590252" y="840544"/>
            <a:ext cx="1048364"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Branch</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192.168.10.0/24</a:t>
            </a:r>
          </a:p>
        </p:txBody>
      </p:sp>
      <p:sp>
        <p:nvSpPr>
          <p:cNvPr id="508" name="TextBox 507">
            <a:extLst>
              <a:ext uri="{FF2B5EF4-FFF2-40B4-BE49-F238E27FC236}">
                <a16:creationId xmlns:a16="http://schemas.microsoft.com/office/drawing/2014/main" id="{0EA3EF9F-17BA-4E16-AF79-3E8C47C4A3F7}"/>
              </a:ext>
            </a:extLst>
          </p:cNvPr>
          <p:cNvSpPr txBox="1"/>
          <p:nvPr/>
        </p:nvSpPr>
        <p:spPr>
          <a:xfrm>
            <a:off x="540001" y="547276"/>
            <a:ext cx="889924"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On-premises</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10.10.0.0/16</a:t>
            </a:r>
          </a:p>
        </p:txBody>
      </p:sp>
      <p:graphicFrame>
        <p:nvGraphicFramePr>
          <p:cNvPr id="509" name="Table 508">
            <a:extLst>
              <a:ext uri="{FF2B5EF4-FFF2-40B4-BE49-F238E27FC236}">
                <a16:creationId xmlns:a16="http://schemas.microsoft.com/office/drawing/2014/main" id="{A35387F2-6BFF-447B-9541-C8757057D7C4}"/>
              </a:ext>
            </a:extLst>
          </p:cNvPr>
          <p:cNvGraphicFramePr>
            <a:graphicFrameLocks noGrp="1"/>
          </p:cNvGraphicFramePr>
          <p:nvPr/>
        </p:nvGraphicFramePr>
        <p:xfrm>
          <a:off x="7119486" y="2790200"/>
          <a:ext cx="5045672" cy="2723995"/>
        </p:xfrm>
        <a:graphic>
          <a:graphicData uri="http://schemas.openxmlformats.org/drawingml/2006/table">
            <a:tbl>
              <a:tblPr>
                <a:tableStyleId>{B301B821-A1FF-4177-AEE7-76D212191A09}</a:tableStyleId>
              </a:tblPr>
              <a:tblGrid>
                <a:gridCol w="469096">
                  <a:extLst>
                    <a:ext uri="{9D8B030D-6E8A-4147-A177-3AD203B41FA5}">
                      <a16:colId xmlns:a16="http://schemas.microsoft.com/office/drawing/2014/main" val="878956919"/>
                    </a:ext>
                  </a:extLst>
                </a:gridCol>
                <a:gridCol w="1642624">
                  <a:extLst>
                    <a:ext uri="{9D8B030D-6E8A-4147-A177-3AD203B41FA5}">
                      <a16:colId xmlns:a16="http://schemas.microsoft.com/office/drawing/2014/main" val="1546973202"/>
                    </a:ext>
                  </a:extLst>
                </a:gridCol>
                <a:gridCol w="1015562">
                  <a:extLst>
                    <a:ext uri="{9D8B030D-6E8A-4147-A177-3AD203B41FA5}">
                      <a16:colId xmlns:a16="http://schemas.microsoft.com/office/drawing/2014/main" val="236321253"/>
                    </a:ext>
                  </a:extLst>
                </a:gridCol>
                <a:gridCol w="1053812">
                  <a:extLst>
                    <a:ext uri="{9D8B030D-6E8A-4147-A177-3AD203B41FA5}">
                      <a16:colId xmlns:a16="http://schemas.microsoft.com/office/drawing/2014/main" val="2021927125"/>
                    </a:ext>
                  </a:extLst>
                </a:gridCol>
                <a:gridCol w="864578">
                  <a:extLst>
                    <a:ext uri="{9D8B030D-6E8A-4147-A177-3AD203B41FA5}">
                      <a16:colId xmlns:a16="http://schemas.microsoft.com/office/drawing/2014/main" val="414589496"/>
                    </a:ext>
                  </a:extLst>
                </a:gridCol>
              </a:tblGrid>
              <a:tr h="262826">
                <a:tc gridSpan="5">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algn="ctr" fontAlgn="t">
                        <a:spcBef>
                          <a:spcPts val="0"/>
                        </a:spcBef>
                        <a:spcAft>
                          <a:spcPts val="0"/>
                        </a:spcAft>
                      </a:pPr>
                      <a:r>
                        <a:rPr lang="en-US" sz="1200">
                          <a:effectLst/>
                        </a:rPr>
                        <a:t>Network Security Group (NSG)</a:t>
                      </a:r>
                      <a:endParaRPr lang="en-US" sz="1200" b="1">
                        <a:gradFill>
                          <a:gsLst>
                            <a:gs pos="93805">
                              <a:schemeClr val="bg1"/>
                            </a:gs>
                            <a:gs pos="82000">
                              <a:schemeClr val="bg1"/>
                            </a:gs>
                          </a:gsLst>
                          <a:lin ang="5400000" scaled="0"/>
                        </a:gradFill>
                        <a:effectLst/>
                        <a:latin typeface="+mj-lt"/>
                      </a:endParaRPr>
                    </a:p>
                  </a:txBody>
                  <a:tcPr marL="49787" marR="49787" marT="36576" marB="49787" anchor="ct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28503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Action</a:t>
                      </a:r>
                      <a:endParaRPr lang="en-US" sz="1000" b="1">
                        <a:gradFill>
                          <a:gsLst>
                            <a:gs pos="93805">
                              <a:schemeClr val="bg1"/>
                            </a:gs>
                            <a:gs pos="82000">
                              <a:schemeClr val="bg1"/>
                            </a:gs>
                          </a:gsLst>
                          <a:lin ang="5400000" scaled="0"/>
                        </a:gradFill>
                        <a:effectLst/>
                        <a:latin typeface="+mj-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Name</a:t>
                      </a:r>
                      <a:endParaRPr lang="en-US" sz="1000" b="1">
                        <a:gradFill>
                          <a:gsLst>
                            <a:gs pos="93805">
                              <a:schemeClr val="bg1"/>
                            </a:gs>
                            <a:gs pos="82000">
                              <a:schemeClr val="bg1"/>
                            </a:gs>
                          </a:gsLst>
                          <a:lin ang="5400000" scaled="0"/>
                        </a:gradFill>
                        <a:effectLst/>
                        <a:latin typeface="+mj-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Source</a:t>
                      </a:r>
                      <a:endParaRPr lang="en-US" sz="1000" b="1">
                        <a:gradFill>
                          <a:gsLst>
                            <a:gs pos="93805">
                              <a:schemeClr val="bg1"/>
                            </a:gs>
                            <a:gs pos="82000">
                              <a:schemeClr val="bg1"/>
                            </a:gs>
                          </a:gsLst>
                          <a:lin ang="5400000" scaled="0"/>
                        </a:gradFill>
                        <a:effectLst/>
                        <a:latin typeface="+mj-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a:effectLst/>
                        </a:rPr>
                        <a:t>Destination</a:t>
                      </a:r>
                      <a:endParaRPr lang="en-US" sz="1000" b="1">
                        <a:gradFill>
                          <a:gsLst>
                            <a:gs pos="93805">
                              <a:schemeClr val="bg1"/>
                            </a:gs>
                            <a:gs pos="82000">
                              <a:schemeClr val="bg1"/>
                            </a:gs>
                          </a:gsLst>
                          <a:lin ang="5400000" scaled="0"/>
                        </a:gradFill>
                        <a:effectLst/>
                        <a:latin typeface="+mj-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dirty="0">
                          <a:effectLst/>
                        </a:rPr>
                        <a:t>Port</a:t>
                      </a:r>
                      <a:endParaRPr lang="en-US" sz="1000" b="1" dirty="0">
                        <a:gradFill>
                          <a:gsLst>
                            <a:gs pos="93805">
                              <a:schemeClr val="bg1"/>
                            </a:gs>
                            <a:gs pos="82000">
                              <a:schemeClr val="bg1"/>
                            </a:gs>
                          </a:gsLst>
                          <a:lin ang="5400000" scaled="0"/>
                        </a:gradFill>
                        <a:effectLst/>
                        <a:latin typeface="+mj-lt"/>
                      </a:endParaRPr>
                    </a:p>
                  </a:txBody>
                  <a:tcPr marL="49787" marR="49787" marT="49787" marB="49787"/>
                </a:tc>
                <a:extLst>
                  <a:ext uri="{0D108BD9-81ED-4DB2-BD59-A6C34878D82A}">
                    <a16:rowId xmlns:a16="http://schemas.microsoft.com/office/drawing/2014/main" val="819426849"/>
                  </a:ext>
                </a:extLst>
              </a:tr>
              <a:tr h="28503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kern="1200">
                          <a:effectLst/>
                        </a:rPr>
                        <a:t>Deny</a:t>
                      </a:r>
                      <a:endParaRPr lang="en-US" sz="1000" b="0" kern="1200">
                        <a:gradFill>
                          <a:gsLst>
                            <a:gs pos="31858">
                              <a:srgbClr val="E81123"/>
                            </a:gs>
                            <a:gs pos="65000">
                              <a:srgbClr val="E81123"/>
                            </a:gs>
                          </a:gsLst>
                          <a:lin ang="5400000" scaled="0"/>
                        </a:gradFill>
                        <a:effectLst/>
                        <a:latin typeface="+mj-lt"/>
                        <a:ea typeface="+mn-ea"/>
                        <a:cs typeface="+mn-cs"/>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dirty="0">
                          <a:effectLst/>
                        </a:rPr>
                        <a:t>QurantineVMs</a:t>
                      </a:r>
                      <a:endParaRPr lang="en-US" sz="1000" kern="1200" dirty="0">
                        <a:gradFill>
                          <a:gsLst>
                            <a:gs pos="61947">
                              <a:schemeClr val="tx1"/>
                            </a:gs>
                            <a:gs pos="47000">
                              <a:schemeClr val="tx1"/>
                            </a:gs>
                          </a:gsLst>
                          <a:lin ang="5400000" scaled="0"/>
                        </a:gradFill>
                        <a:effectLst/>
                        <a:latin typeface="Segoe UI Semilight"/>
                        <a:ea typeface="+mn-ea"/>
                        <a:cs typeface="+mn-cs"/>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a:effectLst/>
                        </a:rPr>
                        <a:t>Any</a:t>
                      </a:r>
                      <a:endParaRPr lang="en-US" sz="1000" i="1" kern="1200">
                        <a:gradFill>
                          <a:gsLst>
                            <a:gs pos="61947">
                              <a:schemeClr val="tx1"/>
                            </a:gs>
                            <a:gs pos="47000">
                              <a:schemeClr val="tx1"/>
                            </a:gs>
                          </a:gsLst>
                          <a:lin ang="5400000" scaled="0"/>
                        </a:gradFill>
                        <a:effectLst/>
                        <a:latin typeface="Segoe UI Semilight"/>
                        <a:ea typeface="+mn-ea"/>
                        <a:cs typeface="+mn-cs"/>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b="1" dirty="0">
                          <a:effectLst/>
                        </a:rPr>
                        <a:t>QurantineVMs</a:t>
                      </a:r>
                      <a:endParaRPr lang="en-US" sz="1000" b="1" dirty="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a:effectLst/>
                        </a:rPr>
                        <a:t>Any</a:t>
                      </a:r>
                      <a:endParaRPr lang="en-US" sz="1000" kern="1200">
                        <a:gradFill>
                          <a:gsLst>
                            <a:gs pos="61947">
                              <a:schemeClr val="tx1"/>
                            </a:gs>
                            <a:gs pos="47000">
                              <a:schemeClr val="tx1"/>
                            </a:gs>
                          </a:gsLst>
                          <a:lin ang="5400000" scaled="0"/>
                        </a:gradFill>
                        <a:effectLst/>
                        <a:latin typeface="Segoe UI Semilight"/>
                        <a:ea typeface="+mn-ea"/>
                        <a:cs typeface="+mn-cs"/>
                      </a:endParaRPr>
                    </a:p>
                  </a:txBody>
                  <a:tcPr marL="49787" marR="49787" marT="49787" marB="49787" anchor="ctr"/>
                </a:tc>
                <a:extLst>
                  <a:ext uri="{0D108BD9-81ED-4DB2-BD59-A6C34878D82A}">
                    <a16:rowId xmlns:a16="http://schemas.microsoft.com/office/drawing/2014/main" val="2431182223"/>
                  </a:ext>
                </a:extLst>
              </a:tr>
              <a:tr h="28503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dirty="0">
                          <a:effectLst/>
                        </a:rPr>
                        <a:t>Allow</a:t>
                      </a:r>
                      <a:endParaRPr lang="en-US" sz="1000" b="0" dirty="0">
                        <a:gradFill>
                          <a:gsLst>
                            <a:gs pos="13274">
                              <a:srgbClr val="107C10"/>
                            </a:gs>
                            <a:gs pos="31858">
                              <a:srgbClr val="107C10"/>
                            </a:gs>
                          </a:gsLst>
                          <a:lin ang="5400000" scaled="0"/>
                        </a:gradFill>
                        <a:effectLst/>
                        <a:latin typeface="+mj-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AllowInternetToWebServers</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a:effectLst/>
                        </a:rPr>
                        <a:t>Internet</a:t>
                      </a:r>
                      <a:endParaRPr lang="en-US" sz="1000" i="1">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WebServers</a:t>
                      </a:r>
                      <a:endParaRPr lang="en-US" sz="1000" b="1">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a:effectLst/>
                        </a:rPr>
                        <a:t>80,443(HTTP)</a:t>
                      </a:r>
                      <a:endParaRPr lang="en-US" sz="1000" kern="1200">
                        <a:gradFill>
                          <a:gsLst>
                            <a:gs pos="61947">
                              <a:schemeClr val="tx1"/>
                            </a:gs>
                            <a:gs pos="47000">
                              <a:schemeClr val="tx1"/>
                            </a:gs>
                          </a:gsLst>
                          <a:lin ang="5400000" scaled="0"/>
                        </a:gradFill>
                        <a:effectLst/>
                        <a:latin typeface="Segoe UI Semilight"/>
                        <a:ea typeface="+mn-ea"/>
                        <a:cs typeface="+mn-cs"/>
                      </a:endParaRPr>
                    </a:p>
                  </a:txBody>
                  <a:tcPr marL="49787" marR="49787" marT="49787" marB="49787" anchor="ctr"/>
                </a:tc>
                <a:extLst>
                  <a:ext uri="{0D108BD9-81ED-4DB2-BD59-A6C34878D82A}">
                    <a16:rowId xmlns:a16="http://schemas.microsoft.com/office/drawing/2014/main" val="1048954723"/>
                  </a:ext>
                </a:extLst>
              </a:tr>
              <a:tr h="28503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a:t>
                      </a:r>
                      <a:endParaRPr lang="en-US" sz="1000" b="0">
                        <a:gradFill>
                          <a:gsLst>
                            <a:gs pos="13274">
                              <a:srgbClr val="107C10"/>
                            </a:gs>
                            <a:gs pos="31858">
                              <a:srgbClr val="107C10"/>
                            </a:gs>
                          </a:gsLst>
                          <a:lin ang="5400000" scaled="0"/>
                        </a:gradFill>
                        <a:effectLst/>
                        <a:latin typeface="+mj-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AllowWebToApp</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WebServers</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a:effectLst/>
                        </a:rPr>
                        <a:t>AppServers</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443 (HTTPS)</a:t>
                      </a:r>
                      <a:endParaRPr lang="en-US" sz="1000">
                        <a:gradFill>
                          <a:gsLst>
                            <a:gs pos="61947">
                              <a:schemeClr val="tx1"/>
                            </a:gs>
                            <a:gs pos="47000">
                              <a:schemeClr val="tx1"/>
                            </a:gs>
                          </a:gsLst>
                          <a:lin ang="5400000" scaled="0"/>
                        </a:gradFill>
                        <a:effectLst/>
                        <a:latin typeface="+mn-lt"/>
                      </a:endParaRPr>
                    </a:p>
                  </a:txBody>
                  <a:tcPr marL="49787" marR="49787" marT="49787" marB="49787" anchor="ctr"/>
                </a:tc>
                <a:extLst>
                  <a:ext uri="{0D108BD9-81ED-4DB2-BD59-A6C34878D82A}">
                    <a16:rowId xmlns:a16="http://schemas.microsoft.com/office/drawing/2014/main" val="2540399288"/>
                  </a:ext>
                </a:extLst>
              </a:tr>
              <a:tr h="312614">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a:t>
                      </a:r>
                      <a:endParaRPr lang="en-US" sz="1000" b="0">
                        <a:gradFill>
                          <a:gsLst>
                            <a:gs pos="13274">
                              <a:srgbClr val="107C10"/>
                            </a:gs>
                            <a:gs pos="31858">
                              <a:srgbClr val="107C10"/>
                            </a:gs>
                          </a:gsLst>
                          <a:lin ang="5400000" scaled="0"/>
                        </a:gradFill>
                        <a:effectLst/>
                        <a:latin typeface="+mj-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AllowAppToDb</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AppServers</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dirty="0">
                          <a:effectLst/>
                        </a:rPr>
                        <a:t>DatabaseServers</a:t>
                      </a:r>
                      <a:endParaRPr lang="en-US" sz="1000" b="1" dirty="0">
                        <a:gradFill>
                          <a:gsLst>
                            <a:gs pos="61947">
                              <a:schemeClr val="tx1"/>
                            </a:gs>
                            <a:gs pos="47000">
                              <a:schemeClr val="tx1"/>
                            </a:gs>
                          </a:gsLst>
                          <a:lin ang="5400000" scaled="0"/>
                        </a:gradFill>
                        <a:effectLst/>
                        <a:latin typeface="+mn-lt"/>
                      </a:endParaRPr>
                    </a:p>
                  </a:txBody>
                  <a:tcPr marL="49787" marR="49787" marT="49787" marB="49787" anchor="ctr"/>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a:effectLst/>
                        </a:rPr>
                        <a:t>1443 (MSSQL)</a:t>
                      </a:r>
                      <a:endParaRPr lang="en-US" sz="1000" kern="1200">
                        <a:gradFill>
                          <a:gsLst>
                            <a:gs pos="61947">
                              <a:schemeClr val="tx1"/>
                            </a:gs>
                            <a:gs pos="47000">
                              <a:schemeClr val="tx1"/>
                            </a:gs>
                          </a:gsLst>
                          <a:lin ang="5400000" scaled="0"/>
                        </a:gradFill>
                        <a:effectLst/>
                        <a:latin typeface="Segoe UI Semilight"/>
                        <a:ea typeface="+mn-ea"/>
                        <a:cs typeface="+mn-cs"/>
                      </a:endParaRPr>
                    </a:p>
                  </a:txBody>
                  <a:tcPr marL="49787" marR="49787" marT="49787" marB="49787" anchor="ctr"/>
                </a:tc>
                <a:extLst>
                  <a:ext uri="{0D108BD9-81ED-4DB2-BD59-A6C34878D82A}">
                    <a16:rowId xmlns:a16="http://schemas.microsoft.com/office/drawing/2014/main" val="3790171863"/>
                  </a:ext>
                </a:extLst>
              </a:tr>
              <a:tr h="312614">
                <a:tc>
                  <a:txBody>
                    <a:bodyPr/>
                    <a:lstStyle/>
                    <a:p>
                      <a:pPr marL="0" marR="0" fontAlgn="t">
                        <a:spcBef>
                          <a:spcPts val="0"/>
                        </a:spcBef>
                        <a:spcAft>
                          <a:spcPts val="0"/>
                        </a:spcAft>
                      </a:pPr>
                      <a:r>
                        <a:rPr lang="en-US" sz="1000">
                          <a:effectLst/>
                        </a:rPr>
                        <a:t>Allow</a:t>
                      </a:r>
                      <a:endParaRPr lang="en-US" sz="1000" b="0">
                        <a:gradFill>
                          <a:gsLst>
                            <a:gs pos="13274">
                              <a:srgbClr val="107C10"/>
                            </a:gs>
                            <a:gs pos="31858">
                              <a:srgbClr val="107C10"/>
                            </a:gs>
                          </a:gsLst>
                          <a:lin ang="5400000" scaled="0"/>
                        </a:gradFill>
                        <a:effectLst/>
                        <a:latin typeface="+mj-lt"/>
                      </a:endParaRPr>
                    </a:p>
                  </a:txBody>
                  <a:tcPr marL="49787" marR="49787" marT="49787" marB="49787" anchor="ctr"/>
                </a:tc>
                <a:tc>
                  <a:txBody>
                    <a:bodyPr/>
                    <a:lstStyle/>
                    <a:p>
                      <a:pPr marL="0" marR="0" fontAlgn="t">
                        <a:spcBef>
                          <a:spcPts val="0"/>
                        </a:spcBef>
                        <a:spcAft>
                          <a:spcPts val="0"/>
                        </a:spcAft>
                      </a:pPr>
                      <a:r>
                        <a:rPr lang="en-US" sz="1000">
                          <a:effectLst/>
                        </a:rPr>
                        <a:t>AllowApp</a:t>
                      </a:r>
                      <a:r>
                        <a:rPr lang="en-US" sz="1000" baseline="0">
                          <a:effectLst/>
                        </a:rPr>
                        <a:t>ToLogServers</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p>
                      <a:pPr marL="0" marR="0" fontAlgn="t">
                        <a:spcBef>
                          <a:spcPts val="0"/>
                        </a:spcBef>
                        <a:spcAft>
                          <a:spcPts val="0"/>
                        </a:spcAft>
                      </a:pPr>
                      <a:r>
                        <a:rPr lang="en-US" sz="1000">
                          <a:effectLst/>
                        </a:rPr>
                        <a:t>AppServers</a:t>
                      </a:r>
                      <a:endParaRPr lang="en-US" sz="1000" b="0">
                        <a:gradFill>
                          <a:gsLst>
                            <a:gs pos="61947">
                              <a:schemeClr val="tx1"/>
                            </a:gs>
                            <a:gs pos="47000">
                              <a:schemeClr val="tx1"/>
                            </a:gs>
                          </a:gsLst>
                          <a:lin ang="5400000" scaled="0"/>
                        </a:gradFill>
                        <a:effectLst/>
                        <a:latin typeface="+mn-lt"/>
                      </a:endParaRPr>
                    </a:p>
                  </a:txBody>
                  <a:tcPr marL="49787" marR="49787" marT="49787" marB="49787"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a:effectLst/>
                        </a:rPr>
                        <a:t>LogServers</a:t>
                      </a:r>
                      <a:endParaRPr lang="en-US" sz="1000" b="0">
                        <a:gradFill>
                          <a:gsLst>
                            <a:gs pos="61947">
                              <a:schemeClr val="tx1"/>
                            </a:gs>
                            <a:gs pos="47000">
                              <a:schemeClr val="tx1"/>
                            </a:gs>
                          </a:gsLst>
                          <a:lin ang="5400000" scaled="0"/>
                        </a:gradFill>
                        <a:effectLst/>
                        <a:latin typeface="+mn-lt"/>
                      </a:endParaRPr>
                    </a:p>
                  </a:txBody>
                  <a:tcPr marL="49787" marR="49787" marT="49787" marB="49787"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a:effectLst/>
                        </a:rPr>
                        <a:t>8089</a:t>
                      </a:r>
                      <a:endParaRPr lang="en-US" sz="1000">
                        <a:gradFill>
                          <a:gsLst>
                            <a:gs pos="61947">
                              <a:schemeClr val="tx1"/>
                            </a:gs>
                            <a:gs pos="47000">
                              <a:schemeClr val="tx1"/>
                            </a:gs>
                          </a:gsLst>
                          <a:lin ang="5400000" scaled="0"/>
                        </a:gradFill>
                        <a:effectLst/>
                        <a:latin typeface="+mn-lt"/>
                      </a:endParaRPr>
                    </a:p>
                  </a:txBody>
                  <a:tcPr marL="49787" marR="49787" marT="49787" marB="49787" anchor="ctr"/>
                </a:tc>
                <a:extLst>
                  <a:ext uri="{0D108BD9-81ED-4DB2-BD59-A6C34878D82A}">
                    <a16:rowId xmlns:a16="http://schemas.microsoft.com/office/drawing/2014/main" val="3459891521"/>
                  </a:ext>
                </a:extLst>
              </a:tr>
              <a:tr h="366333">
                <a:tc>
                  <a:txBody>
                    <a:bodyPr/>
                    <a:lstStyle/>
                    <a:p>
                      <a:pPr marL="0" marR="0" fontAlgn="t">
                        <a:spcBef>
                          <a:spcPts val="0"/>
                        </a:spcBef>
                        <a:spcAft>
                          <a:spcPts val="0"/>
                        </a:spcAft>
                      </a:pPr>
                      <a:r>
                        <a:rPr lang="en-US" sz="1000">
                          <a:effectLst/>
                        </a:rPr>
                        <a:t>Allow</a:t>
                      </a:r>
                      <a:endParaRPr lang="en-US" sz="1000" b="0">
                        <a:gradFill>
                          <a:gsLst>
                            <a:gs pos="13274">
                              <a:srgbClr val="107C10"/>
                            </a:gs>
                            <a:gs pos="31858">
                              <a:srgbClr val="107C10"/>
                            </a:gs>
                          </a:gsLst>
                          <a:lin ang="5400000" scaled="0"/>
                        </a:gradFill>
                        <a:effectLst/>
                        <a:latin typeface="+mj-lt"/>
                      </a:endParaRPr>
                    </a:p>
                  </a:txBody>
                  <a:tcPr marL="49787" marR="49787" marT="49787" marB="49787" anchor="ctr"/>
                </a:tc>
                <a:tc>
                  <a:txBody>
                    <a:bodyPr/>
                    <a:lstStyle/>
                    <a:p>
                      <a:pPr marL="0" marR="0" fontAlgn="t">
                        <a:spcBef>
                          <a:spcPts val="0"/>
                        </a:spcBef>
                        <a:spcAft>
                          <a:spcPts val="0"/>
                        </a:spcAft>
                      </a:pPr>
                      <a:r>
                        <a:rPr lang="en-US" sz="1000">
                          <a:effectLst/>
                        </a:rPr>
                        <a:t>AllowOnPrem</a:t>
                      </a:r>
                      <a:endParaRPr lang="en-US" sz="1000">
                        <a:gradFill>
                          <a:gsLst>
                            <a:gs pos="61947">
                              <a:schemeClr val="tx1"/>
                            </a:gs>
                            <a:gs pos="47000">
                              <a:schemeClr val="tx1"/>
                            </a:gs>
                          </a:gsLst>
                          <a:lin ang="5400000" scaled="0"/>
                        </a:gradFill>
                        <a:effectLst/>
                        <a:latin typeface="+mn-lt"/>
                      </a:endParaRPr>
                    </a:p>
                  </a:txBody>
                  <a:tcPr marL="49787" marR="49787" marT="49787" marB="49787" anchor="ctr"/>
                </a:tc>
                <a:tc>
                  <a:txBody>
                    <a:bodyPr/>
                    <a:lstStyle/>
                    <a:p>
                      <a:pPr marL="0" marR="0" fontAlgn="t">
                        <a:spcBef>
                          <a:spcPts val="0"/>
                        </a:spcBef>
                        <a:spcAft>
                          <a:spcPts val="0"/>
                        </a:spcAft>
                      </a:pPr>
                      <a:r>
                        <a:rPr lang="en-US" sz="1000">
                          <a:effectLst/>
                        </a:rPr>
                        <a:t>10.10.0.0/16</a:t>
                      </a:r>
                    </a:p>
                    <a:p>
                      <a:pPr marL="0" marR="0" fontAlgn="t">
                        <a:spcBef>
                          <a:spcPts val="0"/>
                        </a:spcBef>
                        <a:spcAft>
                          <a:spcPts val="0"/>
                        </a:spcAft>
                      </a:pPr>
                      <a:r>
                        <a:rPr lang="en-US" sz="1000">
                          <a:effectLst/>
                        </a:rPr>
                        <a:t>192.168.10.0/24</a:t>
                      </a:r>
                      <a:endParaRPr lang="en-US" sz="1000" b="0">
                        <a:gradFill>
                          <a:gsLst>
                            <a:gs pos="61947">
                              <a:schemeClr val="tx1"/>
                            </a:gs>
                            <a:gs pos="47000">
                              <a:schemeClr val="tx1"/>
                            </a:gs>
                          </a:gsLst>
                          <a:lin ang="5400000" scaled="0"/>
                        </a:gradFill>
                        <a:effectLst/>
                        <a:latin typeface="+mn-lt"/>
                      </a:endParaRPr>
                    </a:p>
                  </a:txBody>
                  <a:tcPr marL="49787" marR="49787" marT="49787" marB="49787"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dirty="0">
                          <a:effectLst/>
                        </a:rPr>
                        <a:t>MonitoingVMs</a:t>
                      </a:r>
                      <a:endParaRPr lang="en-US" sz="1000" b="0" dirty="0">
                        <a:gradFill>
                          <a:gsLst>
                            <a:gs pos="61947">
                              <a:schemeClr val="tx1"/>
                            </a:gs>
                            <a:gs pos="47000">
                              <a:schemeClr val="tx1"/>
                            </a:gs>
                          </a:gsLst>
                          <a:lin ang="5400000" scaled="0"/>
                        </a:gradFill>
                        <a:effectLst/>
                        <a:latin typeface="+mn-lt"/>
                      </a:endParaRPr>
                    </a:p>
                  </a:txBody>
                  <a:tcPr marL="49787" marR="49787" marT="49787" marB="49787"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00">
                          <a:effectLst/>
                        </a:rPr>
                        <a:t>80 (HTTP)</a:t>
                      </a:r>
                      <a:endParaRPr lang="en-US" sz="1000">
                        <a:gradFill>
                          <a:gsLst>
                            <a:gs pos="61947">
                              <a:schemeClr val="tx1"/>
                            </a:gs>
                            <a:gs pos="47000">
                              <a:schemeClr val="tx1"/>
                            </a:gs>
                          </a:gsLst>
                          <a:lin ang="5400000" scaled="0"/>
                        </a:gradFill>
                        <a:effectLst/>
                        <a:latin typeface="+mn-lt"/>
                      </a:endParaRPr>
                    </a:p>
                  </a:txBody>
                  <a:tcPr marL="49787" marR="49787" marT="49787" marB="49787" anchor="ctr"/>
                </a:tc>
                <a:extLst>
                  <a:ext uri="{0D108BD9-81ED-4DB2-BD59-A6C34878D82A}">
                    <a16:rowId xmlns:a16="http://schemas.microsoft.com/office/drawing/2014/main" val="2164672026"/>
                  </a:ext>
                </a:extLst>
              </a:tr>
              <a:tr h="285030">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kern="1200" dirty="0">
                          <a:effectLst/>
                        </a:rPr>
                        <a:t>Deny</a:t>
                      </a:r>
                      <a:endParaRPr lang="en-US" sz="1000" b="0" kern="1200" dirty="0">
                        <a:gradFill>
                          <a:gsLst>
                            <a:gs pos="31858">
                              <a:srgbClr val="E81123"/>
                            </a:gs>
                            <a:gs pos="65000">
                              <a:srgbClr val="E81123"/>
                            </a:gs>
                          </a:gsLst>
                          <a:lin ang="5400000" scaled="0"/>
                        </a:gradFill>
                        <a:effectLst/>
                        <a:latin typeface="+mj-lt"/>
                        <a:ea typeface="+mn-ea"/>
                        <a:cs typeface="+mn-cs"/>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DenyAllInbound</a:t>
                      </a:r>
                      <a:endParaRPr lang="en-US" sz="1000">
                        <a:gradFill>
                          <a:gsLst>
                            <a:gs pos="61947">
                              <a:schemeClr val="tx1"/>
                            </a:gs>
                            <a:gs pos="47000">
                              <a:schemeClr val="tx1"/>
                            </a:gs>
                          </a:gsLst>
                          <a:lin ang="5400000" scaled="0"/>
                        </a:gradFill>
                        <a:effectLst/>
                        <a:latin typeface="+mn-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Any</a:t>
                      </a:r>
                      <a:endParaRPr lang="en-US" sz="1000">
                        <a:gradFill>
                          <a:gsLst>
                            <a:gs pos="61947">
                              <a:schemeClr val="tx1"/>
                            </a:gs>
                            <a:gs pos="47000">
                              <a:schemeClr val="tx1"/>
                            </a:gs>
                          </a:gsLst>
                          <a:lin ang="5400000" scaled="0"/>
                        </a:gradFill>
                        <a:effectLst/>
                        <a:latin typeface="+mn-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a:effectLst/>
                        </a:rPr>
                        <a:t>Any</a:t>
                      </a:r>
                      <a:endParaRPr lang="en-US" sz="1000">
                        <a:gradFill>
                          <a:gsLst>
                            <a:gs pos="61947">
                              <a:schemeClr val="tx1"/>
                            </a:gs>
                            <a:gs pos="47000">
                              <a:schemeClr val="tx1"/>
                            </a:gs>
                          </a:gsLst>
                          <a:lin ang="5400000" scaled="0"/>
                        </a:gradFill>
                        <a:effectLst/>
                        <a:latin typeface="+mn-lt"/>
                      </a:endParaRPr>
                    </a:p>
                  </a:txBody>
                  <a:tcPr marL="49787" marR="49787" marT="49787" marB="49787"/>
                </a:tc>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fontAlgn="t">
                        <a:spcBef>
                          <a:spcPts val="0"/>
                        </a:spcBef>
                        <a:spcAft>
                          <a:spcPts val="0"/>
                        </a:spcAft>
                      </a:pPr>
                      <a:r>
                        <a:rPr lang="en-US" sz="1000" dirty="0">
                          <a:effectLst/>
                        </a:rPr>
                        <a:t>Any</a:t>
                      </a:r>
                      <a:endParaRPr lang="en-US" sz="1000" dirty="0">
                        <a:gradFill>
                          <a:gsLst>
                            <a:gs pos="61947">
                              <a:schemeClr val="tx1"/>
                            </a:gs>
                            <a:gs pos="47000">
                              <a:schemeClr val="tx1"/>
                            </a:gs>
                          </a:gsLst>
                          <a:lin ang="5400000" scaled="0"/>
                        </a:gradFill>
                        <a:effectLst/>
                        <a:latin typeface="+mn-lt"/>
                      </a:endParaRPr>
                    </a:p>
                  </a:txBody>
                  <a:tcPr marL="49787" marR="49787" marT="49787" marB="49787"/>
                </a:tc>
                <a:extLst>
                  <a:ext uri="{0D108BD9-81ED-4DB2-BD59-A6C34878D82A}">
                    <a16:rowId xmlns:a16="http://schemas.microsoft.com/office/drawing/2014/main" val="2578999077"/>
                  </a:ext>
                </a:extLst>
              </a:tr>
            </a:tbl>
          </a:graphicData>
        </a:graphic>
      </p:graphicFrame>
      <p:cxnSp>
        <p:nvCxnSpPr>
          <p:cNvPr id="512" name="Straight Connector 511">
            <a:extLst>
              <a:ext uri="{FF2B5EF4-FFF2-40B4-BE49-F238E27FC236}">
                <a16:creationId xmlns:a16="http://schemas.microsoft.com/office/drawing/2014/main" id="{E9374E25-7D45-4D4A-8E82-D97057885177}"/>
              </a:ext>
            </a:extLst>
          </p:cNvPr>
          <p:cNvCxnSpPr>
            <a:cxnSpLocks/>
          </p:cNvCxnSpPr>
          <p:nvPr/>
        </p:nvCxnSpPr>
        <p:spPr>
          <a:xfrm>
            <a:off x="6442056" y="2012158"/>
            <a:ext cx="0" cy="1677192"/>
          </a:xfrm>
          <a:prstGeom prst="line">
            <a:avLst/>
          </a:prstGeom>
          <a:noFill/>
          <a:ln w="19050" cap="flat">
            <a:solidFill>
              <a:schemeClr val="accent5">
                <a:lumMod val="60000"/>
                <a:lumOff val="40000"/>
              </a:schemeClr>
            </a:solidFill>
            <a:prstDash val="solid"/>
            <a:miter lim="800000"/>
            <a:headEnd/>
            <a:tailEnd type="arrow"/>
          </a:ln>
          <a:extLst>
            <a:ext uri="{909E8E84-426E-40DD-AFC4-6F175D3DCCD1}">
              <a14:hiddenFill xmlns:a14="http://schemas.microsoft.com/office/drawing/2010/main">
                <a:solidFill>
                  <a:srgbClr val="FFFFFF"/>
                </a:solidFill>
              </a14:hiddenFill>
            </a:ext>
          </a:extLst>
        </p:spPr>
      </p:cxnSp>
      <p:grpSp>
        <p:nvGrpSpPr>
          <p:cNvPr id="500" name="Group 499">
            <a:extLst>
              <a:ext uri="{FF2B5EF4-FFF2-40B4-BE49-F238E27FC236}">
                <a16:creationId xmlns:a16="http://schemas.microsoft.com/office/drawing/2014/main" id="{CEA93D27-7D22-4C85-BBDA-9CC59433DA15}"/>
              </a:ext>
            </a:extLst>
          </p:cNvPr>
          <p:cNvGrpSpPr/>
          <p:nvPr/>
        </p:nvGrpSpPr>
        <p:grpSpPr>
          <a:xfrm>
            <a:off x="3500278" y="1392691"/>
            <a:ext cx="555934" cy="539460"/>
            <a:chOff x="11105601" y="3231122"/>
            <a:chExt cx="348212" cy="337894"/>
          </a:xfrm>
        </p:grpSpPr>
        <p:sp>
          <p:nvSpPr>
            <p:cNvPr id="501" name="globe_2">
              <a:extLst>
                <a:ext uri="{FF2B5EF4-FFF2-40B4-BE49-F238E27FC236}">
                  <a16:creationId xmlns:a16="http://schemas.microsoft.com/office/drawing/2014/main" id="{8495F0D7-A971-4D19-9A7A-1A76EE68864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02" name="Straight Connector 501">
              <a:extLst>
                <a:ext uri="{FF2B5EF4-FFF2-40B4-BE49-F238E27FC236}">
                  <a16:creationId xmlns:a16="http://schemas.microsoft.com/office/drawing/2014/main" id="{153DCA4B-9DC5-45AE-9758-963E6DD7E376}"/>
                </a:ext>
              </a:extLst>
            </p:cNvPr>
            <p:cNvCxnSpPr>
              <a:stCxn id="501" idx="1"/>
              <a:endCxn id="501" idx="3"/>
            </p:cNvCxnSpPr>
            <p:nvPr/>
          </p:nvCxnSpPr>
          <p:spPr>
            <a:xfrm>
              <a:off x="11280227" y="3231122"/>
              <a:ext cx="0" cy="337894"/>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4">
            <a:extLst>
              <a:ext uri="{FF2B5EF4-FFF2-40B4-BE49-F238E27FC236}">
                <a16:creationId xmlns:a16="http://schemas.microsoft.com/office/drawing/2014/main" id="{753C1C52-FCBE-4200-A8E0-B9B6979FA16D}"/>
              </a:ext>
            </a:extLst>
          </p:cNvPr>
          <p:cNvGrpSpPr>
            <a:grpSpLocks noChangeAspect="1"/>
          </p:cNvGrpSpPr>
          <p:nvPr/>
        </p:nvGrpSpPr>
        <p:grpSpPr bwMode="auto">
          <a:xfrm>
            <a:off x="1891123" y="1268944"/>
            <a:ext cx="446087" cy="665163"/>
            <a:chOff x="3475" y="684"/>
            <a:chExt cx="281" cy="419"/>
          </a:xfrm>
        </p:grpSpPr>
        <p:sp>
          <p:nvSpPr>
            <p:cNvPr id="14" name="Rectangle 5">
              <a:extLst>
                <a:ext uri="{FF2B5EF4-FFF2-40B4-BE49-F238E27FC236}">
                  <a16:creationId xmlns:a16="http://schemas.microsoft.com/office/drawing/2014/main" id="{E5CD7199-92A7-40BB-B6B3-FCB0E55E2485}"/>
                </a:ext>
              </a:extLst>
            </p:cNvPr>
            <p:cNvSpPr>
              <a:spLocks noChangeArrowheads="1"/>
            </p:cNvSpPr>
            <p:nvPr/>
          </p:nvSpPr>
          <p:spPr bwMode="auto">
            <a:xfrm>
              <a:off x="3475" y="684"/>
              <a:ext cx="281" cy="41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Rectangle 6">
              <a:extLst>
                <a:ext uri="{FF2B5EF4-FFF2-40B4-BE49-F238E27FC236}">
                  <a16:creationId xmlns:a16="http://schemas.microsoft.com/office/drawing/2014/main" id="{3D9FBD12-6449-4787-8D7F-32F752FECD35}"/>
                </a:ext>
              </a:extLst>
            </p:cNvPr>
            <p:cNvSpPr>
              <a:spLocks noChangeArrowheads="1"/>
            </p:cNvSpPr>
            <p:nvPr/>
          </p:nvSpPr>
          <p:spPr bwMode="auto">
            <a:xfrm>
              <a:off x="3591" y="718"/>
              <a:ext cx="50" cy="4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Rectangle 7">
              <a:extLst>
                <a:ext uri="{FF2B5EF4-FFF2-40B4-BE49-F238E27FC236}">
                  <a16:creationId xmlns:a16="http://schemas.microsoft.com/office/drawing/2014/main" id="{5BD5557B-CFF2-486F-88E4-095E57541907}"/>
                </a:ext>
              </a:extLst>
            </p:cNvPr>
            <p:cNvSpPr>
              <a:spLocks noChangeArrowheads="1"/>
            </p:cNvSpPr>
            <p:nvPr/>
          </p:nvSpPr>
          <p:spPr bwMode="auto">
            <a:xfrm>
              <a:off x="3674" y="718"/>
              <a:ext cx="48" cy="4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Rectangle 8">
              <a:extLst>
                <a:ext uri="{FF2B5EF4-FFF2-40B4-BE49-F238E27FC236}">
                  <a16:creationId xmlns:a16="http://schemas.microsoft.com/office/drawing/2014/main" id="{7EE22B4C-A094-4BC1-AB70-A00F6533CB31}"/>
                </a:ext>
              </a:extLst>
            </p:cNvPr>
            <p:cNvSpPr>
              <a:spLocks noChangeArrowheads="1"/>
            </p:cNvSpPr>
            <p:nvPr/>
          </p:nvSpPr>
          <p:spPr bwMode="auto">
            <a:xfrm>
              <a:off x="3591" y="801"/>
              <a:ext cx="50"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Rectangle 9">
              <a:extLst>
                <a:ext uri="{FF2B5EF4-FFF2-40B4-BE49-F238E27FC236}">
                  <a16:creationId xmlns:a16="http://schemas.microsoft.com/office/drawing/2014/main" id="{1B76DE92-64D1-474B-B993-89E111EE0904}"/>
                </a:ext>
              </a:extLst>
            </p:cNvPr>
            <p:cNvSpPr>
              <a:spLocks noChangeArrowheads="1"/>
            </p:cNvSpPr>
            <p:nvPr/>
          </p:nvSpPr>
          <p:spPr bwMode="auto">
            <a:xfrm>
              <a:off x="3674" y="801"/>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Rectangle 10">
              <a:extLst>
                <a:ext uri="{FF2B5EF4-FFF2-40B4-BE49-F238E27FC236}">
                  <a16:creationId xmlns:a16="http://schemas.microsoft.com/office/drawing/2014/main" id="{FC338CD2-4D7F-4899-A24A-2C42D56C924E}"/>
                </a:ext>
              </a:extLst>
            </p:cNvPr>
            <p:cNvSpPr>
              <a:spLocks noChangeArrowheads="1"/>
            </p:cNvSpPr>
            <p:nvPr/>
          </p:nvSpPr>
          <p:spPr bwMode="auto">
            <a:xfrm>
              <a:off x="3509" y="718"/>
              <a:ext cx="48" cy="4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Rectangle 11">
              <a:extLst>
                <a:ext uri="{FF2B5EF4-FFF2-40B4-BE49-F238E27FC236}">
                  <a16:creationId xmlns:a16="http://schemas.microsoft.com/office/drawing/2014/main" id="{21DA31FA-D096-44ED-BD3E-91E8B8E36584}"/>
                </a:ext>
              </a:extLst>
            </p:cNvPr>
            <p:cNvSpPr>
              <a:spLocks noChangeArrowheads="1"/>
            </p:cNvSpPr>
            <p:nvPr/>
          </p:nvSpPr>
          <p:spPr bwMode="auto">
            <a:xfrm>
              <a:off x="3509" y="801"/>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Rectangle 12">
              <a:extLst>
                <a:ext uri="{FF2B5EF4-FFF2-40B4-BE49-F238E27FC236}">
                  <a16:creationId xmlns:a16="http://schemas.microsoft.com/office/drawing/2014/main" id="{D9486A81-1377-4D00-9B6C-9F57F1F82895}"/>
                </a:ext>
              </a:extLst>
            </p:cNvPr>
            <p:cNvSpPr>
              <a:spLocks noChangeArrowheads="1"/>
            </p:cNvSpPr>
            <p:nvPr/>
          </p:nvSpPr>
          <p:spPr bwMode="auto">
            <a:xfrm>
              <a:off x="3591" y="884"/>
              <a:ext cx="50"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Rectangle 13">
              <a:extLst>
                <a:ext uri="{FF2B5EF4-FFF2-40B4-BE49-F238E27FC236}">
                  <a16:creationId xmlns:a16="http://schemas.microsoft.com/office/drawing/2014/main" id="{47F3327A-6D79-433B-A7D8-FBA88C334189}"/>
                </a:ext>
              </a:extLst>
            </p:cNvPr>
            <p:cNvSpPr>
              <a:spLocks noChangeArrowheads="1"/>
            </p:cNvSpPr>
            <p:nvPr/>
          </p:nvSpPr>
          <p:spPr bwMode="auto">
            <a:xfrm>
              <a:off x="3674" y="884"/>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Rectangle 14">
              <a:extLst>
                <a:ext uri="{FF2B5EF4-FFF2-40B4-BE49-F238E27FC236}">
                  <a16:creationId xmlns:a16="http://schemas.microsoft.com/office/drawing/2014/main" id="{E6802341-0BC0-4F58-9AC5-999243DE781F}"/>
                </a:ext>
              </a:extLst>
            </p:cNvPr>
            <p:cNvSpPr>
              <a:spLocks noChangeArrowheads="1"/>
            </p:cNvSpPr>
            <p:nvPr/>
          </p:nvSpPr>
          <p:spPr bwMode="auto">
            <a:xfrm>
              <a:off x="3509" y="884"/>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Rectangle 15">
              <a:extLst>
                <a:ext uri="{FF2B5EF4-FFF2-40B4-BE49-F238E27FC236}">
                  <a16:creationId xmlns:a16="http://schemas.microsoft.com/office/drawing/2014/main" id="{5DEA1AC2-E537-4DB6-AD68-16BACA11A146}"/>
                </a:ext>
              </a:extLst>
            </p:cNvPr>
            <p:cNvSpPr>
              <a:spLocks noChangeArrowheads="1"/>
            </p:cNvSpPr>
            <p:nvPr/>
          </p:nvSpPr>
          <p:spPr bwMode="auto">
            <a:xfrm>
              <a:off x="3591" y="967"/>
              <a:ext cx="50"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Rectangle 16">
              <a:extLst>
                <a:ext uri="{FF2B5EF4-FFF2-40B4-BE49-F238E27FC236}">
                  <a16:creationId xmlns:a16="http://schemas.microsoft.com/office/drawing/2014/main" id="{7A510265-C899-4E6C-95AC-58BDFDF45E01}"/>
                </a:ext>
              </a:extLst>
            </p:cNvPr>
            <p:cNvSpPr>
              <a:spLocks noChangeArrowheads="1"/>
            </p:cNvSpPr>
            <p:nvPr/>
          </p:nvSpPr>
          <p:spPr bwMode="auto">
            <a:xfrm>
              <a:off x="3674" y="967"/>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Rectangle 17">
              <a:extLst>
                <a:ext uri="{FF2B5EF4-FFF2-40B4-BE49-F238E27FC236}">
                  <a16:creationId xmlns:a16="http://schemas.microsoft.com/office/drawing/2014/main" id="{0DC80CAF-473D-4FD9-B8DB-154E02B3FDF0}"/>
                </a:ext>
              </a:extLst>
            </p:cNvPr>
            <p:cNvSpPr>
              <a:spLocks noChangeArrowheads="1"/>
            </p:cNvSpPr>
            <p:nvPr/>
          </p:nvSpPr>
          <p:spPr bwMode="auto">
            <a:xfrm>
              <a:off x="3509" y="967"/>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1" name="Group 20">
            <a:extLst>
              <a:ext uri="{FF2B5EF4-FFF2-40B4-BE49-F238E27FC236}">
                <a16:creationId xmlns:a16="http://schemas.microsoft.com/office/drawing/2014/main" id="{4F67D87B-3CDE-4092-9A25-C6285AA41431}"/>
              </a:ext>
            </a:extLst>
          </p:cNvPr>
          <p:cNvGrpSpPr>
            <a:grpSpLocks noChangeAspect="1"/>
          </p:cNvGrpSpPr>
          <p:nvPr/>
        </p:nvGrpSpPr>
        <p:grpSpPr bwMode="auto">
          <a:xfrm>
            <a:off x="618250" y="970287"/>
            <a:ext cx="755650" cy="963612"/>
            <a:chOff x="887" y="431"/>
            <a:chExt cx="476" cy="607"/>
          </a:xfrm>
        </p:grpSpPr>
        <p:sp>
          <p:nvSpPr>
            <p:cNvPr id="33" name="Rectangle 21">
              <a:extLst>
                <a:ext uri="{FF2B5EF4-FFF2-40B4-BE49-F238E27FC236}">
                  <a16:creationId xmlns:a16="http://schemas.microsoft.com/office/drawing/2014/main" id="{7D43D089-554C-4680-BF88-050D04CAD155}"/>
                </a:ext>
              </a:extLst>
            </p:cNvPr>
            <p:cNvSpPr>
              <a:spLocks noChangeArrowheads="1"/>
            </p:cNvSpPr>
            <p:nvPr/>
          </p:nvSpPr>
          <p:spPr bwMode="auto">
            <a:xfrm>
              <a:off x="1085" y="497"/>
              <a:ext cx="278" cy="54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Rectangle 22">
              <a:extLst>
                <a:ext uri="{FF2B5EF4-FFF2-40B4-BE49-F238E27FC236}">
                  <a16:creationId xmlns:a16="http://schemas.microsoft.com/office/drawing/2014/main" id="{8C7D64A5-2169-4A3B-A265-E2EE611FA577}"/>
                </a:ext>
              </a:extLst>
            </p:cNvPr>
            <p:cNvSpPr>
              <a:spLocks noChangeArrowheads="1"/>
            </p:cNvSpPr>
            <p:nvPr/>
          </p:nvSpPr>
          <p:spPr bwMode="auto">
            <a:xfrm>
              <a:off x="1199" y="530"/>
              <a:ext cx="50"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Rectangle 23">
              <a:extLst>
                <a:ext uri="{FF2B5EF4-FFF2-40B4-BE49-F238E27FC236}">
                  <a16:creationId xmlns:a16="http://schemas.microsoft.com/office/drawing/2014/main" id="{668D9321-1ADD-45A4-B3C8-43D4F6AD3022}"/>
                </a:ext>
              </a:extLst>
            </p:cNvPr>
            <p:cNvSpPr>
              <a:spLocks noChangeArrowheads="1"/>
            </p:cNvSpPr>
            <p:nvPr/>
          </p:nvSpPr>
          <p:spPr bwMode="auto">
            <a:xfrm>
              <a:off x="1282" y="530"/>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Rectangle 24">
              <a:extLst>
                <a:ext uri="{FF2B5EF4-FFF2-40B4-BE49-F238E27FC236}">
                  <a16:creationId xmlns:a16="http://schemas.microsoft.com/office/drawing/2014/main" id="{82D67DF3-346E-4D8F-ABE0-23EBD4561183}"/>
                </a:ext>
              </a:extLst>
            </p:cNvPr>
            <p:cNvSpPr>
              <a:spLocks noChangeArrowheads="1"/>
            </p:cNvSpPr>
            <p:nvPr/>
          </p:nvSpPr>
          <p:spPr bwMode="auto">
            <a:xfrm>
              <a:off x="1199" y="613"/>
              <a:ext cx="50"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Rectangle 25">
              <a:extLst>
                <a:ext uri="{FF2B5EF4-FFF2-40B4-BE49-F238E27FC236}">
                  <a16:creationId xmlns:a16="http://schemas.microsoft.com/office/drawing/2014/main" id="{4C1431F8-0F03-4519-B609-488CA0322D9A}"/>
                </a:ext>
              </a:extLst>
            </p:cNvPr>
            <p:cNvSpPr>
              <a:spLocks noChangeArrowheads="1"/>
            </p:cNvSpPr>
            <p:nvPr/>
          </p:nvSpPr>
          <p:spPr bwMode="auto">
            <a:xfrm>
              <a:off x="1282" y="613"/>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Rectangle 26">
              <a:extLst>
                <a:ext uri="{FF2B5EF4-FFF2-40B4-BE49-F238E27FC236}">
                  <a16:creationId xmlns:a16="http://schemas.microsoft.com/office/drawing/2014/main" id="{8E232ACB-8654-437C-89AF-A5E3BF439A95}"/>
                </a:ext>
              </a:extLst>
            </p:cNvPr>
            <p:cNvSpPr>
              <a:spLocks noChangeArrowheads="1"/>
            </p:cNvSpPr>
            <p:nvPr/>
          </p:nvSpPr>
          <p:spPr bwMode="auto">
            <a:xfrm>
              <a:off x="1118" y="530"/>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Rectangle 27">
              <a:extLst>
                <a:ext uri="{FF2B5EF4-FFF2-40B4-BE49-F238E27FC236}">
                  <a16:creationId xmlns:a16="http://schemas.microsoft.com/office/drawing/2014/main" id="{57F5BB3B-344F-4ACE-B9B9-CF8A3135FECA}"/>
                </a:ext>
              </a:extLst>
            </p:cNvPr>
            <p:cNvSpPr>
              <a:spLocks noChangeArrowheads="1"/>
            </p:cNvSpPr>
            <p:nvPr/>
          </p:nvSpPr>
          <p:spPr bwMode="auto">
            <a:xfrm>
              <a:off x="1118" y="613"/>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Rectangle 28">
              <a:extLst>
                <a:ext uri="{FF2B5EF4-FFF2-40B4-BE49-F238E27FC236}">
                  <a16:creationId xmlns:a16="http://schemas.microsoft.com/office/drawing/2014/main" id="{4EDBE461-05DC-4750-BD45-D5F861E2ADA2}"/>
                </a:ext>
              </a:extLst>
            </p:cNvPr>
            <p:cNvSpPr>
              <a:spLocks noChangeArrowheads="1"/>
            </p:cNvSpPr>
            <p:nvPr/>
          </p:nvSpPr>
          <p:spPr bwMode="auto">
            <a:xfrm>
              <a:off x="1199" y="696"/>
              <a:ext cx="50"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Rectangle 29">
              <a:extLst>
                <a:ext uri="{FF2B5EF4-FFF2-40B4-BE49-F238E27FC236}">
                  <a16:creationId xmlns:a16="http://schemas.microsoft.com/office/drawing/2014/main" id="{D2A0557B-65C4-4B23-B3D4-7B1A9FAE1757}"/>
                </a:ext>
              </a:extLst>
            </p:cNvPr>
            <p:cNvSpPr>
              <a:spLocks noChangeArrowheads="1"/>
            </p:cNvSpPr>
            <p:nvPr/>
          </p:nvSpPr>
          <p:spPr bwMode="auto">
            <a:xfrm>
              <a:off x="1282" y="696"/>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Rectangle 30">
              <a:extLst>
                <a:ext uri="{FF2B5EF4-FFF2-40B4-BE49-F238E27FC236}">
                  <a16:creationId xmlns:a16="http://schemas.microsoft.com/office/drawing/2014/main" id="{97FA86D9-0029-43EF-8949-715DAF95B0BE}"/>
                </a:ext>
              </a:extLst>
            </p:cNvPr>
            <p:cNvSpPr>
              <a:spLocks noChangeArrowheads="1"/>
            </p:cNvSpPr>
            <p:nvPr/>
          </p:nvSpPr>
          <p:spPr bwMode="auto">
            <a:xfrm>
              <a:off x="1118" y="696"/>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Rectangle 31">
              <a:extLst>
                <a:ext uri="{FF2B5EF4-FFF2-40B4-BE49-F238E27FC236}">
                  <a16:creationId xmlns:a16="http://schemas.microsoft.com/office/drawing/2014/main" id="{AA48C27B-C692-4181-83BE-A5CC755AC98C}"/>
                </a:ext>
              </a:extLst>
            </p:cNvPr>
            <p:cNvSpPr>
              <a:spLocks noChangeArrowheads="1"/>
            </p:cNvSpPr>
            <p:nvPr/>
          </p:nvSpPr>
          <p:spPr bwMode="auto">
            <a:xfrm>
              <a:off x="1199" y="779"/>
              <a:ext cx="50"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32">
              <a:extLst>
                <a:ext uri="{FF2B5EF4-FFF2-40B4-BE49-F238E27FC236}">
                  <a16:creationId xmlns:a16="http://schemas.microsoft.com/office/drawing/2014/main" id="{7507DAFD-42FA-4EF5-A156-306E6169A1A0}"/>
                </a:ext>
              </a:extLst>
            </p:cNvPr>
            <p:cNvSpPr>
              <a:spLocks noChangeArrowheads="1"/>
            </p:cNvSpPr>
            <p:nvPr/>
          </p:nvSpPr>
          <p:spPr bwMode="auto">
            <a:xfrm>
              <a:off x="1282" y="779"/>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Rectangle 33">
              <a:extLst>
                <a:ext uri="{FF2B5EF4-FFF2-40B4-BE49-F238E27FC236}">
                  <a16:creationId xmlns:a16="http://schemas.microsoft.com/office/drawing/2014/main" id="{4C311298-3C42-47F5-AAB9-63CF57CD0C11}"/>
                </a:ext>
              </a:extLst>
            </p:cNvPr>
            <p:cNvSpPr>
              <a:spLocks noChangeArrowheads="1"/>
            </p:cNvSpPr>
            <p:nvPr/>
          </p:nvSpPr>
          <p:spPr bwMode="auto">
            <a:xfrm>
              <a:off x="1118" y="779"/>
              <a:ext cx="48"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Rectangle 34">
              <a:extLst>
                <a:ext uri="{FF2B5EF4-FFF2-40B4-BE49-F238E27FC236}">
                  <a16:creationId xmlns:a16="http://schemas.microsoft.com/office/drawing/2014/main" id="{0D848FDA-8BD2-4391-9DC4-7A9B8BED7522}"/>
                </a:ext>
              </a:extLst>
            </p:cNvPr>
            <p:cNvSpPr>
              <a:spLocks noChangeArrowheads="1"/>
            </p:cNvSpPr>
            <p:nvPr/>
          </p:nvSpPr>
          <p:spPr bwMode="auto">
            <a:xfrm>
              <a:off x="1199" y="862"/>
              <a:ext cx="50" cy="4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Rectangle 35">
              <a:extLst>
                <a:ext uri="{FF2B5EF4-FFF2-40B4-BE49-F238E27FC236}">
                  <a16:creationId xmlns:a16="http://schemas.microsoft.com/office/drawing/2014/main" id="{E42D6FBC-1F7E-4113-ADFF-32207CB45435}"/>
                </a:ext>
              </a:extLst>
            </p:cNvPr>
            <p:cNvSpPr>
              <a:spLocks noChangeArrowheads="1"/>
            </p:cNvSpPr>
            <p:nvPr/>
          </p:nvSpPr>
          <p:spPr bwMode="auto">
            <a:xfrm>
              <a:off x="1282" y="862"/>
              <a:ext cx="48" cy="4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Rectangle 36">
              <a:extLst>
                <a:ext uri="{FF2B5EF4-FFF2-40B4-BE49-F238E27FC236}">
                  <a16:creationId xmlns:a16="http://schemas.microsoft.com/office/drawing/2014/main" id="{3F4BA022-9E03-4D2D-9FB4-424276D78946}"/>
                </a:ext>
              </a:extLst>
            </p:cNvPr>
            <p:cNvSpPr>
              <a:spLocks noChangeArrowheads="1"/>
            </p:cNvSpPr>
            <p:nvPr/>
          </p:nvSpPr>
          <p:spPr bwMode="auto">
            <a:xfrm>
              <a:off x="1118" y="862"/>
              <a:ext cx="48" cy="4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Rectangle 37">
              <a:extLst>
                <a:ext uri="{FF2B5EF4-FFF2-40B4-BE49-F238E27FC236}">
                  <a16:creationId xmlns:a16="http://schemas.microsoft.com/office/drawing/2014/main" id="{35227662-F541-49FF-999B-CA18F1E7C6F0}"/>
                </a:ext>
              </a:extLst>
            </p:cNvPr>
            <p:cNvSpPr>
              <a:spLocks noChangeArrowheads="1"/>
            </p:cNvSpPr>
            <p:nvPr/>
          </p:nvSpPr>
          <p:spPr bwMode="auto">
            <a:xfrm>
              <a:off x="1199" y="460"/>
              <a:ext cx="131" cy="3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Line 38">
              <a:extLst>
                <a:ext uri="{FF2B5EF4-FFF2-40B4-BE49-F238E27FC236}">
                  <a16:creationId xmlns:a16="http://schemas.microsoft.com/office/drawing/2014/main" id="{58399DF8-5726-48B1-B37F-B3E417F84C0D}"/>
                </a:ext>
              </a:extLst>
            </p:cNvPr>
            <p:cNvSpPr>
              <a:spLocks noChangeShapeType="1"/>
            </p:cNvSpPr>
            <p:nvPr/>
          </p:nvSpPr>
          <p:spPr bwMode="auto">
            <a:xfrm flipV="1">
              <a:off x="1143" y="431"/>
              <a:ext cx="0" cy="6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Rectangle 39">
              <a:extLst>
                <a:ext uri="{FF2B5EF4-FFF2-40B4-BE49-F238E27FC236}">
                  <a16:creationId xmlns:a16="http://schemas.microsoft.com/office/drawing/2014/main" id="{A2F57446-2145-4AFE-9EBE-0EB5EE231CA2}"/>
                </a:ext>
              </a:extLst>
            </p:cNvPr>
            <p:cNvSpPr>
              <a:spLocks noChangeArrowheads="1"/>
            </p:cNvSpPr>
            <p:nvPr/>
          </p:nvSpPr>
          <p:spPr bwMode="auto">
            <a:xfrm>
              <a:off x="887" y="661"/>
              <a:ext cx="198" cy="3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Rectangle 40">
              <a:extLst>
                <a:ext uri="{FF2B5EF4-FFF2-40B4-BE49-F238E27FC236}">
                  <a16:creationId xmlns:a16="http://schemas.microsoft.com/office/drawing/2014/main" id="{B0130A28-ED38-4E12-ADF5-143684A244A2}"/>
                </a:ext>
              </a:extLst>
            </p:cNvPr>
            <p:cNvSpPr>
              <a:spLocks noChangeArrowheads="1"/>
            </p:cNvSpPr>
            <p:nvPr/>
          </p:nvSpPr>
          <p:spPr bwMode="auto">
            <a:xfrm>
              <a:off x="1004" y="696"/>
              <a:ext cx="47"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Rectangle 41">
              <a:extLst>
                <a:ext uri="{FF2B5EF4-FFF2-40B4-BE49-F238E27FC236}">
                  <a16:creationId xmlns:a16="http://schemas.microsoft.com/office/drawing/2014/main" id="{8E8A0600-B528-4933-8552-2CB34221A039}"/>
                </a:ext>
              </a:extLst>
            </p:cNvPr>
            <p:cNvSpPr>
              <a:spLocks noChangeArrowheads="1"/>
            </p:cNvSpPr>
            <p:nvPr/>
          </p:nvSpPr>
          <p:spPr bwMode="auto">
            <a:xfrm>
              <a:off x="921" y="696"/>
              <a:ext cx="49"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42">
              <a:extLst>
                <a:ext uri="{FF2B5EF4-FFF2-40B4-BE49-F238E27FC236}">
                  <a16:creationId xmlns:a16="http://schemas.microsoft.com/office/drawing/2014/main" id="{52424F74-354A-4955-8E3C-7AEC3F76826D}"/>
                </a:ext>
              </a:extLst>
            </p:cNvPr>
            <p:cNvSpPr>
              <a:spLocks noChangeArrowheads="1"/>
            </p:cNvSpPr>
            <p:nvPr/>
          </p:nvSpPr>
          <p:spPr bwMode="auto">
            <a:xfrm>
              <a:off x="1004" y="779"/>
              <a:ext cx="47"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Rectangle 43">
              <a:extLst>
                <a:ext uri="{FF2B5EF4-FFF2-40B4-BE49-F238E27FC236}">
                  <a16:creationId xmlns:a16="http://schemas.microsoft.com/office/drawing/2014/main" id="{F510043A-F740-4AAE-8B5C-244C317AA373}"/>
                </a:ext>
              </a:extLst>
            </p:cNvPr>
            <p:cNvSpPr>
              <a:spLocks noChangeArrowheads="1"/>
            </p:cNvSpPr>
            <p:nvPr/>
          </p:nvSpPr>
          <p:spPr bwMode="auto">
            <a:xfrm>
              <a:off x="921" y="779"/>
              <a:ext cx="49" cy="4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Rectangle 44">
              <a:extLst>
                <a:ext uri="{FF2B5EF4-FFF2-40B4-BE49-F238E27FC236}">
                  <a16:creationId xmlns:a16="http://schemas.microsoft.com/office/drawing/2014/main" id="{AF918DED-7A90-4F1B-9322-CE96243B0E58}"/>
                </a:ext>
              </a:extLst>
            </p:cNvPr>
            <p:cNvSpPr>
              <a:spLocks noChangeArrowheads="1"/>
            </p:cNvSpPr>
            <p:nvPr/>
          </p:nvSpPr>
          <p:spPr bwMode="auto">
            <a:xfrm>
              <a:off x="1004" y="862"/>
              <a:ext cx="47" cy="4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Rectangle 45">
              <a:extLst>
                <a:ext uri="{FF2B5EF4-FFF2-40B4-BE49-F238E27FC236}">
                  <a16:creationId xmlns:a16="http://schemas.microsoft.com/office/drawing/2014/main" id="{877AADB0-6656-4DE9-AB4B-A71089E7A7D7}"/>
                </a:ext>
              </a:extLst>
            </p:cNvPr>
            <p:cNvSpPr>
              <a:spLocks noChangeArrowheads="1"/>
            </p:cNvSpPr>
            <p:nvPr/>
          </p:nvSpPr>
          <p:spPr bwMode="auto">
            <a:xfrm>
              <a:off x="921" y="862"/>
              <a:ext cx="49" cy="4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8" name="Graphic 64">
            <a:extLst>
              <a:ext uri="{FF2B5EF4-FFF2-40B4-BE49-F238E27FC236}">
                <a16:creationId xmlns:a16="http://schemas.microsoft.com/office/drawing/2014/main" id="{FBAD71DF-9546-4575-B99A-7237E3DB0654}"/>
              </a:ext>
            </a:extLst>
          </p:cNvPr>
          <p:cNvSpPr/>
          <p:nvPr/>
        </p:nvSpPr>
        <p:spPr>
          <a:xfrm>
            <a:off x="4442066" y="-124405"/>
            <a:ext cx="3683860" cy="2550364"/>
          </a:xfrm>
          <a:custGeom>
            <a:avLst/>
            <a:gdLst>
              <a:gd name="connsiteX0" fmla="*/ 346420 w 2783660"/>
              <a:gd name="connsiteY0" fmla="*/ 1218990 h 1927149"/>
              <a:gd name="connsiteX1" fmla="*/ 737203 w 2783660"/>
              <a:gd name="connsiteY1" fmla="*/ 1609773 h 1927149"/>
              <a:gd name="connsiteX2" fmla="*/ 1577654 w 2783660"/>
              <a:gd name="connsiteY2" fmla="*/ 1609773 h 1927149"/>
              <a:gd name="connsiteX3" fmla="*/ 2123680 w 2783660"/>
              <a:gd name="connsiteY3" fmla="*/ 1609773 h 1927149"/>
              <a:gd name="connsiteX4" fmla="*/ 2460931 w 2783660"/>
              <a:gd name="connsiteY4" fmla="*/ 1272522 h 1927149"/>
              <a:gd name="connsiteX5" fmla="*/ 2123680 w 2783660"/>
              <a:gd name="connsiteY5" fmla="*/ 935271 h 1927149"/>
              <a:gd name="connsiteX6" fmla="*/ 2107620 w 2783660"/>
              <a:gd name="connsiteY6" fmla="*/ 935271 h 1927149"/>
              <a:gd name="connsiteX7" fmla="*/ 1475943 w 2783660"/>
              <a:gd name="connsiteY7" fmla="*/ 346420 h 1927149"/>
              <a:gd name="connsiteX8" fmla="*/ 860326 w 2783660"/>
              <a:gd name="connsiteY8" fmla="*/ 844267 h 1927149"/>
              <a:gd name="connsiteX9" fmla="*/ 737203 w 2783660"/>
              <a:gd name="connsiteY9" fmla="*/ 822854 h 1927149"/>
              <a:gd name="connsiteX10" fmla="*/ 346420 w 2783660"/>
              <a:gd name="connsiteY10" fmla="*/ 1181518 h 1927149"/>
              <a:gd name="connsiteX11" fmla="*/ 346420 w 2783660"/>
              <a:gd name="connsiteY11" fmla="*/ 1218990 h 19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3660" h="1927149">
                <a:moveTo>
                  <a:pt x="346420" y="1218990"/>
                </a:moveTo>
                <a:cubicBezTo>
                  <a:pt x="346420" y="1433118"/>
                  <a:pt x="523075" y="1609773"/>
                  <a:pt x="737203" y="1609773"/>
                </a:cubicBezTo>
                <a:lnTo>
                  <a:pt x="1577654" y="1609773"/>
                </a:lnTo>
                <a:cubicBezTo>
                  <a:pt x="1839961" y="1609773"/>
                  <a:pt x="2075501" y="1609773"/>
                  <a:pt x="2123680" y="1609773"/>
                </a:cubicBezTo>
                <a:cubicBezTo>
                  <a:pt x="2311042" y="1609773"/>
                  <a:pt x="2460931" y="1459884"/>
                  <a:pt x="2460931" y="1272522"/>
                </a:cubicBezTo>
                <a:cubicBezTo>
                  <a:pt x="2460931" y="1085160"/>
                  <a:pt x="2311042" y="935271"/>
                  <a:pt x="2123680" y="935271"/>
                </a:cubicBezTo>
                <a:cubicBezTo>
                  <a:pt x="2118327" y="935271"/>
                  <a:pt x="2112973" y="935271"/>
                  <a:pt x="2107620" y="935271"/>
                </a:cubicBezTo>
                <a:cubicBezTo>
                  <a:pt x="2086207" y="608726"/>
                  <a:pt x="1813195" y="346420"/>
                  <a:pt x="1475943" y="346420"/>
                </a:cubicBezTo>
                <a:cubicBezTo>
                  <a:pt x="1170812" y="346420"/>
                  <a:pt x="919211" y="560547"/>
                  <a:pt x="860326" y="844267"/>
                </a:cubicBezTo>
                <a:cubicBezTo>
                  <a:pt x="817501" y="828207"/>
                  <a:pt x="780028" y="822854"/>
                  <a:pt x="737203" y="822854"/>
                </a:cubicBezTo>
                <a:cubicBezTo>
                  <a:pt x="533782" y="822854"/>
                  <a:pt x="362479" y="978096"/>
                  <a:pt x="346420" y="1181518"/>
                </a:cubicBezTo>
                <a:lnTo>
                  <a:pt x="346420" y="1218990"/>
                </a:ln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13" name="Group 8">
            <a:extLst>
              <a:ext uri="{FF2B5EF4-FFF2-40B4-BE49-F238E27FC236}">
                <a16:creationId xmlns:a16="http://schemas.microsoft.com/office/drawing/2014/main" id="{445746BF-BF0D-4BF4-AB64-6C31AB22564B}"/>
              </a:ext>
            </a:extLst>
          </p:cNvPr>
          <p:cNvGrpSpPr>
            <a:grpSpLocks noChangeAspect="1"/>
          </p:cNvGrpSpPr>
          <p:nvPr/>
        </p:nvGrpSpPr>
        <p:grpSpPr bwMode="auto">
          <a:xfrm>
            <a:off x="6724229" y="5938872"/>
            <a:ext cx="317463" cy="185135"/>
            <a:chOff x="4390" y="3866"/>
            <a:chExt cx="511" cy="298"/>
          </a:xfrm>
        </p:grpSpPr>
        <p:sp>
          <p:nvSpPr>
            <p:cNvPr id="515" name="Freeform 9">
              <a:extLst>
                <a:ext uri="{FF2B5EF4-FFF2-40B4-BE49-F238E27FC236}">
                  <a16:creationId xmlns:a16="http://schemas.microsoft.com/office/drawing/2014/main" id="{C7DDFAAE-AE14-4EBF-86F3-94170AD35C3E}"/>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6" name="Freeform 10">
              <a:extLst>
                <a:ext uri="{FF2B5EF4-FFF2-40B4-BE49-F238E27FC236}">
                  <a16:creationId xmlns:a16="http://schemas.microsoft.com/office/drawing/2014/main" id="{6CA2EE1B-A193-49B7-A2E8-4D1A2D85ABE8}"/>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8" name="Oval 11">
              <a:extLst>
                <a:ext uri="{FF2B5EF4-FFF2-40B4-BE49-F238E27FC236}">
                  <a16:creationId xmlns:a16="http://schemas.microsoft.com/office/drawing/2014/main" id="{2656D10B-32E3-42F7-AED3-A1B55AC9E16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9" name="Oval 12">
              <a:extLst>
                <a:ext uri="{FF2B5EF4-FFF2-40B4-BE49-F238E27FC236}">
                  <a16:creationId xmlns:a16="http://schemas.microsoft.com/office/drawing/2014/main" id="{B33FDF37-44A6-4581-95FA-A69BB7F93DCC}"/>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0" name="Oval 13">
              <a:extLst>
                <a:ext uri="{FF2B5EF4-FFF2-40B4-BE49-F238E27FC236}">
                  <a16:creationId xmlns:a16="http://schemas.microsoft.com/office/drawing/2014/main" id="{01089CB2-44DC-4E0F-A898-0AC7BD3749ED}"/>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1" name="Cross 520">
            <a:extLst>
              <a:ext uri="{FF2B5EF4-FFF2-40B4-BE49-F238E27FC236}">
                <a16:creationId xmlns:a16="http://schemas.microsoft.com/office/drawing/2014/main" id="{FA54F4AE-192B-499F-9129-35A3476DFD44}"/>
              </a:ext>
            </a:extLst>
          </p:cNvPr>
          <p:cNvSpPr/>
          <p:nvPr/>
        </p:nvSpPr>
        <p:spPr>
          <a:xfrm rot="2700000">
            <a:off x="5221099" y="2965843"/>
            <a:ext cx="287838" cy="283896"/>
          </a:xfrm>
          <a:prstGeom prst="plus">
            <a:avLst>
              <a:gd name="adj" fmla="val 33130"/>
            </a:avLst>
          </a:prstGeom>
          <a:solidFill>
            <a:srgbClr val="E81123"/>
          </a:solidFill>
          <a:ln w="50800" cap="flat" cmpd="sng" algn="ctr">
            <a:solidFill>
              <a:srgbClr val="E6E6E6"/>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2" name="Cross 521">
            <a:extLst>
              <a:ext uri="{FF2B5EF4-FFF2-40B4-BE49-F238E27FC236}">
                <a16:creationId xmlns:a16="http://schemas.microsoft.com/office/drawing/2014/main" id="{294AEE75-7F44-4073-8026-F92449DD30D3}"/>
              </a:ext>
            </a:extLst>
          </p:cNvPr>
          <p:cNvSpPr/>
          <p:nvPr/>
        </p:nvSpPr>
        <p:spPr>
          <a:xfrm rot="2700000">
            <a:off x="2061923" y="2965844"/>
            <a:ext cx="287838" cy="283896"/>
          </a:xfrm>
          <a:prstGeom prst="plus">
            <a:avLst>
              <a:gd name="adj" fmla="val 33130"/>
            </a:avLst>
          </a:prstGeom>
          <a:solidFill>
            <a:srgbClr val="E81123"/>
          </a:solidFill>
          <a:ln w="50800" cap="flat" cmpd="sng" algn="ctr">
            <a:solidFill>
              <a:srgbClr val="E6E6E6"/>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523" name="Picture 522">
            <a:extLst>
              <a:ext uri="{FF2B5EF4-FFF2-40B4-BE49-F238E27FC236}">
                <a16:creationId xmlns:a16="http://schemas.microsoft.com/office/drawing/2014/main" id="{CC049C26-EEF4-4001-A86F-D78DA744B8A1}"/>
              </a:ext>
            </a:extLst>
          </p:cNvPr>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121682" y="1230367"/>
            <a:ext cx="471345" cy="458002"/>
          </a:xfrm>
          <a:prstGeom prst="rect">
            <a:avLst/>
          </a:prstGeom>
        </p:spPr>
      </p:pic>
      <p:pic>
        <p:nvPicPr>
          <p:cNvPr id="525" name="Picture 524">
            <a:extLst>
              <a:ext uri="{FF2B5EF4-FFF2-40B4-BE49-F238E27FC236}">
                <a16:creationId xmlns:a16="http://schemas.microsoft.com/office/drawing/2014/main" id="{FCB9EC88-67E4-46D5-A147-A915C761FE9F}"/>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408682" y="1456760"/>
            <a:ext cx="421160" cy="421160"/>
          </a:xfrm>
          <a:prstGeom prst="rect">
            <a:avLst/>
          </a:prstGeom>
        </p:spPr>
      </p:pic>
      <p:pic>
        <p:nvPicPr>
          <p:cNvPr id="526" name="Picture 525">
            <a:extLst>
              <a:ext uri="{FF2B5EF4-FFF2-40B4-BE49-F238E27FC236}">
                <a16:creationId xmlns:a16="http://schemas.microsoft.com/office/drawing/2014/main" id="{8861CC89-AD03-4A76-96DA-632FFBB4263B}"/>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766741" y="1484671"/>
            <a:ext cx="395238" cy="395238"/>
          </a:xfrm>
          <a:prstGeom prst="rect">
            <a:avLst/>
          </a:prstGeom>
        </p:spPr>
      </p:pic>
      <p:pic>
        <p:nvPicPr>
          <p:cNvPr id="527" name="Picture 526">
            <a:extLst>
              <a:ext uri="{FF2B5EF4-FFF2-40B4-BE49-F238E27FC236}">
                <a16:creationId xmlns:a16="http://schemas.microsoft.com/office/drawing/2014/main" id="{54D6EE19-907B-4414-BF28-40CF4BDBE9B6}"/>
              </a:ext>
            </a:extLst>
          </p:cNvPr>
          <p:cNvPicPr>
            <a:picLocks noChangeAspect="1"/>
          </p:cNvPicPr>
          <p:nvPr/>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108569" y="1360225"/>
            <a:ext cx="377876" cy="377876"/>
          </a:xfrm>
          <a:prstGeom prst="rect">
            <a:avLst/>
          </a:prstGeom>
        </p:spPr>
      </p:pic>
      <p:pic>
        <p:nvPicPr>
          <p:cNvPr id="528" name="Picture 527">
            <a:extLst>
              <a:ext uri="{FF2B5EF4-FFF2-40B4-BE49-F238E27FC236}">
                <a16:creationId xmlns:a16="http://schemas.microsoft.com/office/drawing/2014/main" id="{E9C9AF6C-6A2A-4C5C-A105-C0423DE7C43E}"/>
              </a:ext>
            </a:extLst>
          </p:cNvPr>
          <p:cNvPicPr>
            <a:picLocks noChangeAspect="1"/>
          </p:cNvPicPr>
          <p:nvPr/>
        </p:nvPicPr>
        <p:blipFill>
          <a:blip r:embed="rId7"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755140" y="988784"/>
            <a:ext cx="350544" cy="350544"/>
          </a:xfrm>
          <a:prstGeom prst="rect">
            <a:avLst/>
          </a:prstGeom>
        </p:spPr>
      </p:pic>
      <p:pic>
        <p:nvPicPr>
          <p:cNvPr id="529" name="Picture 528">
            <a:extLst>
              <a:ext uri="{FF2B5EF4-FFF2-40B4-BE49-F238E27FC236}">
                <a16:creationId xmlns:a16="http://schemas.microsoft.com/office/drawing/2014/main" id="{DEC85A68-651C-4C66-B3D3-272269A90822}"/>
              </a:ext>
            </a:extLst>
          </p:cNvPr>
          <p:cNvPicPr>
            <a:picLocks noChangeAspect="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673109" y="1008816"/>
            <a:ext cx="313465" cy="313465"/>
          </a:xfrm>
          <a:prstGeom prst="rect">
            <a:avLst/>
          </a:prstGeom>
        </p:spPr>
      </p:pic>
      <p:grpSp>
        <p:nvGrpSpPr>
          <p:cNvPr id="179" name="Graphic 177">
            <a:extLst>
              <a:ext uri="{FF2B5EF4-FFF2-40B4-BE49-F238E27FC236}">
                <a16:creationId xmlns:a16="http://schemas.microsoft.com/office/drawing/2014/main" id="{FEA67C38-0D9A-4869-A7C4-E96DB2D81FE9}"/>
              </a:ext>
            </a:extLst>
          </p:cNvPr>
          <p:cNvGrpSpPr/>
          <p:nvPr/>
        </p:nvGrpSpPr>
        <p:grpSpPr>
          <a:xfrm>
            <a:off x="6121912" y="528785"/>
            <a:ext cx="521494" cy="427371"/>
            <a:chOff x="6162299" y="725513"/>
            <a:chExt cx="390525" cy="320040"/>
          </a:xfrm>
        </p:grpSpPr>
        <p:sp>
          <p:nvSpPr>
            <p:cNvPr id="530" name="Freeform: Shape 529">
              <a:extLst>
                <a:ext uri="{FF2B5EF4-FFF2-40B4-BE49-F238E27FC236}">
                  <a16:creationId xmlns:a16="http://schemas.microsoft.com/office/drawing/2014/main" id="{5121B068-3EB2-4138-875C-5E35E28AB663}"/>
                </a:ext>
              </a:extLst>
            </p:cNvPr>
            <p:cNvSpPr/>
            <p:nvPr/>
          </p:nvSpPr>
          <p:spPr>
            <a:xfrm>
              <a:off x="6162299" y="725513"/>
              <a:ext cx="390525" cy="247650"/>
            </a:xfrm>
            <a:custGeom>
              <a:avLst/>
              <a:gdLst>
                <a:gd name="connsiteX0" fmla="*/ 255032 w 390525"/>
                <a:gd name="connsiteY0" fmla="*/ 231219 h 247650"/>
                <a:gd name="connsiteX1" fmla="*/ 335042 w 390525"/>
                <a:gd name="connsiteY1" fmla="*/ 231219 h 247650"/>
                <a:gd name="connsiteX2" fmla="*/ 375999 w 390525"/>
                <a:gd name="connsiteY2" fmla="*/ 190262 h 247650"/>
                <a:gd name="connsiteX3" fmla="*/ 335042 w 390525"/>
                <a:gd name="connsiteY3" fmla="*/ 149304 h 247650"/>
                <a:gd name="connsiteX4" fmla="*/ 324564 w 390525"/>
                <a:gd name="connsiteY4" fmla="*/ 151209 h 247650"/>
                <a:gd name="connsiteX5" fmla="*/ 328374 w 390525"/>
                <a:gd name="connsiteY5" fmla="*/ 124539 h 247650"/>
                <a:gd name="connsiteX6" fmla="*/ 221694 w 390525"/>
                <a:gd name="connsiteY6" fmla="*/ 17859 h 247650"/>
                <a:gd name="connsiteX7" fmla="*/ 118824 w 390525"/>
                <a:gd name="connsiteY7" fmla="*/ 96917 h 247650"/>
                <a:gd name="connsiteX8" fmla="*/ 88344 w 390525"/>
                <a:gd name="connsiteY8" fmla="*/ 90249 h 247650"/>
                <a:gd name="connsiteX9" fmla="*/ 17859 w 390525"/>
                <a:gd name="connsiteY9" fmla="*/ 160734 h 247650"/>
                <a:gd name="connsiteX10" fmla="*/ 88344 w 390525"/>
                <a:gd name="connsiteY10" fmla="*/ 231219 h 247650"/>
                <a:gd name="connsiteX11" fmla="*/ 176927 w 390525"/>
                <a:gd name="connsiteY11" fmla="*/ 23121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525" h="247650">
                  <a:moveTo>
                    <a:pt x="255032" y="231219"/>
                  </a:moveTo>
                  <a:cubicBezTo>
                    <a:pt x="285512" y="231219"/>
                    <a:pt x="321707" y="231219"/>
                    <a:pt x="335042" y="231219"/>
                  </a:cubicBezTo>
                  <a:cubicBezTo>
                    <a:pt x="356949" y="231219"/>
                    <a:pt x="375999" y="213122"/>
                    <a:pt x="375999" y="190262"/>
                  </a:cubicBezTo>
                  <a:cubicBezTo>
                    <a:pt x="375999" y="168354"/>
                    <a:pt x="357902" y="149304"/>
                    <a:pt x="335042" y="149304"/>
                  </a:cubicBezTo>
                  <a:cubicBezTo>
                    <a:pt x="331232" y="149304"/>
                    <a:pt x="328374" y="150257"/>
                    <a:pt x="324564" y="151209"/>
                  </a:cubicBezTo>
                  <a:cubicBezTo>
                    <a:pt x="326469" y="142637"/>
                    <a:pt x="328374" y="133112"/>
                    <a:pt x="328374" y="124539"/>
                  </a:cubicBezTo>
                  <a:cubicBezTo>
                    <a:pt x="328374" y="65484"/>
                    <a:pt x="280749" y="17859"/>
                    <a:pt x="221694" y="17859"/>
                  </a:cubicBezTo>
                  <a:cubicBezTo>
                    <a:pt x="172164" y="17859"/>
                    <a:pt x="131207" y="51197"/>
                    <a:pt x="118824" y="96917"/>
                  </a:cubicBezTo>
                  <a:cubicBezTo>
                    <a:pt x="109299" y="92154"/>
                    <a:pt x="98822" y="90249"/>
                    <a:pt x="88344" y="90249"/>
                  </a:cubicBezTo>
                  <a:cubicBezTo>
                    <a:pt x="49292" y="90249"/>
                    <a:pt x="17859" y="121682"/>
                    <a:pt x="17859" y="160734"/>
                  </a:cubicBezTo>
                  <a:cubicBezTo>
                    <a:pt x="17859" y="199787"/>
                    <a:pt x="49292" y="231219"/>
                    <a:pt x="88344" y="231219"/>
                  </a:cubicBezTo>
                  <a:cubicBezTo>
                    <a:pt x="104537" y="231219"/>
                    <a:pt x="143589" y="231219"/>
                    <a:pt x="176927" y="231219"/>
                  </a:cubicBezTo>
                </a:path>
              </a:pathLst>
            </a:custGeom>
            <a:noFill/>
            <a:ln w="31750" cap="flat">
              <a:solidFill>
                <a:schemeClr val="accent5"/>
              </a:solidFill>
              <a:prstDash val="solid"/>
              <a:miter/>
              <a:tailEnd type="oval"/>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1" name="Freeform: Shape 530">
              <a:extLst>
                <a:ext uri="{FF2B5EF4-FFF2-40B4-BE49-F238E27FC236}">
                  <a16:creationId xmlns:a16="http://schemas.microsoft.com/office/drawing/2014/main" id="{4434DDA8-9C53-4F0D-8F50-2643BC336F7D}"/>
                </a:ext>
              </a:extLst>
            </p:cNvPr>
            <p:cNvSpPr/>
            <p:nvPr/>
          </p:nvSpPr>
          <p:spPr>
            <a:xfrm>
              <a:off x="6274694" y="864578"/>
              <a:ext cx="152400" cy="180975"/>
            </a:xfrm>
            <a:custGeom>
              <a:avLst/>
              <a:gdLst>
                <a:gd name="connsiteX0" fmla="*/ 17859 w 152400"/>
                <a:gd name="connsiteY0" fmla="*/ 34052 h 180975"/>
                <a:gd name="connsiteX1" fmla="*/ 64532 w 152400"/>
                <a:gd name="connsiteY1" fmla="*/ 17859 h 180975"/>
                <a:gd name="connsiteX2" fmla="*/ 138827 w 152400"/>
                <a:gd name="connsiteY2" fmla="*/ 92154 h 180975"/>
                <a:gd name="connsiteX3" fmla="*/ 64532 w 152400"/>
                <a:gd name="connsiteY3" fmla="*/ 166449 h 180975"/>
                <a:gd name="connsiteX4" fmla="*/ 17859 w 152400"/>
                <a:gd name="connsiteY4" fmla="*/ 150257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80975">
                  <a:moveTo>
                    <a:pt x="17859" y="34052"/>
                  </a:moveTo>
                  <a:cubicBezTo>
                    <a:pt x="30242" y="23574"/>
                    <a:pt x="46434" y="17859"/>
                    <a:pt x="64532" y="17859"/>
                  </a:cubicBezTo>
                  <a:cubicBezTo>
                    <a:pt x="105489" y="17859"/>
                    <a:pt x="138827" y="51197"/>
                    <a:pt x="138827" y="92154"/>
                  </a:cubicBezTo>
                  <a:cubicBezTo>
                    <a:pt x="138827" y="133112"/>
                    <a:pt x="105489" y="166449"/>
                    <a:pt x="64532" y="166449"/>
                  </a:cubicBezTo>
                  <a:cubicBezTo>
                    <a:pt x="47387" y="166449"/>
                    <a:pt x="31194" y="160734"/>
                    <a:pt x="17859" y="150257"/>
                  </a:cubicBezTo>
                </a:path>
              </a:pathLst>
            </a:custGeom>
            <a:noFill/>
            <a:ln w="31750"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Freeform 5">
            <a:extLst>
              <a:ext uri="{FF2B5EF4-FFF2-40B4-BE49-F238E27FC236}">
                <a16:creationId xmlns:a16="http://schemas.microsoft.com/office/drawing/2014/main" id="{1CEDB014-E005-47D9-8336-EBD1ABBF6E52}"/>
              </a:ext>
            </a:extLst>
          </p:cNvPr>
          <p:cNvSpPr>
            <a:spLocks/>
          </p:cNvSpPr>
          <p:nvPr/>
        </p:nvSpPr>
        <p:spPr bwMode="auto">
          <a:xfrm>
            <a:off x="7256534" y="2496236"/>
            <a:ext cx="457022" cy="508276"/>
          </a:xfrm>
          <a:custGeom>
            <a:avLst/>
            <a:gdLst>
              <a:gd name="T0" fmla="*/ 129 w 258"/>
              <a:gd name="T1" fmla="*/ 0 h 287"/>
              <a:gd name="T2" fmla="*/ 258 w 258"/>
              <a:gd name="T3" fmla="*/ 47 h 287"/>
              <a:gd name="T4" fmla="*/ 258 w 258"/>
              <a:gd name="T5" fmla="*/ 175 h 287"/>
              <a:gd name="T6" fmla="*/ 129 w 258"/>
              <a:gd name="T7" fmla="*/ 287 h 287"/>
              <a:gd name="T8" fmla="*/ 0 w 258"/>
              <a:gd name="T9" fmla="*/ 175 h 287"/>
              <a:gd name="T10" fmla="*/ 0 w 258"/>
              <a:gd name="T11" fmla="*/ 47 h 287"/>
              <a:gd name="T12" fmla="*/ 129 w 258"/>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58" h="287">
                <a:moveTo>
                  <a:pt x="129" y="0"/>
                </a:moveTo>
                <a:cubicBezTo>
                  <a:pt x="129" y="0"/>
                  <a:pt x="173" y="47"/>
                  <a:pt x="258" y="47"/>
                </a:cubicBezTo>
                <a:cubicBezTo>
                  <a:pt x="258" y="175"/>
                  <a:pt x="258" y="175"/>
                  <a:pt x="258" y="175"/>
                </a:cubicBezTo>
                <a:cubicBezTo>
                  <a:pt x="258" y="232"/>
                  <a:pt x="129" y="287"/>
                  <a:pt x="129" y="287"/>
                </a:cubicBezTo>
                <a:cubicBezTo>
                  <a:pt x="129" y="287"/>
                  <a:pt x="0" y="232"/>
                  <a:pt x="0" y="175"/>
                </a:cubicBezTo>
                <a:cubicBezTo>
                  <a:pt x="0" y="47"/>
                  <a:pt x="0" y="47"/>
                  <a:pt x="0" y="47"/>
                </a:cubicBezTo>
                <a:cubicBezTo>
                  <a:pt x="85" y="47"/>
                  <a:pt x="129" y="0"/>
                  <a:pt x="129" y="0"/>
                </a:cubicBezTo>
                <a:close/>
              </a:path>
            </a:pathLst>
          </a:custGeom>
          <a:solidFill>
            <a:srgbClr val="E6E6E6"/>
          </a:solidFill>
          <a:ln w="19050" cap="flat">
            <a:solidFill>
              <a:schemeClr val="accent1"/>
            </a:solidFill>
            <a:prstDash val="solid"/>
            <a:miter lim="800000"/>
            <a:headEnd/>
            <a:tailEnd/>
          </a:ln>
        </p:spPr>
        <p:txBody>
          <a:bodyPr vert="horz" wrap="square" lIns="91440" tIns="155448"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93805">
                      <a:srgbClr val="0078D4"/>
                    </a:gs>
                    <a:gs pos="66372">
                      <a:srgbClr val="0078D4"/>
                    </a:gs>
                  </a:gsLst>
                  <a:lin ang="5400000" scaled="0"/>
                </a:gradFill>
                <a:effectLst/>
                <a:uLnTx/>
                <a:uFillTx/>
                <a:latin typeface="Segoe UI Semibold"/>
                <a:ea typeface="+mn-ea"/>
                <a:cs typeface="+mn-cs"/>
              </a:rPr>
              <a:t>NSG</a:t>
            </a:r>
          </a:p>
        </p:txBody>
      </p:sp>
    </p:spTree>
    <p:extLst>
      <p:ext uri="{BB962C8B-B14F-4D97-AF65-F5344CB8AC3E}">
        <p14:creationId xmlns:p14="http://schemas.microsoft.com/office/powerpoint/2010/main" val="129457748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Rectangle 391">
            <a:extLst>
              <a:ext uri="{FF2B5EF4-FFF2-40B4-BE49-F238E27FC236}">
                <a16:creationId xmlns:a16="http://schemas.microsoft.com/office/drawing/2014/main" id="{613FD052-952B-4E72-A90E-94F4194D39BE}"/>
              </a:ext>
            </a:extLst>
          </p:cNvPr>
          <p:cNvSpPr/>
          <p:nvPr/>
        </p:nvSpPr>
        <p:spPr bwMode="auto">
          <a:xfrm>
            <a:off x="309822" y="1416620"/>
            <a:ext cx="11604619" cy="513100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a:xfrm>
            <a:off x="369782" y="409623"/>
            <a:ext cx="11018520" cy="553998"/>
          </a:xfrm>
        </p:spPr>
        <p:txBody>
          <a:bodyPr/>
          <a:lstStyle/>
          <a:p>
            <a:r>
              <a:rPr lang="en-US" dirty="0"/>
              <a:t>Recap of security options</a:t>
            </a:r>
          </a:p>
        </p:txBody>
      </p:sp>
      <p:sp>
        <p:nvSpPr>
          <p:cNvPr id="30" name="Rectangle 29">
            <a:extLst>
              <a:ext uri="{FF2B5EF4-FFF2-40B4-BE49-F238E27FC236}">
                <a16:creationId xmlns:a16="http://schemas.microsoft.com/office/drawing/2014/main" id="{6567DD41-DFC6-4D64-9AC7-28679EFCC5B3}"/>
              </a:ext>
            </a:extLst>
          </p:cNvPr>
          <p:cNvSpPr/>
          <p:nvPr/>
        </p:nvSpPr>
        <p:spPr bwMode="auto">
          <a:xfrm>
            <a:off x="2987052" y="2805203"/>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FD99588D-E8E6-4ED1-BE77-B3A38CFB67DE}"/>
              </a:ext>
            </a:extLst>
          </p:cNvPr>
          <p:cNvSpPr/>
          <p:nvPr/>
        </p:nvSpPr>
        <p:spPr bwMode="auto">
          <a:xfrm>
            <a:off x="4833256" y="1600201"/>
            <a:ext cx="2925265" cy="477289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Shared Services</a:t>
            </a:r>
          </a:p>
        </p:txBody>
      </p:sp>
      <p:sp>
        <p:nvSpPr>
          <p:cNvPr id="57" name="Rectangle 56">
            <a:extLst>
              <a:ext uri="{FF2B5EF4-FFF2-40B4-BE49-F238E27FC236}">
                <a16:creationId xmlns:a16="http://schemas.microsoft.com/office/drawing/2014/main" id="{2E028927-F43C-4001-AAE4-C2FE931D1C15}"/>
              </a:ext>
            </a:extLst>
          </p:cNvPr>
          <p:cNvSpPr/>
          <p:nvPr/>
        </p:nvSpPr>
        <p:spPr bwMode="auto">
          <a:xfrm>
            <a:off x="8115218" y="1600201"/>
            <a:ext cx="3139522" cy="2154374"/>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PaaS Spoke 1</a:t>
            </a:r>
          </a:p>
        </p:txBody>
      </p:sp>
      <p:sp>
        <p:nvSpPr>
          <p:cNvPr id="58" name="Rectangle 57">
            <a:extLst>
              <a:ext uri="{FF2B5EF4-FFF2-40B4-BE49-F238E27FC236}">
                <a16:creationId xmlns:a16="http://schemas.microsoft.com/office/drawing/2014/main" id="{91C57C5B-80B0-4D48-8F3E-150A8D15FA5E}"/>
              </a:ext>
            </a:extLst>
          </p:cNvPr>
          <p:cNvSpPr/>
          <p:nvPr/>
        </p:nvSpPr>
        <p:spPr bwMode="auto">
          <a:xfrm>
            <a:off x="8115218" y="3902670"/>
            <a:ext cx="3139522" cy="2470422"/>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err="1">
                <a:ln>
                  <a:noFill/>
                </a:ln>
                <a:gradFill>
                  <a:gsLst>
                    <a:gs pos="64602">
                      <a:srgbClr val="1A1A1A"/>
                    </a:gs>
                    <a:gs pos="40075">
                      <a:srgbClr val="1A1A1A"/>
                    </a:gs>
                  </a:gsLst>
                  <a:lin ang="5400000" scaled="0"/>
                </a:gradFill>
                <a:effectLst/>
                <a:uLnTx/>
                <a:uFillTx/>
                <a:latin typeface="Segoe UI"/>
                <a:ea typeface="+mn-ea"/>
                <a:cs typeface="+mn-cs"/>
              </a:rPr>
              <a:t>Iaas</a:t>
            </a: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 Spoke2</a:t>
            </a:r>
          </a:p>
        </p:txBody>
      </p:sp>
      <p:sp>
        <p:nvSpPr>
          <p:cNvPr id="60" name="Rectangle 59">
            <a:extLst>
              <a:ext uri="{FF2B5EF4-FFF2-40B4-BE49-F238E27FC236}">
                <a16:creationId xmlns:a16="http://schemas.microsoft.com/office/drawing/2014/main" id="{C19CB7E2-CFF6-49A8-89A0-8B2AD9F3B582}"/>
              </a:ext>
            </a:extLst>
          </p:cNvPr>
          <p:cNvSpPr/>
          <p:nvPr/>
        </p:nvSpPr>
        <p:spPr bwMode="auto">
          <a:xfrm>
            <a:off x="5103726" y="2374093"/>
            <a:ext cx="2431103" cy="325007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A7535828-DCA9-4E5D-89A3-32630B73FE5A}"/>
              </a:ext>
            </a:extLst>
          </p:cNvPr>
          <p:cNvSpPr/>
          <p:nvPr/>
        </p:nvSpPr>
        <p:spPr bwMode="auto">
          <a:xfrm>
            <a:off x="5588640" y="2463514"/>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62" name="Rectangle 61">
            <a:extLst>
              <a:ext uri="{FF2B5EF4-FFF2-40B4-BE49-F238E27FC236}">
                <a16:creationId xmlns:a16="http://schemas.microsoft.com/office/drawing/2014/main" id="{5CD58702-CF11-4269-AE78-1605E2D4CC01}"/>
              </a:ext>
            </a:extLst>
          </p:cNvPr>
          <p:cNvSpPr/>
          <p:nvPr/>
        </p:nvSpPr>
        <p:spPr bwMode="auto">
          <a:xfrm>
            <a:off x="6417904" y="2457860"/>
            <a:ext cx="1009177"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WAF: HTTP/s ingress</a:t>
            </a:r>
          </a:p>
        </p:txBody>
      </p:sp>
      <p:sp>
        <p:nvSpPr>
          <p:cNvPr id="65" name="Rectangle 64">
            <a:extLst>
              <a:ext uri="{FF2B5EF4-FFF2-40B4-BE49-F238E27FC236}">
                <a16:creationId xmlns:a16="http://schemas.microsoft.com/office/drawing/2014/main" id="{94AB231B-4F70-47FA-B48D-A27024A3D6D0}"/>
              </a:ext>
            </a:extLst>
          </p:cNvPr>
          <p:cNvSpPr/>
          <p:nvPr/>
        </p:nvSpPr>
        <p:spPr bwMode="auto">
          <a:xfrm>
            <a:off x="6817476" y="549191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TextBox 71">
            <a:extLst>
              <a:ext uri="{FF2B5EF4-FFF2-40B4-BE49-F238E27FC236}">
                <a16:creationId xmlns:a16="http://schemas.microsoft.com/office/drawing/2014/main" id="{1C4EB9CE-3002-4C79-BB63-12F3BA69AD68}"/>
              </a:ext>
            </a:extLst>
          </p:cNvPr>
          <p:cNvSpPr txBox="1"/>
          <p:nvPr/>
        </p:nvSpPr>
        <p:spPr>
          <a:xfrm>
            <a:off x="6027654" y="5456513"/>
            <a:ext cx="897683"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Hub virtual network</a:t>
            </a:r>
          </a:p>
        </p:txBody>
      </p:sp>
      <p:sp>
        <p:nvSpPr>
          <p:cNvPr id="73" name="Rectangle 72">
            <a:extLst>
              <a:ext uri="{FF2B5EF4-FFF2-40B4-BE49-F238E27FC236}">
                <a16:creationId xmlns:a16="http://schemas.microsoft.com/office/drawing/2014/main" id="{0AF1074A-D4C5-47CD-AAF6-3858B04CD0B3}"/>
              </a:ext>
            </a:extLst>
          </p:cNvPr>
          <p:cNvSpPr/>
          <p:nvPr/>
        </p:nvSpPr>
        <p:spPr bwMode="auto">
          <a:xfrm>
            <a:off x="8339444" y="4058805"/>
            <a:ext cx="2182903" cy="1884787"/>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102" name="Group 101">
            <a:extLst>
              <a:ext uri="{FF2B5EF4-FFF2-40B4-BE49-F238E27FC236}">
                <a16:creationId xmlns:a16="http://schemas.microsoft.com/office/drawing/2014/main" id="{E12D2355-8591-4CA0-8D62-8A086E31F0A3}"/>
              </a:ext>
            </a:extLst>
          </p:cNvPr>
          <p:cNvGrpSpPr/>
          <p:nvPr/>
        </p:nvGrpSpPr>
        <p:grpSpPr>
          <a:xfrm>
            <a:off x="5816880" y="2888887"/>
            <a:ext cx="291232" cy="291232"/>
            <a:chOff x="-1577340" y="1866900"/>
            <a:chExt cx="1191415" cy="1191415"/>
          </a:xfrm>
        </p:grpSpPr>
        <p:sp>
          <p:nvSpPr>
            <p:cNvPr id="96" name="Oval 95">
              <a:extLst>
                <a:ext uri="{FF2B5EF4-FFF2-40B4-BE49-F238E27FC236}">
                  <a16:creationId xmlns:a16="http://schemas.microsoft.com/office/drawing/2014/main" id="{222EA2B6-7C6E-426E-A97A-C8D2A67BE3B5}"/>
                </a:ext>
              </a:extLst>
            </p:cNvPr>
            <p:cNvSpPr/>
            <p:nvPr/>
          </p:nvSpPr>
          <p:spPr bwMode="auto">
            <a:xfrm>
              <a:off x="-1577340" y="1866900"/>
              <a:ext cx="1191415" cy="119141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ED861ED2-773B-4FF8-93AB-01722FEEF3AD}"/>
                </a:ext>
              </a:extLst>
            </p:cNvPr>
            <p:cNvGrpSpPr/>
            <p:nvPr/>
          </p:nvGrpSpPr>
          <p:grpSpPr>
            <a:xfrm>
              <a:off x="-1484020" y="1976406"/>
              <a:ext cx="1004774" cy="972403"/>
              <a:chOff x="-1484258" y="1974303"/>
              <a:chExt cx="1004774" cy="972403"/>
            </a:xfrm>
          </p:grpSpPr>
          <p:sp>
            <p:nvSpPr>
              <p:cNvPr id="97" name="Arrow: Down 96">
                <a:extLst>
                  <a:ext uri="{FF2B5EF4-FFF2-40B4-BE49-F238E27FC236}">
                    <a16:creationId xmlns:a16="http://schemas.microsoft.com/office/drawing/2014/main" id="{83556D73-0BA3-43FA-B847-EAABF1DEE706}"/>
                  </a:ext>
                </a:extLst>
              </p:cNvPr>
              <p:cNvSpPr/>
              <p:nvPr/>
            </p:nvSpPr>
            <p:spPr bwMode="auto">
              <a:xfrm>
                <a:off x="-1119933" y="197430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8" name="Arrow: Down 97">
                <a:extLst>
                  <a:ext uri="{FF2B5EF4-FFF2-40B4-BE49-F238E27FC236}">
                    <a16:creationId xmlns:a16="http://schemas.microsoft.com/office/drawing/2014/main" id="{48919442-77C2-4E77-8399-92D063846136}"/>
                  </a:ext>
                </a:extLst>
              </p:cNvPr>
              <p:cNvSpPr/>
              <p:nvPr/>
            </p:nvSpPr>
            <p:spPr bwMode="auto">
              <a:xfrm rot="5400000">
                <a:off x="-1419734"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9" name="Arrow: Down 98">
                <a:extLst>
                  <a:ext uri="{FF2B5EF4-FFF2-40B4-BE49-F238E27FC236}">
                    <a16:creationId xmlns:a16="http://schemas.microsoft.com/office/drawing/2014/main" id="{80C4481A-4B12-4982-833F-F20EB8375635}"/>
                  </a:ext>
                </a:extLst>
              </p:cNvPr>
              <p:cNvSpPr/>
              <p:nvPr/>
            </p:nvSpPr>
            <p:spPr bwMode="auto">
              <a:xfrm rot="10800000">
                <a:off x="-1119933" y="2541058"/>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0" name="Arrow: Down 99">
                <a:extLst>
                  <a:ext uri="{FF2B5EF4-FFF2-40B4-BE49-F238E27FC236}">
                    <a16:creationId xmlns:a16="http://schemas.microsoft.com/office/drawing/2014/main" id="{FD4B281C-C5EF-4DF1-A22B-33BB67A4023E}"/>
                  </a:ext>
                </a:extLst>
              </p:cNvPr>
              <p:cNvSpPr/>
              <p:nvPr/>
            </p:nvSpPr>
            <p:spPr bwMode="auto">
              <a:xfrm rot="16200000">
                <a:off x="-820608"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103" name="TextBox 102">
            <a:extLst>
              <a:ext uri="{FF2B5EF4-FFF2-40B4-BE49-F238E27FC236}">
                <a16:creationId xmlns:a16="http://schemas.microsoft.com/office/drawing/2014/main" id="{84227DF0-E203-4BA4-B6DA-7F2126C363EB}"/>
              </a:ext>
            </a:extLst>
          </p:cNvPr>
          <p:cNvSpPr txBox="1"/>
          <p:nvPr/>
        </p:nvSpPr>
        <p:spPr>
          <a:xfrm>
            <a:off x="5734070" y="3251698"/>
            <a:ext cx="45685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ER Gateway</a:t>
            </a:r>
          </a:p>
        </p:txBody>
      </p:sp>
      <p:grpSp>
        <p:nvGrpSpPr>
          <p:cNvPr id="168" name="Group 23">
            <a:extLst>
              <a:ext uri="{FF2B5EF4-FFF2-40B4-BE49-F238E27FC236}">
                <a16:creationId xmlns:a16="http://schemas.microsoft.com/office/drawing/2014/main" id="{68305D49-5600-4C95-8AA1-BC978FF0CE48}"/>
              </a:ext>
            </a:extLst>
          </p:cNvPr>
          <p:cNvGrpSpPr>
            <a:grpSpLocks noChangeAspect="1"/>
          </p:cNvGrpSpPr>
          <p:nvPr/>
        </p:nvGrpSpPr>
        <p:grpSpPr bwMode="auto">
          <a:xfrm>
            <a:off x="6427930" y="1933448"/>
            <a:ext cx="312670" cy="342928"/>
            <a:chOff x="2150" y="3010"/>
            <a:chExt cx="310" cy="340"/>
          </a:xfrm>
        </p:grpSpPr>
        <p:sp>
          <p:nvSpPr>
            <p:cNvPr id="170" name="Freeform 24">
              <a:extLst>
                <a:ext uri="{FF2B5EF4-FFF2-40B4-BE49-F238E27FC236}">
                  <a16:creationId xmlns:a16="http://schemas.microsoft.com/office/drawing/2014/main" id="{ABC2D0AE-2061-4759-BDE0-BE2F54064C30}"/>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25">
              <a:extLst>
                <a:ext uri="{FF2B5EF4-FFF2-40B4-BE49-F238E27FC236}">
                  <a16:creationId xmlns:a16="http://schemas.microsoft.com/office/drawing/2014/main" id="{14E9B35C-9DD5-495B-9E2F-921931F0398F}"/>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75" name="TextBox 174">
            <a:extLst>
              <a:ext uri="{FF2B5EF4-FFF2-40B4-BE49-F238E27FC236}">
                <a16:creationId xmlns:a16="http://schemas.microsoft.com/office/drawing/2014/main" id="{D5B084A7-2C49-4ABC-8EC4-D29BDF0EA0B5}"/>
              </a:ext>
            </a:extLst>
          </p:cNvPr>
          <p:cNvSpPr txBox="1"/>
          <p:nvPr/>
        </p:nvSpPr>
        <p:spPr>
          <a:xfrm>
            <a:off x="6379882" y="1695570"/>
            <a:ext cx="408766" cy="215444"/>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DDOS</a:t>
            </a:r>
            <a:b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Protection</a:t>
            </a:r>
          </a:p>
        </p:txBody>
      </p:sp>
      <p:cxnSp>
        <p:nvCxnSpPr>
          <p:cNvPr id="179" name="Straight Connector 178">
            <a:extLst>
              <a:ext uri="{FF2B5EF4-FFF2-40B4-BE49-F238E27FC236}">
                <a16:creationId xmlns:a16="http://schemas.microsoft.com/office/drawing/2014/main" id="{5C50DCFD-FD0C-4AC1-8270-96E3EC24E3DB}"/>
              </a:ext>
            </a:extLst>
          </p:cNvPr>
          <p:cNvCxnSpPr>
            <a:cxnSpLocks/>
          </p:cNvCxnSpPr>
          <p:nvPr/>
        </p:nvCxnSpPr>
        <p:spPr>
          <a:xfrm>
            <a:off x="6921855" y="2205038"/>
            <a:ext cx="0" cy="64531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426D3FD8-BC29-47CA-9882-1282B05E71A9}"/>
              </a:ext>
            </a:extLst>
          </p:cNvPr>
          <p:cNvSpPr txBox="1"/>
          <p:nvPr/>
        </p:nvSpPr>
        <p:spPr>
          <a:xfrm>
            <a:off x="6831834" y="2048239"/>
            <a:ext cx="193258" cy="156799"/>
          </a:xfrm>
          <a:prstGeom prst="rect">
            <a:avLst/>
          </a:prstGeom>
          <a:noFill/>
          <a:ln w="19050">
            <a:solidFill>
              <a:schemeClr val="tx1"/>
            </a:solidFill>
          </a:ln>
        </p:spPr>
        <p:txBody>
          <a:bodyPr wrap="none" lIns="27432" tIns="27432" rIns="27432" bIns="27432"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PIP</a:t>
            </a:r>
          </a:p>
        </p:txBody>
      </p:sp>
      <p:grpSp>
        <p:nvGrpSpPr>
          <p:cNvPr id="66" name="Group 8">
            <a:extLst>
              <a:ext uri="{FF2B5EF4-FFF2-40B4-BE49-F238E27FC236}">
                <a16:creationId xmlns:a16="http://schemas.microsoft.com/office/drawing/2014/main" id="{C87D801A-B3E3-47C5-A9BB-776267F38445}"/>
              </a:ext>
            </a:extLst>
          </p:cNvPr>
          <p:cNvGrpSpPr>
            <a:grpSpLocks noChangeAspect="1"/>
          </p:cNvGrpSpPr>
          <p:nvPr/>
        </p:nvGrpSpPr>
        <p:grpSpPr bwMode="auto">
          <a:xfrm>
            <a:off x="6956323" y="5530165"/>
            <a:ext cx="329347" cy="192064"/>
            <a:chOff x="4390" y="3866"/>
            <a:chExt cx="511" cy="298"/>
          </a:xfrm>
        </p:grpSpPr>
        <p:sp>
          <p:nvSpPr>
            <p:cNvPr id="67" name="Freeform 9">
              <a:extLst>
                <a:ext uri="{FF2B5EF4-FFF2-40B4-BE49-F238E27FC236}">
                  <a16:creationId xmlns:a16="http://schemas.microsoft.com/office/drawing/2014/main" id="{663A7C24-3C26-4444-A154-CBDB7F6E7F3F}"/>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1A3E99DC-4F70-4C9A-B897-390FED259AA6}"/>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Oval 11">
              <a:extLst>
                <a:ext uri="{FF2B5EF4-FFF2-40B4-BE49-F238E27FC236}">
                  <a16:creationId xmlns:a16="http://schemas.microsoft.com/office/drawing/2014/main" id="{9BBB2E3F-A73C-4DCA-A088-E9CF2CDF3A84}"/>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Oval 12">
              <a:extLst>
                <a:ext uri="{FF2B5EF4-FFF2-40B4-BE49-F238E27FC236}">
                  <a16:creationId xmlns:a16="http://schemas.microsoft.com/office/drawing/2014/main" id="{3B0ECD6E-B2EC-4C22-A441-C9386D7C0EB1}"/>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Oval 13">
              <a:extLst>
                <a:ext uri="{FF2B5EF4-FFF2-40B4-BE49-F238E27FC236}">
                  <a16:creationId xmlns:a16="http://schemas.microsoft.com/office/drawing/2014/main" id="{0462B83B-70C4-49FF-8FFD-7CD64772F6C5}"/>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31" name="Straight Connector 230">
            <a:extLst>
              <a:ext uri="{FF2B5EF4-FFF2-40B4-BE49-F238E27FC236}">
                <a16:creationId xmlns:a16="http://schemas.microsoft.com/office/drawing/2014/main" id="{B95CDDE4-9674-4169-B3CF-270723447B94}"/>
              </a:ext>
            </a:extLst>
          </p:cNvPr>
          <p:cNvCxnSpPr>
            <a:cxnSpLocks/>
          </p:cNvCxnSpPr>
          <p:nvPr/>
        </p:nvCxnSpPr>
        <p:spPr>
          <a:xfrm>
            <a:off x="7560469" y="2838914"/>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35" name="Group 8">
            <a:extLst>
              <a:ext uri="{FF2B5EF4-FFF2-40B4-BE49-F238E27FC236}">
                <a16:creationId xmlns:a16="http://schemas.microsoft.com/office/drawing/2014/main" id="{95FD9239-7ED1-4920-89E1-8CF0651A5BDB}"/>
              </a:ext>
            </a:extLst>
          </p:cNvPr>
          <p:cNvGrpSpPr>
            <a:grpSpLocks noChangeAspect="1"/>
          </p:cNvGrpSpPr>
          <p:nvPr/>
        </p:nvGrpSpPr>
        <p:grpSpPr bwMode="auto">
          <a:xfrm>
            <a:off x="7805317" y="2949566"/>
            <a:ext cx="266196" cy="155236"/>
            <a:chOff x="4390" y="3866"/>
            <a:chExt cx="511" cy="298"/>
          </a:xfrm>
        </p:grpSpPr>
        <p:sp>
          <p:nvSpPr>
            <p:cNvPr id="236" name="Freeform 9">
              <a:extLst>
                <a:ext uri="{FF2B5EF4-FFF2-40B4-BE49-F238E27FC236}">
                  <a16:creationId xmlns:a16="http://schemas.microsoft.com/office/drawing/2014/main" id="{39017046-1960-41E1-BC5A-8731EB9A53DA}"/>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10">
              <a:extLst>
                <a:ext uri="{FF2B5EF4-FFF2-40B4-BE49-F238E27FC236}">
                  <a16:creationId xmlns:a16="http://schemas.microsoft.com/office/drawing/2014/main" id="{83E6A9B7-6A25-4D13-8DA3-3BFB2A16A6E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8" name="Oval 11">
              <a:extLst>
                <a:ext uri="{FF2B5EF4-FFF2-40B4-BE49-F238E27FC236}">
                  <a16:creationId xmlns:a16="http://schemas.microsoft.com/office/drawing/2014/main" id="{F26F1880-C1A0-4609-A631-B3B605156BE1}"/>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Oval 12">
              <a:extLst>
                <a:ext uri="{FF2B5EF4-FFF2-40B4-BE49-F238E27FC236}">
                  <a16:creationId xmlns:a16="http://schemas.microsoft.com/office/drawing/2014/main" id="{2B3997C6-D887-423A-B41A-CAD9CEA00FD0}"/>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Oval 13">
              <a:extLst>
                <a:ext uri="{FF2B5EF4-FFF2-40B4-BE49-F238E27FC236}">
                  <a16:creationId xmlns:a16="http://schemas.microsoft.com/office/drawing/2014/main" id="{A8D200D6-485A-41EA-9991-12C5DED0D94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41" name="Straight Connector 240">
            <a:extLst>
              <a:ext uri="{FF2B5EF4-FFF2-40B4-BE49-F238E27FC236}">
                <a16:creationId xmlns:a16="http://schemas.microsoft.com/office/drawing/2014/main" id="{1C1E723E-A329-4F37-8BBF-59D7CF504658}"/>
              </a:ext>
            </a:extLst>
          </p:cNvPr>
          <p:cNvCxnSpPr>
            <a:cxnSpLocks/>
          </p:cNvCxnSpPr>
          <p:nvPr/>
        </p:nvCxnSpPr>
        <p:spPr>
          <a:xfrm>
            <a:off x="7560469" y="4961136"/>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42" name="Group 8">
            <a:extLst>
              <a:ext uri="{FF2B5EF4-FFF2-40B4-BE49-F238E27FC236}">
                <a16:creationId xmlns:a16="http://schemas.microsoft.com/office/drawing/2014/main" id="{8149E4FD-8A29-41D0-B815-67F36F4476F2}"/>
              </a:ext>
            </a:extLst>
          </p:cNvPr>
          <p:cNvGrpSpPr>
            <a:grpSpLocks noChangeAspect="1"/>
          </p:cNvGrpSpPr>
          <p:nvPr/>
        </p:nvGrpSpPr>
        <p:grpSpPr bwMode="auto">
          <a:xfrm>
            <a:off x="7805317" y="5071788"/>
            <a:ext cx="266196" cy="155236"/>
            <a:chOff x="4390" y="3866"/>
            <a:chExt cx="511" cy="298"/>
          </a:xfrm>
        </p:grpSpPr>
        <p:sp>
          <p:nvSpPr>
            <p:cNvPr id="243" name="Freeform 9">
              <a:extLst>
                <a:ext uri="{FF2B5EF4-FFF2-40B4-BE49-F238E27FC236}">
                  <a16:creationId xmlns:a16="http://schemas.microsoft.com/office/drawing/2014/main" id="{CB8DBFD3-53E9-4365-A977-100458F29A84}"/>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4" name="Freeform 10">
              <a:extLst>
                <a:ext uri="{FF2B5EF4-FFF2-40B4-BE49-F238E27FC236}">
                  <a16:creationId xmlns:a16="http://schemas.microsoft.com/office/drawing/2014/main" id="{251D5118-9254-43D5-82C6-2FCC7D91A810}"/>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5" name="Oval 11">
              <a:extLst>
                <a:ext uri="{FF2B5EF4-FFF2-40B4-BE49-F238E27FC236}">
                  <a16:creationId xmlns:a16="http://schemas.microsoft.com/office/drawing/2014/main" id="{47680A56-23F8-4D66-90C1-E507FA194032}"/>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6" name="Oval 12">
              <a:extLst>
                <a:ext uri="{FF2B5EF4-FFF2-40B4-BE49-F238E27FC236}">
                  <a16:creationId xmlns:a16="http://schemas.microsoft.com/office/drawing/2014/main" id="{4CA361FD-C8C5-46D1-8B73-8B2D5AF3FF56}"/>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7" name="Oval 13">
              <a:extLst>
                <a:ext uri="{FF2B5EF4-FFF2-40B4-BE49-F238E27FC236}">
                  <a16:creationId xmlns:a16="http://schemas.microsoft.com/office/drawing/2014/main" id="{245F0949-08D6-45F5-81FA-19C9A0B34564}"/>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48" name="Rectangle 247">
            <a:extLst>
              <a:ext uri="{FF2B5EF4-FFF2-40B4-BE49-F238E27FC236}">
                <a16:creationId xmlns:a16="http://schemas.microsoft.com/office/drawing/2014/main" id="{43325419-663B-4309-93CF-F52E4A66C650}"/>
              </a:ext>
            </a:extLst>
          </p:cNvPr>
          <p:cNvSpPr/>
          <p:nvPr/>
        </p:nvSpPr>
        <p:spPr bwMode="auto">
          <a:xfrm>
            <a:off x="8335140" y="1898467"/>
            <a:ext cx="2187207" cy="164230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249" name="Rectangle 248">
            <a:extLst>
              <a:ext uri="{FF2B5EF4-FFF2-40B4-BE49-F238E27FC236}">
                <a16:creationId xmlns:a16="http://schemas.microsoft.com/office/drawing/2014/main" id="{518F702A-33DD-4506-B24B-DDEAD65F0F98}"/>
              </a:ext>
            </a:extLst>
          </p:cNvPr>
          <p:cNvSpPr/>
          <p:nvPr/>
        </p:nvSpPr>
        <p:spPr bwMode="auto">
          <a:xfrm>
            <a:off x="8408330" y="1975131"/>
            <a:ext cx="1326219" cy="13505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87611">
                      <a:srgbClr val="5C2D91"/>
                    </a:gs>
                    <a:gs pos="64602">
                      <a:srgbClr val="5C2D91"/>
                    </a:gs>
                  </a:gsLst>
                  <a:lin ang="5400000" scaled="0"/>
                </a:gradFill>
                <a:effectLst/>
                <a:uLnTx/>
                <a:uFillTx/>
                <a:latin typeface="Segoe UI"/>
                <a:ea typeface="+mn-ea"/>
                <a:cs typeface="+mn-cs"/>
              </a:rPr>
              <a:t>AppService subnet</a:t>
            </a:r>
          </a:p>
        </p:txBody>
      </p:sp>
      <p:pic>
        <p:nvPicPr>
          <p:cNvPr id="250" name="Picture 249" descr="A screenshot of a cell phone&#10;&#10;Description generated with high confidence">
            <a:extLst>
              <a:ext uri="{FF2B5EF4-FFF2-40B4-BE49-F238E27FC236}">
                <a16:creationId xmlns:a16="http://schemas.microsoft.com/office/drawing/2014/main" id="{C03FC5C6-5C2C-46CF-AEAD-70A6E4395BFB}"/>
              </a:ext>
            </a:extLst>
          </p:cNvPr>
          <p:cNvPicPr>
            <a:picLocks noChangeAspect="1"/>
          </p:cNvPicPr>
          <p:nvPr/>
        </p:nvPicPr>
        <p:blipFill rotWithShape="1">
          <a:blip r:embed="rId3">
            <a:clrChange>
              <a:clrFrom>
                <a:srgbClr val="F5F1F0"/>
              </a:clrFrom>
              <a:clrTo>
                <a:srgbClr val="F5F1F0">
                  <a:alpha val="0"/>
                </a:srgbClr>
              </a:clrTo>
            </a:clrChange>
          </a:blip>
          <a:srcRect l="74210" t="25616" r="22893" b="68155"/>
          <a:stretch/>
        </p:blipFill>
        <p:spPr>
          <a:xfrm>
            <a:off x="8857699" y="2542622"/>
            <a:ext cx="319534" cy="301414"/>
          </a:xfrm>
          <a:prstGeom prst="rect">
            <a:avLst/>
          </a:prstGeom>
        </p:spPr>
      </p:pic>
      <p:sp>
        <p:nvSpPr>
          <p:cNvPr id="251" name="TextBox 250">
            <a:extLst>
              <a:ext uri="{FF2B5EF4-FFF2-40B4-BE49-F238E27FC236}">
                <a16:creationId xmlns:a16="http://schemas.microsoft.com/office/drawing/2014/main" id="{1BC5556A-1738-491D-BB2F-E4501E71E6DE}"/>
              </a:ext>
            </a:extLst>
          </p:cNvPr>
          <p:cNvSpPr txBox="1"/>
          <p:nvPr/>
        </p:nvSpPr>
        <p:spPr>
          <a:xfrm>
            <a:off x="8784229" y="2864632"/>
            <a:ext cx="466474"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App Service</a:t>
            </a:r>
          </a:p>
        </p:txBody>
      </p:sp>
      <p:grpSp>
        <p:nvGrpSpPr>
          <p:cNvPr id="252" name="Group 251">
            <a:extLst>
              <a:ext uri="{FF2B5EF4-FFF2-40B4-BE49-F238E27FC236}">
                <a16:creationId xmlns:a16="http://schemas.microsoft.com/office/drawing/2014/main" id="{BEEAB3C2-A5CD-44DB-A293-06F3BF14FC8F}"/>
              </a:ext>
            </a:extLst>
          </p:cNvPr>
          <p:cNvGrpSpPr/>
          <p:nvPr/>
        </p:nvGrpSpPr>
        <p:grpSpPr>
          <a:xfrm>
            <a:off x="9548932" y="2034044"/>
            <a:ext cx="125904" cy="195664"/>
            <a:chOff x="666557" y="2477604"/>
            <a:chExt cx="317693" cy="493712"/>
          </a:xfrm>
        </p:grpSpPr>
        <p:grpSp>
          <p:nvGrpSpPr>
            <p:cNvPr id="253" name="Group 21">
              <a:extLst>
                <a:ext uri="{FF2B5EF4-FFF2-40B4-BE49-F238E27FC236}">
                  <a16:creationId xmlns:a16="http://schemas.microsoft.com/office/drawing/2014/main" id="{273032B8-B6CE-49A2-9F1B-6E0D3DB99E07}"/>
                </a:ext>
              </a:extLst>
            </p:cNvPr>
            <p:cNvGrpSpPr>
              <a:grpSpLocks noChangeAspect="1"/>
            </p:cNvGrpSpPr>
            <p:nvPr/>
          </p:nvGrpSpPr>
          <p:grpSpPr bwMode="auto">
            <a:xfrm>
              <a:off x="666557" y="2477604"/>
              <a:ext cx="317693" cy="493712"/>
              <a:chOff x="458" y="1306"/>
              <a:chExt cx="222" cy="345"/>
            </a:xfrm>
          </p:grpSpPr>
          <p:sp>
            <p:nvSpPr>
              <p:cNvPr id="255" name="Rectangle 22">
                <a:extLst>
                  <a:ext uri="{FF2B5EF4-FFF2-40B4-BE49-F238E27FC236}">
                    <a16:creationId xmlns:a16="http://schemas.microsoft.com/office/drawing/2014/main" id="{5541C529-FBE8-44AD-9B50-699F8E309A22}"/>
                  </a:ext>
                </a:extLst>
              </p:cNvPr>
              <p:cNvSpPr>
                <a:spLocks noChangeArrowheads="1"/>
              </p:cNvSpPr>
              <p:nvPr/>
            </p:nvSpPr>
            <p:spPr bwMode="auto">
              <a:xfrm>
                <a:off x="458" y="1450"/>
                <a:ext cx="222" cy="201"/>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23">
                <a:extLst>
                  <a:ext uri="{FF2B5EF4-FFF2-40B4-BE49-F238E27FC236}">
                    <a16:creationId xmlns:a16="http://schemas.microsoft.com/office/drawing/2014/main" id="{B3CD590C-9DD0-4196-92F2-E03DA512A573}"/>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54" name="TextBox 253">
              <a:extLst>
                <a:ext uri="{FF2B5EF4-FFF2-40B4-BE49-F238E27FC236}">
                  <a16:creationId xmlns:a16="http://schemas.microsoft.com/office/drawing/2014/main" id="{EDCF1E98-3FC3-459B-8ECB-A0BE87C23D16}"/>
                </a:ext>
              </a:extLst>
            </p:cNvPr>
            <p:cNvSpPr txBox="1"/>
            <p:nvPr/>
          </p:nvSpPr>
          <p:spPr>
            <a:xfrm>
              <a:off x="695969" y="2760071"/>
              <a:ext cx="258870" cy="1553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56637">
                        <a:srgbClr val="5C2D91"/>
                      </a:gs>
                      <a:gs pos="38000">
                        <a:srgbClr val="5C2D91"/>
                      </a:gs>
                    </a:gsLst>
                    <a:lin ang="5400000" scaled="0"/>
                  </a:gradFill>
                  <a:effectLst/>
                  <a:uLnTx/>
                  <a:uFillTx/>
                  <a:latin typeface="Segoe UI Semibold"/>
                  <a:ea typeface="+mn-ea"/>
                  <a:cs typeface="+mn-cs"/>
                </a:rPr>
                <a:t>NSG</a:t>
              </a:r>
            </a:p>
          </p:txBody>
        </p:sp>
      </p:grpSp>
      <p:sp>
        <p:nvSpPr>
          <p:cNvPr id="257" name="Rectangle 256">
            <a:extLst>
              <a:ext uri="{FF2B5EF4-FFF2-40B4-BE49-F238E27FC236}">
                <a16:creationId xmlns:a16="http://schemas.microsoft.com/office/drawing/2014/main" id="{3791072A-B39A-4FE7-96C6-FFACCAEC93DF}"/>
              </a:ext>
            </a:extLst>
          </p:cNvPr>
          <p:cNvSpPr/>
          <p:nvPr/>
        </p:nvSpPr>
        <p:spPr bwMode="auto">
          <a:xfrm>
            <a:off x="9901525" y="3409621"/>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8" name="TextBox 257">
            <a:extLst>
              <a:ext uri="{FF2B5EF4-FFF2-40B4-BE49-F238E27FC236}">
                <a16:creationId xmlns:a16="http://schemas.microsoft.com/office/drawing/2014/main" id="{6E44249B-3826-451B-B655-BFDFE043A310}"/>
              </a:ext>
            </a:extLst>
          </p:cNvPr>
          <p:cNvSpPr txBox="1"/>
          <p:nvPr/>
        </p:nvSpPr>
        <p:spPr>
          <a:xfrm>
            <a:off x="9263189" y="3374215"/>
            <a:ext cx="594715"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Spoke1 </a:t>
            </a:r>
            <a:r>
              <a:rPr kumimoji="0" lang="en-US" sz="800" b="0" i="0" u="none" strike="noStrike" kern="1200" cap="none" spc="0" normalizeH="0" baseline="0" noProof="0" err="1">
                <a:ln>
                  <a:noFill/>
                </a:ln>
                <a:gradFill>
                  <a:gsLst>
                    <a:gs pos="92920">
                      <a:srgbClr val="0078D4"/>
                    </a:gs>
                    <a:gs pos="79646">
                      <a:srgbClr val="0078D4"/>
                    </a:gs>
                  </a:gsLst>
                  <a:lin ang="5400000" scaled="0"/>
                </a:gradFill>
                <a:effectLst/>
                <a:uLnTx/>
                <a:uFillTx/>
                <a:latin typeface="Segoe UI"/>
                <a:ea typeface="+mn-ea"/>
                <a:cs typeface="+mn-cs"/>
              </a:rPr>
              <a:t>VNet</a:t>
            </a:r>
            <a:endPar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endParaRPr>
          </a:p>
        </p:txBody>
      </p:sp>
      <p:grpSp>
        <p:nvGrpSpPr>
          <p:cNvPr id="259" name="Group 8">
            <a:extLst>
              <a:ext uri="{FF2B5EF4-FFF2-40B4-BE49-F238E27FC236}">
                <a16:creationId xmlns:a16="http://schemas.microsoft.com/office/drawing/2014/main" id="{4DF313A3-AB2D-4BA0-A8BF-73EDFBC15AA3}"/>
              </a:ext>
            </a:extLst>
          </p:cNvPr>
          <p:cNvGrpSpPr>
            <a:grpSpLocks noChangeAspect="1"/>
          </p:cNvGrpSpPr>
          <p:nvPr/>
        </p:nvGrpSpPr>
        <p:grpSpPr bwMode="auto">
          <a:xfrm>
            <a:off x="10040372" y="3447867"/>
            <a:ext cx="329347" cy="192064"/>
            <a:chOff x="4390" y="3866"/>
            <a:chExt cx="511" cy="298"/>
          </a:xfrm>
        </p:grpSpPr>
        <p:sp>
          <p:nvSpPr>
            <p:cNvPr id="260" name="Freeform 9">
              <a:extLst>
                <a:ext uri="{FF2B5EF4-FFF2-40B4-BE49-F238E27FC236}">
                  <a16:creationId xmlns:a16="http://schemas.microsoft.com/office/drawing/2014/main" id="{224C4103-4C70-491C-94D2-D238F6B28239}"/>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10">
              <a:extLst>
                <a:ext uri="{FF2B5EF4-FFF2-40B4-BE49-F238E27FC236}">
                  <a16:creationId xmlns:a16="http://schemas.microsoft.com/office/drawing/2014/main" id="{2D09CCE2-903B-4F6C-B703-9B14B14A3B41}"/>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2" name="Oval 11">
              <a:extLst>
                <a:ext uri="{FF2B5EF4-FFF2-40B4-BE49-F238E27FC236}">
                  <a16:creationId xmlns:a16="http://schemas.microsoft.com/office/drawing/2014/main" id="{99D15925-3ADC-44BF-9616-7D56237170A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3" name="Oval 12">
              <a:extLst>
                <a:ext uri="{FF2B5EF4-FFF2-40B4-BE49-F238E27FC236}">
                  <a16:creationId xmlns:a16="http://schemas.microsoft.com/office/drawing/2014/main" id="{569D1C47-1C81-414F-AA2D-51F949A9D6E7}"/>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4" name="Oval 13">
              <a:extLst>
                <a:ext uri="{FF2B5EF4-FFF2-40B4-BE49-F238E27FC236}">
                  <a16:creationId xmlns:a16="http://schemas.microsoft.com/office/drawing/2014/main" id="{6635A47B-3DFB-4EDF-8C09-25E72D3B9B0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65" name="Straight Connector 264">
            <a:extLst>
              <a:ext uri="{FF2B5EF4-FFF2-40B4-BE49-F238E27FC236}">
                <a16:creationId xmlns:a16="http://schemas.microsoft.com/office/drawing/2014/main" id="{1B688892-E790-41E6-A1B1-E4432EE48C4B}"/>
              </a:ext>
            </a:extLst>
          </p:cNvPr>
          <p:cNvCxnSpPr>
            <a:cxnSpLocks/>
          </p:cNvCxnSpPr>
          <p:nvPr/>
        </p:nvCxnSpPr>
        <p:spPr>
          <a:xfrm>
            <a:off x="9674836" y="2348937"/>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B187146-5301-49CF-B9C5-9DEDFDB6EFC2}"/>
              </a:ext>
            </a:extLst>
          </p:cNvPr>
          <p:cNvCxnSpPr>
            <a:cxnSpLocks/>
          </p:cNvCxnSpPr>
          <p:nvPr/>
        </p:nvCxnSpPr>
        <p:spPr>
          <a:xfrm>
            <a:off x="9674836" y="3047724"/>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268" name="Picture 267" descr="A screenshot of a cell phone&#10;&#10;Description generated with high confidence">
            <a:extLst>
              <a:ext uri="{FF2B5EF4-FFF2-40B4-BE49-F238E27FC236}">
                <a16:creationId xmlns:a16="http://schemas.microsoft.com/office/drawing/2014/main" id="{8383F7A4-5C79-44BE-8E62-EFA7060E1B66}"/>
              </a:ext>
            </a:extLst>
          </p:cNvPr>
          <p:cNvPicPr>
            <a:picLocks noChangeAspect="1"/>
          </p:cNvPicPr>
          <p:nvPr/>
        </p:nvPicPr>
        <p:blipFill rotWithShape="1">
          <a:blip r:embed="rId3">
            <a:clrChange>
              <a:clrFrom>
                <a:srgbClr val="F5F1F0"/>
              </a:clrFrom>
              <a:clrTo>
                <a:srgbClr val="F5F1F0">
                  <a:alpha val="0"/>
                </a:srgbClr>
              </a:clrTo>
            </a:clrChange>
          </a:blip>
          <a:srcRect l="90501" t="18121" r="6076" b="73562"/>
          <a:stretch/>
        </p:blipFill>
        <p:spPr>
          <a:xfrm>
            <a:off x="10803730" y="2136111"/>
            <a:ext cx="377665" cy="402445"/>
          </a:xfrm>
          <a:prstGeom prst="rect">
            <a:avLst/>
          </a:prstGeom>
        </p:spPr>
      </p:pic>
      <p:sp>
        <p:nvSpPr>
          <p:cNvPr id="269" name="TextBox 268">
            <a:extLst>
              <a:ext uri="{FF2B5EF4-FFF2-40B4-BE49-F238E27FC236}">
                <a16:creationId xmlns:a16="http://schemas.microsoft.com/office/drawing/2014/main" id="{FA9EA751-8F31-4474-AA01-1489530159F5}"/>
              </a:ext>
            </a:extLst>
          </p:cNvPr>
          <p:cNvSpPr txBox="1"/>
          <p:nvPr/>
        </p:nvSpPr>
        <p:spPr>
          <a:xfrm>
            <a:off x="10792823" y="2554000"/>
            <a:ext cx="39113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Azure Key</a:t>
            </a:r>
            <a:b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Vault</a:t>
            </a:r>
          </a:p>
        </p:txBody>
      </p:sp>
      <p:pic>
        <p:nvPicPr>
          <p:cNvPr id="270" name="Picture 269" descr="A screenshot of a cell phone&#10;&#10;Description generated with high confidence">
            <a:extLst>
              <a:ext uri="{FF2B5EF4-FFF2-40B4-BE49-F238E27FC236}">
                <a16:creationId xmlns:a16="http://schemas.microsoft.com/office/drawing/2014/main" id="{DEC7A17D-0DB6-495D-B9BE-2FFAF79EE9C9}"/>
              </a:ext>
            </a:extLst>
          </p:cNvPr>
          <p:cNvPicPr>
            <a:picLocks noChangeAspect="1"/>
          </p:cNvPicPr>
          <p:nvPr/>
        </p:nvPicPr>
        <p:blipFill rotWithShape="1">
          <a:blip r:embed="rId3">
            <a:clrChange>
              <a:clrFrom>
                <a:srgbClr val="F5F1F0"/>
              </a:clrFrom>
              <a:clrTo>
                <a:srgbClr val="F5F1F0">
                  <a:alpha val="0"/>
                </a:srgbClr>
              </a:clrTo>
            </a:clrChange>
          </a:blip>
          <a:srcRect l="91075" t="33141" r="6767" b="60177"/>
          <a:stretch/>
        </p:blipFill>
        <p:spPr>
          <a:xfrm>
            <a:off x="10864850" y="2905589"/>
            <a:ext cx="238125" cy="323317"/>
          </a:xfrm>
          <a:prstGeom prst="rect">
            <a:avLst/>
          </a:prstGeom>
        </p:spPr>
      </p:pic>
      <p:sp>
        <p:nvSpPr>
          <p:cNvPr id="271" name="TextBox 270">
            <a:extLst>
              <a:ext uri="{FF2B5EF4-FFF2-40B4-BE49-F238E27FC236}">
                <a16:creationId xmlns:a16="http://schemas.microsoft.com/office/drawing/2014/main" id="{4B5D5A5B-5E67-462B-9A24-533925E1E1C9}"/>
              </a:ext>
            </a:extLst>
          </p:cNvPr>
          <p:cNvSpPr txBox="1"/>
          <p:nvPr/>
        </p:nvSpPr>
        <p:spPr>
          <a:xfrm>
            <a:off x="10850759" y="3248640"/>
            <a:ext cx="270908"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SQLDB</a:t>
            </a:r>
          </a:p>
        </p:txBody>
      </p:sp>
      <p:sp>
        <p:nvSpPr>
          <p:cNvPr id="275" name="Rectangle 274">
            <a:extLst>
              <a:ext uri="{FF2B5EF4-FFF2-40B4-BE49-F238E27FC236}">
                <a16:creationId xmlns:a16="http://schemas.microsoft.com/office/drawing/2014/main" id="{D37AFC62-7256-4233-973D-F3D69626B0C3}"/>
              </a:ext>
            </a:extLst>
          </p:cNvPr>
          <p:cNvSpPr/>
          <p:nvPr/>
        </p:nvSpPr>
        <p:spPr bwMode="auto">
          <a:xfrm>
            <a:off x="9901566" y="58093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6" name="TextBox 275">
            <a:extLst>
              <a:ext uri="{FF2B5EF4-FFF2-40B4-BE49-F238E27FC236}">
                <a16:creationId xmlns:a16="http://schemas.microsoft.com/office/drawing/2014/main" id="{D32311FE-58D0-4604-A7A0-68194E4201F0}"/>
              </a:ext>
            </a:extLst>
          </p:cNvPr>
          <p:cNvSpPr txBox="1"/>
          <p:nvPr/>
        </p:nvSpPr>
        <p:spPr>
          <a:xfrm>
            <a:off x="9263230" y="5773908"/>
            <a:ext cx="594715"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Spoke2 </a:t>
            </a:r>
            <a:r>
              <a:rPr kumimoji="0" lang="en-US" sz="800" b="0" i="0" u="none" strike="noStrike" kern="1200" cap="none" spc="0" normalizeH="0" baseline="0" noProof="0" err="1">
                <a:ln>
                  <a:noFill/>
                </a:ln>
                <a:gradFill>
                  <a:gsLst>
                    <a:gs pos="92920">
                      <a:srgbClr val="0078D4"/>
                    </a:gs>
                    <a:gs pos="79646">
                      <a:srgbClr val="0078D4"/>
                    </a:gs>
                  </a:gsLst>
                  <a:lin ang="5400000" scaled="0"/>
                </a:gradFill>
                <a:effectLst/>
                <a:uLnTx/>
                <a:uFillTx/>
                <a:latin typeface="Segoe UI"/>
                <a:ea typeface="+mn-ea"/>
                <a:cs typeface="+mn-cs"/>
              </a:rPr>
              <a:t>VNet</a:t>
            </a:r>
            <a:endPar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endParaRPr>
          </a:p>
        </p:txBody>
      </p:sp>
      <p:grpSp>
        <p:nvGrpSpPr>
          <p:cNvPr id="277" name="Group 8">
            <a:extLst>
              <a:ext uri="{FF2B5EF4-FFF2-40B4-BE49-F238E27FC236}">
                <a16:creationId xmlns:a16="http://schemas.microsoft.com/office/drawing/2014/main" id="{C307977C-528C-470B-A6E3-116B59220FC4}"/>
              </a:ext>
            </a:extLst>
          </p:cNvPr>
          <p:cNvGrpSpPr>
            <a:grpSpLocks noChangeAspect="1"/>
          </p:cNvGrpSpPr>
          <p:nvPr/>
        </p:nvGrpSpPr>
        <p:grpSpPr bwMode="auto">
          <a:xfrm>
            <a:off x="10040413" y="5847560"/>
            <a:ext cx="329347" cy="192064"/>
            <a:chOff x="4390" y="3866"/>
            <a:chExt cx="511" cy="298"/>
          </a:xfrm>
        </p:grpSpPr>
        <p:sp>
          <p:nvSpPr>
            <p:cNvPr id="278" name="Freeform 9">
              <a:extLst>
                <a:ext uri="{FF2B5EF4-FFF2-40B4-BE49-F238E27FC236}">
                  <a16:creationId xmlns:a16="http://schemas.microsoft.com/office/drawing/2014/main" id="{481F819D-F78E-4786-B7C5-FC1E0B0F44F3}"/>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Freeform 10">
              <a:extLst>
                <a:ext uri="{FF2B5EF4-FFF2-40B4-BE49-F238E27FC236}">
                  <a16:creationId xmlns:a16="http://schemas.microsoft.com/office/drawing/2014/main" id="{839EBB92-7492-49CE-B688-7442EC4B1935}"/>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Oval 11">
              <a:extLst>
                <a:ext uri="{FF2B5EF4-FFF2-40B4-BE49-F238E27FC236}">
                  <a16:creationId xmlns:a16="http://schemas.microsoft.com/office/drawing/2014/main" id="{7F06921B-CB72-4370-B071-9D12C498DC88}"/>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1" name="Oval 12">
              <a:extLst>
                <a:ext uri="{FF2B5EF4-FFF2-40B4-BE49-F238E27FC236}">
                  <a16:creationId xmlns:a16="http://schemas.microsoft.com/office/drawing/2014/main" id="{69A14AD3-5573-4FC5-A22C-126986B8BC78}"/>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2" name="Oval 13">
              <a:extLst>
                <a:ext uri="{FF2B5EF4-FFF2-40B4-BE49-F238E27FC236}">
                  <a16:creationId xmlns:a16="http://schemas.microsoft.com/office/drawing/2014/main" id="{5571C6DD-09CD-464D-8AB9-41C8D0D1CBB6}"/>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83" name="Rectangle 282">
            <a:extLst>
              <a:ext uri="{FF2B5EF4-FFF2-40B4-BE49-F238E27FC236}">
                <a16:creationId xmlns:a16="http://schemas.microsoft.com/office/drawing/2014/main" id="{273A8418-DBA6-4C21-A895-A1E55FF5DBE2}"/>
              </a:ext>
            </a:extLst>
          </p:cNvPr>
          <p:cNvSpPr/>
          <p:nvPr/>
        </p:nvSpPr>
        <p:spPr bwMode="auto">
          <a:xfrm>
            <a:off x="8408330" y="4137435"/>
            <a:ext cx="1684323" cy="158444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98230">
                      <a:srgbClr val="107C10"/>
                    </a:gs>
                    <a:gs pos="87611">
                      <a:srgbClr val="107C10"/>
                    </a:gs>
                  </a:gsLst>
                  <a:lin ang="5400000" scaled="0"/>
                </a:gradFill>
                <a:effectLst/>
                <a:uLnTx/>
                <a:uFillTx/>
                <a:latin typeface="Segoe UI"/>
                <a:ea typeface="+mn-ea"/>
                <a:cs typeface="+mn-cs"/>
              </a:rPr>
              <a:t>N-tier subnet</a:t>
            </a:r>
          </a:p>
        </p:txBody>
      </p:sp>
      <p:grpSp>
        <p:nvGrpSpPr>
          <p:cNvPr id="300" name="Group 299">
            <a:extLst>
              <a:ext uri="{FF2B5EF4-FFF2-40B4-BE49-F238E27FC236}">
                <a16:creationId xmlns:a16="http://schemas.microsoft.com/office/drawing/2014/main" id="{553463EC-F162-496C-849C-8E03398B7EC9}"/>
              </a:ext>
            </a:extLst>
          </p:cNvPr>
          <p:cNvGrpSpPr/>
          <p:nvPr/>
        </p:nvGrpSpPr>
        <p:grpSpPr>
          <a:xfrm>
            <a:off x="9321000" y="4841679"/>
            <a:ext cx="232970" cy="240903"/>
            <a:chOff x="5776251" y="2391232"/>
            <a:chExt cx="287011" cy="296778"/>
          </a:xfrm>
        </p:grpSpPr>
        <p:sp>
          <p:nvSpPr>
            <p:cNvPr id="301" name="Rectangle: Rounded Corners 300">
              <a:extLst>
                <a:ext uri="{FF2B5EF4-FFF2-40B4-BE49-F238E27FC236}">
                  <a16:creationId xmlns:a16="http://schemas.microsoft.com/office/drawing/2014/main" id="{14A42ABF-95C9-4616-B98A-47F580EA936F}"/>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2" name="Oval 301">
              <a:extLst>
                <a:ext uri="{FF2B5EF4-FFF2-40B4-BE49-F238E27FC236}">
                  <a16:creationId xmlns:a16="http://schemas.microsoft.com/office/drawing/2014/main" id="{4A812AA1-BF91-40A4-A66A-D89E77ED2AC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3" name="Arrow: Down 302">
              <a:extLst>
                <a:ext uri="{FF2B5EF4-FFF2-40B4-BE49-F238E27FC236}">
                  <a16:creationId xmlns:a16="http://schemas.microsoft.com/office/drawing/2014/main" id="{6D2E5138-2FB3-4740-9462-DE15055356C4}"/>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4" name="Arrow: Down 303">
              <a:extLst>
                <a:ext uri="{FF2B5EF4-FFF2-40B4-BE49-F238E27FC236}">
                  <a16:creationId xmlns:a16="http://schemas.microsoft.com/office/drawing/2014/main" id="{64F09740-7245-48B3-A3FC-3CECE948028F}"/>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5" name="Arrow: Down 304">
              <a:extLst>
                <a:ext uri="{FF2B5EF4-FFF2-40B4-BE49-F238E27FC236}">
                  <a16:creationId xmlns:a16="http://schemas.microsoft.com/office/drawing/2014/main" id="{62D616B7-5724-4C96-8A2D-DA2D41DADA9D}"/>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6" name="Oval 305">
              <a:extLst>
                <a:ext uri="{FF2B5EF4-FFF2-40B4-BE49-F238E27FC236}">
                  <a16:creationId xmlns:a16="http://schemas.microsoft.com/office/drawing/2014/main" id="{0F4FB5B3-8BE0-416F-90B5-0881B3B0D0E6}"/>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7" name="Rectangle 306">
              <a:extLst>
                <a:ext uri="{FF2B5EF4-FFF2-40B4-BE49-F238E27FC236}">
                  <a16:creationId xmlns:a16="http://schemas.microsoft.com/office/drawing/2014/main" id="{7416F63F-1517-4D09-AC93-2DF2FE20D5AE}"/>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08" name="TextBox 307">
            <a:extLst>
              <a:ext uri="{FF2B5EF4-FFF2-40B4-BE49-F238E27FC236}">
                <a16:creationId xmlns:a16="http://schemas.microsoft.com/office/drawing/2014/main" id="{51A6EC07-C7B0-4EF5-8211-4776D747832A}"/>
              </a:ext>
            </a:extLst>
          </p:cNvPr>
          <p:cNvSpPr txBox="1"/>
          <p:nvPr/>
        </p:nvSpPr>
        <p:spPr>
          <a:xfrm>
            <a:off x="8543451" y="5355274"/>
            <a:ext cx="2741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sp>
        <p:nvSpPr>
          <p:cNvPr id="331" name="TextBox 330">
            <a:extLst>
              <a:ext uri="{FF2B5EF4-FFF2-40B4-BE49-F238E27FC236}">
                <a16:creationId xmlns:a16="http://schemas.microsoft.com/office/drawing/2014/main" id="{4B406AC2-F216-47A8-9D54-7B0F1F5843F1}"/>
              </a:ext>
            </a:extLst>
          </p:cNvPr>
          <p:cNvSpPr txBox="1"/>
          <p:nvPr/>
        </p:nvSpPr>
        <p:spPr>
          <a:xfrm>
            <a:off x="9042311" y="5355274"/>
            <a:ext cx="182742"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API</a:t>
            </a:r>
          </a:p>
        </p:txBody>
      </p:sp>
      <p:cxnSp>
        <p:nvCxnSpPr>
          <p:cNvPr id="332" name="Straight Connector 331">
            <a:extLst>
              <a:ext uri="{FF2B5EF4-FFF2-40B4-BE49-F238E27FC236}">
                <a16:creationId xmlns:a16="http://schemas.microsoft.com/office/drawing/2014/main" id="{DC005472-BA70-4621-A068-3E9602DFD853}"/>
              </a:ext>
            </a:extLst>
          </p:cNvPr>
          <p:cNvCxnSpPr>
            <a:cxnSpLocks/>
          </p:cNvCxnSpPr>
          <p:nvPr/>
        </p:nvCxnSpPr>
        <p:spPr>
          <a:xfrm>
            <a:off x="8668564"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AB71A73-B2B5-4FA7-B018-33DD16CC0A79}"/>
              </a:ext>
            </a:extLst>
          </p:cNvPr>
          <p:cNvCxnSpPr>
            <a:cxnSpLocks/>
          </p:cNvCxnSpPr>
          <p:nvPr/>
        </p:nvCxnSpPr>
        <p:spPr>
          <a:xfrm>
            <a:off x="9097460"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4E05480A-4621-474D-A0F3-AD8BD9344265}"/>
              </a:ext>
            </a:extLst>
          </p:cNvPr>
          <p:cNvGrpSpPr/>
          <p:nvPr/>
        </p:nvGrpSpPr>
        <p:grpSpPr>
          <a:xfrm>
            <a:off x="8551263" y="4478749"/>
            <a:ext cx="232966" cy="240890"/>
            <a:chOff x="5776171" y="2391242"/>
            <a:chExt cx="287002" cy="296763"/>
          </a:xfrm>
        </p:grpSpPr>
        <p:sp>
          <p:nvSpPr>
            <p:cNvPr id="285" name="Rectangle: Rounded Corners 284">
              <a:extLst>
                <a:ext uri="{FF2B5EF4-FFF2-40B4-BE49-F238E27FC236}">
                  <a16:creationId xmlns:a16="http://schemas.microsoft.com/office/drawing/2014/main" id="{B8A94347-0F28-4DED-9846-FB0E04A3DBE0}"/>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6" name="Oval 285">
              <a:extLst>
                <a:ext uri="{FF2B5EF4-FFF2-40B4-BE49-F238E27FC236}">
                  <a16:creationId xmlns:a16="http://schemas.microsoft.com/office/drawing/2014/main" id="{42000ADA-A2CD-4F3B-B6F4-1E43DE642E92}"/>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7" name="Arrow: Down 286">
              <a:extLst>
                <a:ext uri="{FF2B5EF4-FFF2-40B4-BE49-F238E27FC236}">
                  <a16:creationId xmlns:a16="http://schemas.microsoft.com/office/drawing/2014/main" id="{E205D134-3F37-4D63-9F16-D83CC51E381C}"/>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8" name="Arrow: Down 287">
              <a:extLst>
                <a:ext uri="{FF2B5EF4-FFF2-40B4-BE49-F238E27FC236}">
                  <a16:creationId xmlns:a16="http://schemas.microsoft.com/office/drawing/2014/main" id="{5F6FB198-0A5A-4FBE-A14C-A6DB686B27E7}"/>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9" name="Arrow: Down 288">
              <a:extLst>
                <a:ext uri="{FF2B5EF4-FFF2-40B4-BE49-F238E27FC236}">
                  <a16:creationId xmlns:a16="http://schemas.microsoft.com/office/drawing/2014/main" id="{0064E137-2874-4E9B-AE40-8D35CCDC60D0}"/>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0" name="Oval 289">
              <a:extLst>
                <a:ext uri="{FF2B5EF4-FFF2-40B4-BE49-F238E27FC236}">
                  <a16:creationId xmlns:a16="http://schemas.microsoft.com/office/drawing/2014/main" id="{A7620662-C581-4361-A3F9-D359CDC38584}"/>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1" name="Rectangle 290">
              <a:extLst>
                <a:ext uri="{FF2B5EF4-FFF2-40B4-BE49-F238E27FC236}">
                  <a16:creationId xmlns:a16="http://schemas.microsoft.com/office/drawing/2014/main" id="{8CA45EDD-9CDC-4D08-8675-4E7F124596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92" name="Group 291">
            <a:extLst>
              <a:ext uri="{FF2B5EF4-FFF2-40B4-BE49-F238E27FC236}">
                <a16:creationId xmlns:a16="http://schemas.microsoft.com/office/drawing/2014/main" id="{3AF7E397-907E-4301-8386-CA65FC6272DE}"/>
              </a:ext>
            </a:extLst>
          </p:cNvPr>
          <p:cNvGrpSpPr/>
          <p:nvPr/>
        </p:nvGrpSpPr>
        <p:grpSpPr>
          <a:xfrm>
            <a:off x="8975974" y="4468373"/>
            <a:ext cx="232970" cy="240903"/>
            <a:chOff x="5776251" y="2391232"/>
            <a:chExt cx="287011" cy="296778"/>
          </a:xfrm>
        </p:grpSpPr>
        <p:sp>
          <p:nvSpPr>
            <p:cNvPr id="293" name="Rectangle: Rounded Corners 292">
              <a:extLst>
                <a:ext uri="{FF2B5EF4-FFF2-40B4-BE49-F238E27FC236}">
                  <a16:creationId xmlns:a16="http://schemas.microsoft.com/office/drawing/2014/main" id="{C1CB3CDE-F57D-4272-A9BF-D3E4293E9A2E}"/>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4" name="Oval 293">
              <a:extLst>
                <a:ext uri="{FF2B5EF4-FFF2-40B4-BE49-F238E27FC236}">
                  <a16:creationId xmlns:a16="http://schemas.microsoft.com/office/drawing/2014/main" id="{57752706-A224-4DAF-96E1-DC7D1F0641EF}"/>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5" name="Arrow: Down 294">
              <a:extLst>
                <a:ext uri="{FF2B5EF4-FFF2-40B4-BE49-F238E27FC236}">
                  <a16:creationId xmlns:a16="http://schemas.microsoft.com/office/drawing/2014/main" id="{68C78165-E032-430B-AF49-565D8B2CFF8D}"/>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6" name="Arrow: Down 295">
              <a:extLst>
                <a:ext uri="{FF2B5EF4-FFF2-40B4-BE49-F238E27FC236}">
                  <a16:creationId xmlns:a16="http://schemas.microsoft.com/office/drawing/2014/main" id="{3AF86D92-90A7-4FD4-8539-3070F75CA0D1}"/>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7" name="Arrow: Down 296">
              <a:extLst>
                <a:ext uri="{FF2B5EF4-FFF2-40B4-BE49-F238E27FC236}">
                  <a16:creationId xmlns:a16="http://schemas.microsoft.com/office/drawing/2014/main" id="{73BE89F2-8845-4ADF-839D-C6C875019F58}"/>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8" name="Oval 297">
              <a:extLst>
                <a:ext uri="{FF2B5EF4-FFF2-40B4-BE49-F238E27FC236}">
                  <a16:creationId xmlns:a16="http://schemas.microsoft.com/office/drawing/2014/main" id="{490FAB2B-8B62-4FD2-8429-583EBA0C2854}"/>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9" name="Rectangle 298">
              <a:extLst>
                <a:ext uri="{FF2B5EF4-FFF2-40B4-BE49-F238E27FC236}">
                  <a16:creationId xmlns:a16="http://schemas.microsoft.com/office/drawing/2014/main" id="{7C25BB1D-AC7F-4BC4-8611-B2AEEB062DC7}"/>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19" name="Group 318">
            <a:extLst>
              <a:ext uri="{FF2B5EF4-FFF2-40B4-BE49-F238E27FC236}">
                <a16:creationId xmlns:a16="http://schemas.microsoft.com/office/drawing/2014/main" id="{F40514D1-7460-405B-B13E-446BE5B7434C}"/>
              </a:ext>
            </a:extLst>
          </p:cNvPr>
          <p:cNvGrpSpPr/>
          <p:nvPr/>
        </p:nvGrpSpPr>
        <p:grpSpPr>
          <a:xfrm>
            <a:off x="8514672" y="5038220"/>
            <a:ext cx="331672" cy="250848"/>
            <a:chOff x="8459655" y="4941402"/>
            <a:chExt cx="441706" cy="334068"/>
          </a:xfrm>
        </p:grpSpPr>
        <p:sp>
          <p:nvSpPr>
            <p:cNvPr id="309" name="Freeform 26">
              <a:extLst>
                <a:ext uri="{FF2B5EF4-FFF2-40B4-BE49-F238E27FC236}">
                  <a16:creationId xmlns:a16="http://schemas.microsoft.com/office/drawing/2014/main" id="{AE3B83A1-9B22-4644-82DF-B208EE2622C2}"/>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0" name="Rectangle 309">
              <a:extLst>
                <a:ext uri="{FF2B5EF4-FFF2-40B4-BE49-F238E27FC236}">
                  <a16:creationId xmlns:a16="http://schemas.microsoft.com/office/drawing/2014/main" id="{82925116-6ECD-45CC-B6EB-FA313D731B3E}"/>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1" name="Freeform 26">
              <a:extLst>
                <a:ext uri="{FF2B5EF4-FFF2-40B4-BE49-F238E27FC236}">
                  <a16:creationId xmlns:a16="http://schemas.microsoft.com/office/drawing/2014/main" id="{EBFB9BFE-E44A-4645-8A62-D4790C1592E3}"/>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2" name="Rectangle 311">
              <a:extLst>
                <a:ext uri="{FF2B5EF4-FFF2-40B4-BE49-F238E27FC236}">
                  <a16:creationId xmlns:a16="http://schemas.microsoft.com/office/drawing/2014/main" id="{5C67DC3A-B67A-44BF-B97F-64698F539175}"/>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13" name="Group 25">
              <a:extLst>
                <a:ext uri="{FF2B5EF4-FFF2-40B4-BE49-F238E27FC236}">
                  <a16:creationId xmlns:a16="http://schemas.microsoft.com/office/drawing/2014/main" id="{F73D7975-D971-416C-9612-E51F26548076}"/>
                </a:ext>
              </a:extLst>
            </p:cNvPr>
            <p:cNvGrpSpPr>
              <a:grpSpLocks noChangeAspect="1"/>
            </p:cNvGrpSpPr>
            <p:nvPr/>
          </p:nvGrpSpPr>
          <p:grpSpPr bwMode="auto">
            <a:xfrm>
              <a:off x="8593341" y="5036681"/>
              <a:ext cx="308020" cy="238789"/>
              <a:chOff x="3689" y="2040"/>
              <a:chExt cx="307" cy="238"/>
            </a:xfrm>
          </p:grpSpPr>
          <p:sp>
            <p:nvSpPr>
              <p:cNvPr id="314" name="Freeform 26">
                <a:extLst>
                  <a:ext uri="{FF2B5EF4-FFF2-40B4-BE49-F238E27FC236}">
                    <a16:creationId xmlns:a16="http://schemas.microsoft.com/office/drawing/2014/main" id="{7B8AB60D-5DA7-44DA-9188-8DA20BC1B56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27">
                <a:extLst>
                  <a:ext uri="{FF2B5EF4-FFF2-40B4-BE49-F238E27FC236}">
                    <a16:creationId xmlns:a16="http://schemas.microsoft.com/office/drawing/2014/main" id="{5E4020CB-51F2-43C1-939F-6640EFDC5A6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6" name="Freeform 28">
                <a:extLst>
                  <a:ext uri="{FF2B5EF4-FFF2-40B4-BE49-F238E27FC236}">
                    <a16:creationId xmlns:a16="http://schemas.microsoft.com/office/drawing/2014/main" id="{E85A20E9-5F02-4099-86CC-799E280237E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7" name="Line 29">
                <a:extLst>
                  <a:ext uri="{FF2B5EF4-FFF2-40B4-BE49-F238E27FC236}">
                    <a16:creationId xmlns:a16="http://schemas.microsoft.com/office/drawing/2014/main" id="{6B6BC8DB-7F2F-413C-84B6-E77C3C3995B0}"/>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Freeform 30">
                <a:extLst>
                  <a:ext uri="{FF2B5EF4-FFF2-40B4-BE49-F238E27FC236}">
                    <a16:creationId xmlns:a16="http://schemas.microsoft.com/office/drawing/2014/main" id="{FBEA7E95-20A3-4820-9652-975065296D3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20" name="Group 319">
            <a:extLst>
              <a:ext uri="{FF2B5EF4-FFF2-40B4-BE49-F238E27FC236}">
                <a16:creationId xmlns:a16="http://schemas.microsoft.com/office/drawing/2014/main" id="{F2DFC909-98E4-4433-84D7-654FA9B7B577}"/>
              </a:ext>
            </a:extLst>
          </p:cNvPr>
          <p:cNvGrpSpPr/>
          <p:nvPr/>
        </p:nvGrpSpPr>
        <p:grpSpPr>
          <a:xfrm>
            <a:off x="8930402" y="5038220"/>
            <a:ext cx="331672" cy="250848"/>
            <a:chOff x="8459655" y="4941402"/>
            <a:chExt cx="441706" cy="334068"/>
          </a:xfrm>
        </p:grpSpPr>
        <p:sp>
          <p:nvSpPr>
            <p:cNvPr id="321" name="Freeform 26">
              <a:extLst>
                <a:ext uri="{FF2B5EF4-FFF2-40B4-BE49-F238E27FC236}">
                  <a16:creationId xmlns:a16="http://schemas.microsoft.com/office/drawing/2014/main" id="{278D4B36-8320-4E79-82CA-CFC78F50F30A}"/>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2" name="Rectangle 321">
              <a:extLst>
                <a:ext uri="{FF2B5EF4-FFF2-40B4-BE49-F238E27FC236}">
                  <a16:creationId xmlns:a16="http://schemas.microsoft.com/office/drawing/2014/main" id="{96116FB2-B4F0-4B58-8D36-CFC26897C61A}"/>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3" name="Freeform 26">
              <a:extLst>
                <a:ext uri="{FF2B5EF4-FFF2-40B4-BE49-F238E27FC236}">
                  <a16:creationId xmlns:a16="http://schemas.microsoft.com/office/drawing/2014/main" id="{519A43D0-3AB5-4E36-8A7E-EB7D4457B589}"/>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4" name="Rectangle 323">
              <a:extLst>
                <a:ext uri="{FF2B5EF4-FFF2-40B4-BE49-F238E27FC236}">
                  <a16:creationId xmlns:a16="http://schemas.microsoft.com/office/drawing/2014/main" id="{84A171DB-921E-49F9-A92D-5C43CB18649A}"/>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5" name="Group 25">
              <a:extLst>
                <a:ext uri="{FF2B5EF4-FFF2-40B4-BE49-F238E27FC236}">
                  <a16:creationId xmlns:a16="http://schemas.microsoft.com/office/drawing/2014/main" id="{2F66B630-2F9C-46DF-91AC-7538A3B85660}"/>
                </a:ext>
              </a:extLst>
            </p:cNvPr>
            <p:cNvGrpSpPr>
              <a:grpSpLocks noChangeAspect="1"/>
            </p:cNvGrpSpPr>
            <p:nvPr/>
          </p:nvGrpSpPr>
          <p:grpSpPr bwMode="auto">
            <a:xfrm>
              <a:off x="8593341" y="5036681"/>
              <a:ext cx="308020" cy="238789"/>
              <a:chOff x="3689" y="2040"/>
              <a:chExt cx="307" cy="238"/>
            </a:xfrm>
          </p:grpSpPr>
          <p:sp>
            <p:nvSpPr>
              <p:cNvPr id="326" name="Freeform 26">
                <a:extLst>
                  <a:ext uri="{FF2B5EF4-FFF2-40B4-BE49-F238E27FC236}">
                    <a16:creationId xmlns:a16="http://schemas.microsoft.com/office/drawing/2014/main" id="{2A8A11C1-2A00-4EF8-AC9B-003830114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7" name="Freeform 27">
                <a:extLst>
                  <a:ext uri="{FF2B5EF4-FFF2-40B4-BE49-F238E27FC236}">
                    <a16:creationId xmlns:a16="http://schemas.microsoft.com/office/drawing/2014/main" id="{842C4952-8E99-4A27-A9AA-C17FE36EF93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8" name="Freeform 28">
                <a:extLst>
                  <a:ext uri="{FF2B5EF4-FFF2-40B4-BE49-F238E27FC236}">
                    <a16:creationId xmlns:a16="http://schemas.microsoft.com/office/drawing/2014/main" id="{79CC5447-607C-4057-8671-7E7C4686DA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9" name="Line 29">
                <a:extLst>
                  <a:ext uri="{FF2B5EF4-FFF2-40B4-BE49-F238E27FC236}">
                    <a16:creationId xmlns:a16="http://schemas.microsoft.com/office/drawing/2014/main" id="{52FA4426-2781-4C8A-96F5-51FBCE171631}"/>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0" name="Freeform 30">
                <a:extLst>
                  <a:ext uri="{FF2B5EF4-FFF2-40B4-BE49-F238E27FC236}">
                    <a16:creationId xmlns:a16="http://schemas.microsoft.com/office/drawing/2014/main" id="{C0A77FBE-92D8-451C-B1D4-35EEE679B31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347" name="Straight Connector 346">
            <a:extLst>
              <a:ext uri="{FF2B5EF4-FFF2-40B4-BE49-F238E27FC236}">
                <a16:creationId xmlns:a16="http://schemas.microsoft.com/office/drawing/2014/main" id="{50E437AA-7FE1-4E50-8E64-4C8BF6EEC501}"/>
              </a:ext>
            </a:extLst>
          </p:cNvPr>
          <p:cNvCxnSpPr>
            <a:cxnSpLocks/>
          </p:cNvCxnSpPr>
          <p:nvPr/>
        </p:nvCxnSpPr>
        <p:spPr>
          <a:xfrm flipH="1">
            <a:off x="9517985" y="4714875"/>
            <a:ext cx="168296" cy="16829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5" name="Group 25">
            <a:extLst>
              <a:ext uri="{FF2B5EF4-FFF2-40B4-BE49-F238E27FC236}">
                <a16:creationId xmlns:a16="http://schemas.microsoft.com/office/drawing/2014/main" id="{6F013160-2378-4875-B5CB-8D16A1F43D98}"/>
              </a:ext>
            </a:extLst>
          </p:cNvPr>
          <p:cNvGrpSpPr>
            <a:grpSpLocks noChangeAspect="1"/>
          </p:cNvGrpSpPr>
          <p:nvPr/>
        </p:nvGrpSpPr>
        <p:grpSpPr bwMode="auto">
          <a:xfrm>
            <a:off x="9611884" y="4543363"/>
            <a:ext cx="276974" cy="214722"/>
            <a:chOff x="3689" y="2040"/>
            <a:chExt cx="307" cy="238"/>
          </a:xfrm>
        </p:grpSpPr>
        <p:sp>
          <p:nvSpPr>
            <p:cNvPr id="336" name="Freeform 26">
              <a:extLst>
                <a:ext uri="{FF2B5EF4-FFF2-40B4-BE49-F238E27FC236}">
                  <a16:creationId xmlns:a16="http://schemas.microsoft.com/office/drawing/2014/main" id="{D6BC9B42-E7B3-497A-9041-55E6E86BA4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7" name="Freeform 27">
              <a:extLst>
                <a:ext uri="{FF2B5EF4-FFF2-40B4-BE49-F238E27FC236}">
                  <a16:creationId xmlns:a16="http://schemas.microsoft.com/office/drawing/2014/main" id="{4D23F847-D52F-48EA-AA7E-16088B8A62F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8">
              <a:extLst>
                <a:ext uri="{FF2B5EF4-FFF2-40B4-BE49-F238E27FC236}">
                  <a16:creationId xmlns:a16="http://schemas.microsoft.com/office/drawing/2014/main" id="{CC153BC8-51AD-4FEE-8944-E82C0476009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Line 29">
              <a:extLst>
                <a:ext uri="{FF2B5EF4-FFF2-40B4-BE49-F238E27FC236}">
                  <a16:creationId xmlns:a16="http://schemas.microsoft.com/office/drawing/2014/main" id="{4B9D7973-4ACA-4804-B37A-FA6160E9BA8B}"/>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Freeform 30">
              <a:extLst>
                <a:ext uri="{FF2B5EF4-FFF2-40B4-BE49-F238E27FC236}">
                  <a16:creationId xmlns:a16="http://schemas.microsoft.com/office/drawing/2014/main" id="{475364A1-92F6-433F-B466-7A4C38710A5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51" name="Straight Connector 350">
            <a:extLst>
              <a:ext uri="{FF2B5EF4-FFF2-40B4-BE49-F238E27FC236}">
                <a16:creationId xmlns:a16="http://schemas.microsoft.com/office/drawing/2014/main" id="{683EE9E0-EBE5-4964-A43D-7A11C020E039}"/>
              </a:ext>
            </a:extLst>
          </p:cNvPr>
          <p:cNvCxnSpPr>
            <a:cxnSpLocks/>
          </p:cNvCxnSpPr>
          <p:nvPr/>
        </p:nvCxnSpPr>
        <p:spPr>
          <a:xfrm flipH="1" flipV="1">
            <a:off x="9514853" y="5041816"/>
            <a:ext cx="118353" cy="118353"/>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41" name="Group 25">
            <a:extLst>
              <a:ext uri="{FF2B5EF4-FFF2-40B4-BE49-F238E27FC236}">
                <a16:creationId xmlns:a16="http://schemas.microsoft.com/office/drawing/2014/main" id="{41BE388A-4C1A-4E83-B31E-1B965448E89E}"/>
              </a:ext>
            </a:extLst>
          </p:cNvPr>
          <p:cNvGrpSpPr>
            <a:grpSpLocks noChangeAspect="1"/>
          </p:cNvGrpSpPr>
          <p:nvPr/>
        </p:nvGrpSpPr>
        <p:grpSpPr bwMode="auto">
          <a:xfrm>
            <a:off x="9610116" y="5154491"/>
            <a:ext cx="276974" cy="214722"/>
            <a:chOff x="3689" y="2040"/>
            <a:chExt cx="307" cy="238"/>
          </a:xfrm>
        </p:grpSpPr>
        <p:sp>
          <p:nvSpPr>
            <p:cNvPr id="342" name="Freeform 26">
              <a:extLst>
                <a:ext uri="{FF2B5EF4-FFF2-40B4-BE49-F238E27FC236}">
                  <a16:creationId xmlns:a16="http://schemas.microsoft.com/office/drawing/2014/main" id="{744C5B4C-583F-40EC-8C2F-89429F8C7D1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EEEF3665-4EE3-48F1-98E1-E789C28791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FD6E8D6F-048A-4C60-8C79-F30056A37A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DD3F180A-650A-4CE1-87D7-5F4C44CC46C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CB084F15-5725-43E8-8B03-9BB2EB4CB5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3" name="TextBox 352">
            <a:extLst>
              <a:ext uri="{FF2B5EF4-FFF2-40B4-BE49-F238E27FC236}">
                <a16:creationId xmlns:a16="http://schemas.microsoft.com/office/drawing/2014/main" id="{FCBB0AE8-0E13-45D9-A99F-F35AAD62F848}"/>
              </a:ext>
            </a:extLst>
          </p:cNvPr>
          <p:cNvSpPr txBox="1"/>
          <p:nvPr/>
        </p:nvSpPr>
        <p:spPr>
          <a:xfrm>
            <a:off x="9649210" y="4798458"/>
            <a:ext cx="2051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SQL1</a:t>
            </a:r>
          </a:p>
        </p:txBody>
      </p:sp>
      <p:sp>
        <p:nvSpPr>
          <p:cNvPr id="354" name="TextBox 353">
            <a:extLst>
              <a:ext uri="{FF2B5EF4-FFF2-40B4-BE49-F238E27FC236}">
                <a16:creationId xmlns:a16="http://schemas.microsoft.com/office/drawing/2014/main" id="{A32D1D63-87E2-4C2C-8826-0A27289FE0B1}"/>
              </a:ext>
            </a:extLst>
          </p:cNvPr>
          <p:cNvSpPr txBox="1"/>
          <p:nvPr/>
        </p:nvSpPr>
        <p:spPr>
          <a:xfrm>
            <a:off x="9649210" y="5401272"/>
            <a:ext cx="2051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SQL2</a:t>
            </a:r>
          </a:p>
        </p:txBody>
      </p:sp>
      <p:grpSp>
        <p:nvGrpSpPr>
          <p:cNvPr id="355" name="Group 354">
            <a:extLst>
              <a:ext uri="{FF2B5EF4-FFF2-40B4-BE49-F238E27FC236}">
                <a16:creationId xmlns:a16="http://schemas.microsoft.com/office/drawing/2014/main" id="{F4779FF2-CCA6-4686-8E98-F9D195814E54}"/>
              </a:ext>
            </a:extLst>
          </p:cNvPr>
          <p:cNvGrpSpPr/>
          <p:nvPr/>
        </p:nvGrpSpPr>
        <p:grpSpPr>
          <a:xfrm>
            <a:off x="9916066" y="4186528"/>
            <a:ext cx="125904" cy="195664"/>
            <a:chOff x="666557" y="2477604"/>
            <a:chExt cx="317693" cy="493712"/>
          </a:xfrm>
        </p:grpSpPr>
        <p:grpSp>
          <p:nvGrpSpPr>
            <p:cNvPr id="356" name="Group 21">
              <a:extLst>
                <a:ext uri="{FF2B5EF4-FFF2-40B4-BE49-F238E27FC236}">
                  <a16:creationId xmlns:a16="http://schemas.microsoft.com/office/drawing/2014/main" id="{58AB6461-6B12-4E79-B5EB-A3F5A1978B84}"/>
                </a:ext>
              </a:extLst>
            </p:cNvPr>
            <p:cNvGrpSpPr>
              <a:grpSpLocks noChangeAspect="1"/>
            </p:cNvGrpSpPr>
            <p:nvPr/>
          </p:nvGrpSpPr>
          <p:grpSpPr bwMode="auto">
            <a:xfrm>
              <a:off x="666557" y="2477604"/>
              <a:ext cx="317693" cy="493712"/>
              <a:chOff x="458" y="1306"/>
              <a:chExt cx="222" cy="345"/>
            </a:xfrm>
          </p:grpSpPr>
          <p:sp>
            <p:nvSpPr>
              <p:cNvPr id="358" name="Rectangle 22">
                <a:extLst>
                  <a:ext uri="{FF2B5EF4-FFF2-40B4-BE49-F238E27FC236}">
                    <a16:creationId xmlns:a16="http://schemas.microsoft.com/office/drawing/2014/main" id="{9C531F39-D134-452E-AA3E-8D95A805EE44}"/>
                  </a:ext>
                </a:extLst>
              </p:cNvPr>
              <p:cNvSpPr>
                <a:spLocks noChangeArrowheads="1"/>
              </p:cNvSpPr>
              <p:nvPr/>
            </p:nvSpPr>
            <p:spPr bwMode="auto">
              <a:xfrm>
                <a:off x="458" y="1450"/>
                <a:ext cx="222" cy="201"/>
              </a:xfrm>
              <a:prstGeom prst="rect">
                <a:avLst/>
              </a:pr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359" name="Freeform 23">
                <a:extLst>
                  <a:ext uri="{FF2B5EF4-FFF2-40B4-BE49-F238E27FC236}">
                    <a16:creationId xmlns:a16="http://schemas.microsoft.com/office/drawing/2014/main" id="{429ECE43-8B26-4B2B-B2F5-17237DFD83FC}"/>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7" name="TextBox 356">
              <a:extLst>
                <a:ext uri="{FF2B5EF4-FFF2-40B4-BE49-F238E27FC236}">
                  <a16:creationId xmlns:a16="http://schemas.microsoft.com/office/drawing/2014/main" id="{5B502429-0D45-4DD8-BFB6-977E24DA17FA}"/>
                </a:ext>
              </a:extLst>
            </p:cNvPr>
            <p:cNvSpPr txBox="1"/>
            <p:nvPr/>
          </p:nvSpPr>
          <p:spPr>
            <a:xfrm>
              <a:off x="695969" y="2760071"/>
              <a:ext cx="258870" cy="1553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78761">
                        <a:srgbClr val="107C10"/>
                      </a:gs>
                      <a:gs pos="56637">
                        <a:srgbClr val="107C10"/>
                      </a:gs>
                    </a:gsLst>
                    <a:lin ang="5400000" scaled="0"/>
                  </a:gradFill>
                  <a:effectLst/>
                  <a:uLnTx/>
                  <a:uFillTx/>
                  <a:latin typeface="Segoe UI Semibold"/>
                  <a:ea typeface="+mn-ea"/>
                  <a:cs typeface="+mn-cs"/>
                </a:rPr>
                <a:t>NSG</a:t>
              </a:r>
            </a:p>
          </p:txBody>
        </p:sp>
      </p:grpSp>
      <p:cxnSp>
        <p:nvCxnSpPr>
          <p:cNvPr id="360" name="Straight Connector 359">
            <a:extLst>
              <a:ext uri="{FF2B5EF4-FFF2-40B4-BE49-F238E27FC236}">
                <a16:creationId xmlns:a16="http://schemas.microsoft.com/office/drawing/2014/main" id="{AF5513BF-A414-40B7-A927-C53C55402733}"/>
              </a:ext>
            </a:extLst>
          </p:cNvPr>
          <p:cNvCxnSpPr>
            <a:cxnSpLocks/>
          </p:cNvCxnSpPr>
          <p:nvPr/>
        </p:nvCxnSpPr>
        <p:spPr>
          <a:xfrm>
            <a:off x="9979018" y="4590281"/>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BD72080-2FC3-45C1-922C-07E750BBD212}"/>
              </a:ext>
            </a:extLst>
          </p:cNvPr>
          <p:cNvCxnSpPr>
            <a:cxnSpLocks/>
          </p:cNvCxnSpPr>
          <p:nvPr/>
        </p:nvCxnSpPr>
        <p:spPr>
          <a:xfrm>
            <a:off x="9979018" y="5289068"/>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F62875A9-C1C5-4ED3-B9F3-E1A2FE707A65}"/>
              </a:ext>
            </a:extLst>
          </p:cNvPr>
          <p:cNvSpPr txBox="1"/>
          <p:nvPr/>
        </p:nvSpPr>
        <p:spPr>
          <a:xfrm>
            <a:off x="10122626" y="4680069"/>
            <a:ext cx="359073" cy="32316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69027">
                      <a:srgbClr val="107C10"/>
                    </a:gs>
                    <a:gs pos="52000">
                      <a:srgbClr val="107C10"/>
                    </a:gs>
                  </a:gsLst>
                  <a:lin ang="5400000" scaled="0"/>
                </a:gradFill>
                <a:effectLst/>
                <a:uLnTx/>
                <a:uFillTx/>
                <a:latin typeface="Segoe UI"/>
                <a:ea typeface="+mn-ea"/>
                <a:cs typeface="+mn-cs"/>
              </a:rPr>
              <a:t>Vnet</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a:t>
            </a:r>
          </a:p>
        </p:txBody>
      </p:sp>
      <p:sp>
        <p:nvSpPr>
          <p:cNvPr id="364" name="TextBox 363">
            <a:extLst>
              <a:ext uri="{FF2B5EF4-FFF2-40B4-BE49-F238E27FC236}">
                <a16:creationId xmlns:a16="http://schemas.microsoft.com/office/drawing/2014/main" id="{E0AF2DB3-8926-4DE9-BD10-6B349B496108}"/>
              </a:ext>
            </a:extLst>
          </p:cNvPr>
          <p:cNvSpPr txBox="1"/>
          <p:nvPr/>
        </p:nvSpPr>
        <p:spPr>
          <a:xfrm>
            <a:off x="10132393" y="5355274"/>
            <a:ext cx="359073" cy="32316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69027">
                      <a:srgbClr val="107C10"/>
                    </a:gs>
                    <a:gs pos="52000">
                      <a:srgbClr val="107C10"/>
                    </a:gs>
                  </a:gsLst>
                  <a:lin ang="5400000" scaled="0"/>
                </a:gradFill>
                <a:effectLst/>
                <a:uLnTx/>
                <a:uFillTx/>
                <a:latin typeface="Segoe UI"/>
                <a:ea typeface="+mn-ea"/>
                <a:cs typeface="+mn-cs"/>
              </a:rPr>
              <a:t>Vnet</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a:t>
            </a:r>
          </a:p>
        </p:txBody>
      </p:sp>
      <p:pic>
        <p:nvPicPr>
          <p:cNvPr id="365" name="Picture 364" descr="A screenshot of a cell phone&#10;&#10;Description generated with high confidence">
            <a:extLst>
              <a:ext uri="{FF2B5EF4-FFF2-40B4-BE49-F238E27FC236}">
                <a16:creationId xmlns:a16="http://schemas.microsoft.com/office/drawing/2014/main" id="{8F3DA4E2-1226-4FB3-BD2D-13460E2B80B5}"/>
              </a:ext>
            </a:extLst>
          </p:cNvPr>
          <p:cNvPicPr>
            <a:picLocks noChangeAspect="1"/>
          </p:cNvPicPr>
          <p:nvPr/>
        </p:nvPicPr>
        <p:blipFill rotWithShape="1">
          <a:blip r:embed="rId3">
            <a:clrChange>
              <a:clrFrom>
                <a:srgbClr val="F5F1F0"/>
              </a:clrFrom>
              <a:clrTo>
                <a:srgbClr val="F5F1F0">
                  <a:alpha val="0"/>
                </a:srgbClr>
              </a:clrTo>
            </a:clrChange>
          </a:blip>
          <a:srcRect l="90507" t="55053" r="6328" b="36876"/>
          <a:stretch/>
        </p:blipFill>
        <p:spPr>
          <a:xfrm>
            <a:off x="10802142" y="4412456"/>
            <a:ext cx="349252" cy="390526"/>
          </a:xfrm>
          <a:prstGeom prst="rect">
            <a:avLst/>
          </a:prstGeom>
        </p:spPr>
      </p:pic>
      <p:pic>
        <p:nvPicPr>
          <p:cNvPr id="366" name="Picture 365" descr="A screenshot of a cell phone&#10;&#10;Description generated with high confidence">
            <a:extLst>
              <a:ext uri="{FF2B5EF4-FFF2-40B4-BE49-F238E27FC236}">
                <a16:creationId xmlns:a16="http://schemas.microsoft.com/office/drawing/2014/main" id="{BF5EC4FE-18FE-4DC0-B317-2DC2887526F0}"/>
              </a:ext>
            </a:extLst>
          </p:cNvPr>
          <p:cNvPicPr>
            <a:picLocks noChangeAspect="1"/>
          </p:cNvPicPr>
          <p:nvPr/>
        </p:nvPicPr>
        <p:blipFill rotWithShape="1">
          <a:blip r:embed="rId3">
            <a:clrChange>
              <a:clrFrom>
                <a:srgbClr val="F5F1F0"/>
              </a:clrFrom>
              <a:clrTo>
                <a:srgbClr val="F5F1F0">
                  <a:alpha val="0"/>
                </a:srgbClr>
              </a:clrTo>
            </a:clrChange>
          </a:blip>
          <a:srcRect l="90586" t="69128" r="6328" b="22801"/>
          <a:stretch/>
        </p:blipFill>
        <p:spPr>
          <a:xfrm>
            <a:off x="10810874" y="5069200"/>
            <a:ext cx="340519" cy="390526"/>
          </a:xfrm>
          <a:prstGeom prst="rect">
            <a:avLst/>
          </a:prstGeom>
        </p:spPr>
      </p:pic>
      <p:sp>
        <p:nvSpPr>
          <p:cNvPr id="367" name="TextBox 366">
            <a:extLst>
              <a:ext uri="{FF2B5EF4-FFF2-40B4-BE49-F238E27FC236}">
                <a16:creationId xmlns:a16="http://schemas.microsoft.com/office/drawing/2014/main" id="{682AAFF3-64D0-4AE8-99DA-4CBBC29BFE7F}"/>
              </a:ext>
            </a:extLst>
          </p:cNvPr>
          <p:cNvSpPr txBox="1"/>
          <p:nvPr/>
        </p:nvSpPr>
        <p:spPr>
          <a:xfrm>
            <a:off x="10818177" y="5462995"/>
            <a:ext cx="306174"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Storage</a:t>
            </a:r>
          </a:p>
        </p:txBody>
      </p:sp>
      <p:sp>
        <p:nvSpPr>
          <p:cNvPr id="368" name="TextBox 367">
            <a:extLst>
              <a:ext uri="{FF2B5EF4-FFF2-40B4-BE49-F238E27FC236}">
                <a16:creationId xmlns:a16="http://schemas.microsoft.com/office/drawing/2014/main" id="{D735A0A9-115A-4509-99BA-84AEEF430FC9}"/>
              </a:ext>
            </a:extLst>
          </p:cNvPr>
          <p:cNvSpPr txBox="1"/>
          <p:nvPr/>
        </p:nvSpPr>
        <p:spPr>
          <a:xfrm>
            <a:off x="10775698" y="4816332"/>
            <a:ext cx="39113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Azure Key</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Vault</a:t>
            </a:r>
          </a:p>
        </p:txBody>
      </p:sp>
      <p:pic>
        <p:nvPicPr>
          <p:cNvPr id="369" name="Graphic 368">
            <a:extLst>
              <a:ext uri="{FF2B5EF4-FFF2-40B4-BE49-F238E27FC236}">
                <a16:creationId xmlns:a16="http://schemas.microsoft.com/office/drawing/2014/main" id="{304BF7CA-8F02-482F-8884-0C322DA4A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4561" y="3201843"/>
            <a:ext cx="298466" cy="366300"/>
          </a:xfrm>
          <a:prstGeom prst="rect">
            <a:avLst/>
          </a:prstGeom>
        </p:spPr>
      </p:pic>
      <p:sp>
        <p:nvSpPr>
          <p:cNvPr id="370" name="TextBox 369">
            <a:extLst>
              <a:ext uri="{FF2B5EF4-FFF2-40B4-BE49-F238E27FC236}">
                <a16:creationId xmlns:a16="http://schemas.microsoft.com/office/drawing/2014/main" id="{39130BDF-1E95-41A8-9E68-FFE84179424D}"/>
              </a:ext>
            </a:extLst>
          </p:cNvPr>
          <p:cNvSpPr txBox="1"/>
          <p:nvPr/>
        </p:nvSpPr>
        <p:spPr>
          <a:xfrm>
            <a:off x="11388302" y="3638650"/>
            <a:ext cx="310984" cy="10772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DevOps</a:t>
            </a:r>
          </a:p>
        </p:txBody>
      </p:sp>
      <p:pic>
        <p:nvPicPr>
          <p:cNvPr id="371" name="Graphic 370">
            <a:extLst>
              <a:ext uri="{FF2B5EF4-FFF2-40B4-BE49-F238E27FC236}">
                <a16:creationId xmlns:a16="http://schemas.microsoft.com/office/drawing/2014/main" id="{4E0B534C-7174-4F3C-B457-674FDE817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94561" y="5824666"/>
            <a:ext cx="298466" cy="366300"/>
          </a:xfrm>
          <a:prstGeom prst="rect">
            <a:avLst/>
          </a:prstGeom>
        </p:spPr>
      </p:pic>
      <p:sp>
        <p:nvSpPr>
          <p:cNvPr id="372" name="TextBox 371">
            <a:extLst>
              <a:ext uri="{FF2B5EF4-FFF2-40B4-BE49-F238E27FC236}">
                <a16:creationId xmlns:a16="http://schemas.microsoft.com/office/drawing/2014/main" id="{96027C14-2648-40A7-89EC-D9B01B8DAB7F}"/>
              </a:ext>
            </a:extLst>
          </p:cNvPr>
          <p:cNvSpPr txBox="1"/>
          <p:nvPr/>
        </p:nvSpPr>
        <p:spPr>
          <a:xfrm>
            <a:off x="11388302" y="6261473"/>
            <a:ext cx="310984" cy="10772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DevOps</a:t>
            </a:r>
          </a:p>
        </p:txBody>
      </p:sp>
      <p:grpSp>
        <p:nvGrpSpPr>
          <p:cNvPr id="383" name="Group 382">
            <a:extLst>
              <a:ext uri="{FF2B5EF4-FFF2-40B4-BE49-F238E27FC236}">
                <a16:creationId xmlns:a16="http://schemas.microsoft.com/office/drawing/2014/main" id="{BDFA3156-7BB3-4F98-9D57-32DBEF9223FF}"/>
              </a:ext>
            </a:extLst>
          </p:cNvPr>
          <p:cNvGrpSpPr/>
          <p:nvPr/>
        </p:nvGrpSpPr>
        <p:grpSpPr>
          <a:xfrm>
            <a:off x="7252134" y="2507954"/>
            <a:ext cx="125904" cy="195664"/>
            <a:chOff x="666557" y="2477604"/>
            <a:chExt cx="317693" cy="493712"/>
          </a:xfrm>
        </p:grpSpPr>
        <p:grpSp>
          <p:nvGrpSpPr>
            <p:cNvPr id="384" name="Group 21">
              <a:extLst>
                <a:ext uri="{FF2B5EF4-FFF2-40B4-BE49-F238E27FC236}">
                  <a16:creationId xmlns:a16="http://schemas.microsoft.com/office/drawing/2014/main" id="{7E42C371-FFEE-4E0C-A534-B48F3C4DC8D4}"/>
                </a:ext>
              </a:extLst>
            </p:cNvPr>
            <p:cNvGrpSpPr>
              <a:grpSpLocks noChangeAspect="1"/>
            </p:cNvGrpSpPr>
            <p:nvPr/>
          </p:nvGrpSpPr>
          <p:grpSpPr bwMode="auto">
            <a:xfrm>
              <a:off x="666557" y="2477604"/>
              <a:ext cx="317693" cy="493712"/>
              <a:chOff x="458" y="1306"/>
              <a:chExt cx="222" cy="345"/>
            </a:xfrm>
          </p:grpSpPr>
          <p:sp>
            <p:nvSpPr>
              <p:cNvPr id="386" name="Rectangle 22">
                <a:extLst>
                  <a:ext uri="{FF2B5EF4-FFF2-40B4-BE49-F238E27FC236}">
                    <a16:creationId xmlns:a16="http://schemas.microsoft.com/office/drawing/2014/main" id="{1FC27728-1126-44EF-89BD-E7E7E5860B97}"/>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387" name="Freeform 23">
                <a:extLst>
                  <a:ext uri="{FF2B5EF4-FFF2-40B4-BE49-F238E27FC236}">
                    <a16:creationId xmlns:a16="http://schemas.microsoft.com/office/drawing/2014/main" id="{F646CF90-BD87-4CDB-B0EC-C11DDDA6F68D}"/>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85" name="TextBox 384">
              <a:extLst>
                <a:ext uri="{FF2B5EF4-FFF2-40B4-BE49-F238E27FC236}">
                  <a16:creationId xmlns:a16="http://schemas.microsoft.com/office/drawing/2014/main" id="{BF78C379-1ED1-4908-861D-02649201E0AF}"/>
                </a:ext>
              </a:extLst>
            </p:cNvPr>
            <p:cNvSpPr txBox="1"/>
            <p:nvPr/>
          </p:nvSpPr>
          <p:spPr>
            <a:xfrm>
              <a:off x="695969" y="2760071"/>
              <a:ext cx="258870" cy="1553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2655">
                        <a:srgbClr val="0078D4"/>
                      </a:gs>
                      <a:gs pos="14000">
                        <a:srgbClr val="0078D4"/>
                      </a:gs>
                    </a:gsLst>
                    <a:lin ang="5400000" scaled="0"/>
                  </a:gradFill>
                  <a:effectLst/>
                  <a:uLnTx/>
                  <a:uFillTx/>
                  <a:latin typeface="Segoe UI Semibold"/>
                  <a:ea typeface="+mn-ea"/>
                  <a:cs typeface="+mn-cs"/>
                </a:rPr>
                <a:t>NSG</a:t>
              </a:r>
            </a:p>
          </p:txBody>
        </p:sp>
      </p:grpSp>
      <p:sp>
        <p:nvSpPr>
          <p:cNvPr id="389" name="TextBox 388">
            <a:extLst>
              <a:ext uri="{FF2B5EF4-FFF2-40B4-BE49-F238E27FC236}">
                <a16:creationId xmlns:a16="http://schemas.microsoft.com/office/drawing/2014/main" id="{A27470D9-4F9A-4BB3-B710-6EF1156106E6}"/>
              </a:ext>
            </a:extLst>
          </p:cNvPr>
          <p:cNvSpPr txBox="1"/>
          <p:nvPr/>
        </p:nvSpPr>
        <p:spPr>
          <a:xfrm>
            <a:off x="6516935" y="3251698"/>
            <a:ext cx="811119"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Application Gateway</a:t>
            </a:r>
          </a:p>
        </p:txBody>
      </p:sp>
      <p:grpSp>
        <p:nvGrpSpPr>
          <p:cNvPr id="391" name="Group 390">
            <a:extLst>
              <a:ext uri="{FF2B5EF4-FFF2-40B4-BE49-F238E27FC236}">
                <a16:creationId xmlns:a16="http://schemas.microsoft.com/office/drawing/2014/main" id="{14B2E0E6-B7E7-4038-A59F-EF9167EA0B7C}"/>
              </a:ext>
            </a:extLst>
          </p:cNvPr>
          <p:cNvGrpSpPr/>
          <p:nvPr/>
        </p:nvGrpSpPr>
        <p:grpSpPr>
          <a:xfrm>
            <a:off x="6778257" y="2893244"/>
            <a:ext cx="276434" cy="286875"/>
            <a:chOff x="5778446" y="2639256"/>
            <a:chExt cx="276434" cy="286875"/>
          </a:xfrm>
        </p:grpSpPr>
        <p:grpSp>
          <p:nvGrpSpPr>
            <p:cNvPr id="125" name="Group 124">
              <a:extLst>
                <a:ext uri="{FF2B5EF4-FFF2-40B4-BE49-F238E27FC236}">
                  <a16:creationId xmlns:a16="http://schemas.microsoft.com/office/drawing/2014/main" id="{8B8053EC-BDB6-40E2-9765-2F012C547E99}"/>
                </a:ext>
              </a:extLst>
            </p:cNvPr>
            <p:cNvGrpSpPr/>
            <p:nvPr/>
          </p:nvGrpSpPr>
          <p:grpSpPr>
            <a:xfrm rot="10800000">
              <a:off x="5778446" y="2639256"/>
              <a:ext cx="276434" cy="286875"/>
              <a:chOff x="5784464" y="2391241"/>
              <a:chExt cx="276434" cy="286875"/>
            </a:xfrm>
          </p:grpSpPr>
          <p:sp>
            <p:nvSpPr>
              <p:cNvPr id="118" name="Rectangle: Rounded Corners 117">
                <a:extLst>
                  <a:ext uri="{FF2B5EF4-FFF2-40B4-BE49-F238E27FC236}">
                    <a16:creationId xmlns:a16="http://schemas.microsoft.com/office/drawing/2014/main" id="{050F5C62-44FB-4FF1-A1C3-192867C5C3AA}"/>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Arrow: Down 119">
                <a:extLst>
                  <a:ext uri="{FF2B5EF4-FFF2-40B4-BE49-F238E27FC236}">
                    <a16:creationId xmlns:a16="http://schemas.microsoft.com/office/drawing/2014/main" id="{8265DFAD-B2E3-4049-9457-3A45ED153C35}"/>
                  </a:ext>
                </a:extLst>
              </p:cNvPr>
              <p:cNvSpPr/>
              <p:nvPr/>
            </p:nvSpPr>
            <p:spPr bwMode="auto">
              <a:xfrm rot="10800000">
                <a:off x="5888875" y="2391241"/>
                <a:ext cx="67613" cy="20799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1" name="Arrow: Down 120">
                <a:extLst>
                  <a:ext uri="{FF2B5EF4-FFF2-40B4-BE49-F238E27FC236}">
                    <a16:creationId xmlns:a16="http://schemas.microsoft.com/office/drawing/2014/main" id="{5F53239E-842D-44CA-9208-548420EB5A44}"/>
                  </a:ext>
                </a:extLst>
              </p:cNvPr>
              <p:cNvSpPr/>
              <p:nvPr/>
            </p:nvSpPr>
            <p:spPr bwMode="auto">
              <a:xfrm rot="12600000">
                <a:off x="5943356" y="2466844"/>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3" name="Oval 122">
                <a:extLst>
                  <a:ext uri="{FF2B5EF4-FFF2-40B4-BE49-F238E27FC236}">
                    <a16:creationId xmlns:a16="http://schemas.microsoft.com/office/drawing/2014/main" id="{BB84E178-36DD-4CCD-8CB6-32891901FAC9}"/>
                  </a:ext>
                </a:extLst>
              </p:cNvPr>
              <p:cNvSpPr/>
              <p:nvPr/>
            </p:nvSpPr>
            <p:spPr bwMode="auto">
              <a:xfrm>
                <a:off x="5875756" y="2579207"/>
                <a:ext cx="93850" cy="93850"/>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90" name="Arrow: Down 389">
              <a:extLst>
                <a:ext uri="{FF2B5EF4-FFF2-40B4-BE49-F238E27FC236}">
                  <a16:creationId xmlns:a16="http://schemas.microsoft.com/office/drawing/2014/main" id="{BA8342FC-5932-4EA8-BBA9-FC7F21932A58}"/>
                </a:ext>
              </a:extLst>
            </p:cNvPr>
            <p:cNvSpPr/>
            <p:nvPr/>
          </p:nvSpPr>
          <p:spPr bwMode="auto">
            <a:xfrm rot="19800000">
              <a:off x="5933771" y="2704172"/>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 name="Oval 2">
            <a:extLst>
              <a:ext uri="{FF2B5EF4-FFF2-40B4-BE49-F238E27FC236}">
                <a16:creationId xmlns:a16="http://schemas.microsoft.com/office/drawing/2014/main" id="{9EB65474-550A-4964-8921-93961C41A427}"/>
              </a:ext>
            </a:extLst>
          </p:cNvPr>
          <p:cNvSpPr/>
          <p:nvPr/>
        </p:nvSpPr>
        <p:spPr bwMode="auto">
          <a:xfrm>
            <a:off x="6478435" y="2722919"/>
            <a:ext cx="914400" cy="914400"/>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3" name="Oval 332">
            <a:extLst>
              <a:ext uri="{FF2B5EF4-FFF2-40B4-BE49-F238E27FC236}">
                <a16:creationId xmlns:a16="http://schemas.microsoft.com/office/drawing/2014/main" id="{E904D5C2-D6F0-428D-9751-448323F9E387}"/>
              </a:ext>
            </a:extLst>
          </p:cNvPr>
          <p:cNvSpPr/>
          <p:nvPr/>
        </p:nvSpPr>
        <p:spPr bwMode="auto">
          <a:xfrm>
            <a:off x="6224417" y="1613714"/>
            <a:ext cx="914400" cy="914400"/>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0" name="Oval 349">
            <a:extLst>
              <a:ext uri="{FF2B5EF4-FFF2-40B4-BE49-F238E27FC236}">
                <a16:creationId xmlns:a16="http://schemas.microsoft.com/office/drawing/2014/main" id="{521559A9-58D9-4220-BA1B-98103D475823}"/>
              </a:ext>
            </a:extLst>
          </p:cNvPr>
          <p:cNvSpPr/>
          <p:nvPr/>
        </p:nvSpPr>
        <p:spPr bwMode="auto">
          <a:xfrm>
            <a:off x="8425544" y="4921968"/>
            <a:ext cx="464068" cy="463948"/>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2" name="Oval 351">
            <a:extLst>
              <a:ext uri="{FF2B5EF4-FFF2-40B4-BE49-F238E27FC236}">
                <a16:creationId xmlns:a16="http://schemas.microsoft.com/office/drawing/2014/main" id="{521559A9-58D9-4220-BA1B-98103D475823}"/>
              </a:ext>
            </a:extLst>
          </p:cNvPr>
          <p:cNvSpPr/>
          <p:nvPr/>
        </p:nvSpPr>
        <p:spPr bwMode="auto">
          <a:xfrm>
            <a:off x="8936893" y="4928387"/>
            <a:ext cx="465411" cy="452789"/>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2" name="Oval 361">
            <a:extLst>
              <a:ext uri="{FF2B5EF4-FFF2-40B4-BE49-F238E27FC236}">
                <a16:creationId xmlns:a16="http://schemas.microsoft.com/office/drawing/2014/main" id="{521559A9-58D9-4220-BA1B-98103D475823}"/>
              </a:ext>
            </a:extLst>
          </p:cNvPr>
          <p:cNvSpPr/>
          <p:nvPr/>
        </p:nvSpPr>
        <p:spPr bwMode="auto">
          <a:xfrm>
            <a:off x="9531883" y="4465670"/>
            <a:ext cx="464068" cy="463948"/>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8" name="TextBox 387">
            <a:extLst>
              <a:ext uri="{FF2B5EF4-FFF2-40B4-BE49-F238E27FC236}">
                <a16:creationId xmlns:a16="http://schemas.microsoft.com/office/drawing/2014/main" id="{838BE02A-C520-469E-BFF2-C38ACABC5A2D}"/>
              </a:ext>
            </a:extLst>
          </p:cNvPr>
          <p:cNvSpPr txBox="1"/>
          <p:nvPr/>
        </p:nvSpPr>
        <p:spPr>
          <a:xfrm>
            <a:off x="417700" y="2070914"/>
            <a:ext cx="4202180" cy="3136591"/>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Securing Access From Internet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DDoS Protection for public IP addresses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Intelligent DDoS Protection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Application Gateway/Web Application Firewall</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Web application protection</a:t>
            </a:r>
            <a:endParaRPr kumimoji="0" lang="en-US" sz="1400" b="0" i="0" u="none" strike="noStrike" kern="1200" cap="none" spc="0" normalizeH="0" baseline="0" noProof="0" dirty="0">
              <a:ln>
                <a:noFill/>
              </a:ln>
              <a:solidFill>
                <a:srgbClr val="0070C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Network and Application Security Groups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VNet network security with micro-segmentation</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Service Endpoints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PaaS resource protection</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457183" marR="0" lvl="1" indent="0" algn="l" defTabSz="932742" rtl="0" eaLnBrk="1" fontAlgn="auto" latinLnBrk="0" hangingPunct="1">
              <a:lnSpc>
                <a:spcPct val="100000"/>
              </a:lnSpc>
              <a:spcBef>
                <a:spcPts val="6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183" name="Oval 182">
            <a:extLst>
              <a:ext uri="{FF2B5EF4-FFF2-40B4-BE49-F238E27FC236}">
                <a16:creationId xmlns:a16="http://schemas.microsoft.com/office/drawing/2014/main" id="{9EB65474-550A-4964-8921-93961C41A427}"/>
              </a:ext>
            </a:extLst>
          </p:cNvPr>
          <p:cNvSpPr/>
          <p:nvPr/>
        </p:nvSpPr>
        <p:spPr bwMode="auto">
          <a:xfrm>
            <a:off x="10003701" y="5151328"/>
            <a:ext cx="666635" cy="673337"/>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3878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89757" y="2044840"/>
            <a:ext cx="6862256" cy="9971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Securing access from my </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Virtual Network</a:t>
            </a:r>
          </a:p>
        </p:txBody>
      </p:sp>
      <p:sp>
        <p:nvSpPr>
          <p:cNvPr id="6" name="TextBox 5">
            <a:extLst>
              <a:ext uri="{FF2B5EF4-FFF2-40B4-BE49-F238E27FC236}">
                <a16:creationId xmlns:a16="http://schemas.microsoft.com/office/drawing/2014/main" id="{838BE02A-C520-469E-BFF2-C38ACABC5A2D}"/>
              </a:ext>
            </a:extLst>
          </p:cNvPr>
          <p:cNvSpPr txBox="1"/>
          <p:nvPr/>
        </p:nvSpPr>
        <p:spPr>
          <a:xfrm>
            <a:off x="344056" y="3256807"/>
            <a:ext cx="7867243" cy="2505649"/>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Potential threats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Unrestricted inbound traffic</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prevent access from DMZ to private zones, other applications or on premises network?</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Unrestricted outbound traffic</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prevent access to untrusted destinations, downloads of malware, stealing data on the internet…?</a:t>
            </a:r>
          </a:p>
        </p:txBody>
      </p:sp>
      <p:sp>
        <p:nvSpPr>
          <p:cNvPr id="4" name="Freeform 6"/>
          <p:cNvSpPr>
            <a:spLocks/>
          </p:cNvSpPr>
          <p:nvPr/>
        </p:nvSpPr>
        <p:spPr bwMode="auto">
          <a:xfrm>
            <a:off x="264435" y="3846379"/>
            <a:ext cx="225322" cy="283169"/>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34846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ectangle 263">
            <a:extLst>
              <a:ext uri="{FF2B5EF4-FFF2-40B4-BE49-F238E27FC236}">
                <a16:creationId xmlns:a16="http://schemas.microsoft.com/office/drawing/2014/main" id="{613FD052-952B-4E72-A90E-94F4194D39BE}"/>
              </a:ext>
            </a:extLst>
          </p:cNvPr>
          <p:cNvSpPr/>
          <p:nvPr/>
        </p:nvSpPr>
        <p:spPr bwMode="auto">
          <a:xfrm>
            <a:off x="5504098" y="1163458"/>
            <a:ext cx="6609132" cy="562128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8" name="Rectangle 157">
            <a:extLst>
              <a:ext uri="{FF2B5EF4-FFF2-40B4-BE49-F238E27FC236}">
                <a16:creationId xmlns:a16="http://schemas.microsoft.com/office/drawing/2014/main" id="{C19CB7E2-CFF6-49A8-89A0-8B2AD9F3B582}"/>
              </a:ext>
            </a:extLst>
          </p:cNvPr>
          <p:cNvSpPr/>
          <p:nvPr/>
        </p:nvSpPr>
        <p:spPr bwMode="auto">
          <a:xfrm>
            <a:off x="6150797" y="2903742"/>
            <a:ext cx="5606617" cy="376251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59" name="Rectangle 158">
            <a:extLst>
              <a:ext uri="{FF2B5EF4-FFF2-40B4-BE49-F238E27FC236}">
                <a16:creationId xmlns:a16="http://schemas.microsoft.com/office/drawing/2014/main" id="{5CD58702-CF11-4269-AE78-1605E2D4CC01}"/>
              </a:ext>
            </a:extLst>
          </p:cNvPr>
          <p:cNvSpPr/>
          <p:nvPr/>
        </p:nvSpPr>
        <p:spPr bwMode="auto">
          <a:xfrm>
            <a:off x="6250903" y="2986347"/>
            <a:ext cx="5302463" cy="9921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DMZ</a:t>
            </a:r>
          </a:p>
        </p:txBody>
      </p:sp>
      <p:sp>
        <p:nvSpPr>
          <p:cNvPr id="160" name="Rectangle 159">
            <a:extLst>
              <a:ext uri="{FF2B5EF4-FFF2-40B4-BE49-F238E27FC236}">
                <a16:creationId xmlns:a16="http://schemas.microsoft.com/office/drawing/2014/main" id="{85A1893A-4714-4948-A171-42BD4BA7ED20}"/>
              </a:ext>
            </a:extLst>
          </p:cNvPr>
          <p:cNvSpPr/>
          <p:nvPr/>
        </p:nvSpPr>
        <p:spPr bwMode="auto">
          <a:xfrm>
            <a:off x="6271451" y="4040415"/>
            <a:ext cx="5302463" cy="220651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Applications</a:t>
            </a:r>
          </a:p>
        </p:txBody>
      </p:sp>
      <p:grpSp>
        <p:nvGrpSpPr>
          <p:cNvPr id="164" name="Group 163">
            <a:extLst>
              <a:ext uri="{FF2B5EF4-FFF2-40B4-BE49-F238E27FC236}">
                <a16:creationId xmlns:a16="http://schemas.microsoft.com/office/drawing/2014/main" id="{BDFA3156-7BB3-4F98-9D57-32DBEF9223FF}"/>
              </a:ext>
            </a:extLst>
          </p:cNvPr>
          <p:cNvGrpSpPr/>
          <p:nvPr/>
        </p:nvGrpSpPr>
        <p:grpSpPr>
          <a:xfrm>
            <a:off x="11413053" y="4068103"/>
            <a:ext cx="125904" cy="195664"/>
            <a:chOff x="666557" y="2477604"/>
            <a:chExt cx="317693" cy="493712"/>
          </a:xfrm>
        </p:grpSpPr>
        <p:grpSp>
          <p:nvGrpSpPr>
            <p:cNvPr id="165" name="Group 21">
              <a:extLst>
                <a:ext uri="{FF2B5EF4-FFF2-40B4-BE49-F238E27FC236}">
                  <a16:creationId xmlns:a16="http://schemas.microsoft.com/office/drawing/2014/main" id="{7E42C371-FFEE-4E0C-A534-B48F3C4DC8D4}"/>
                </a:ext>
              </a:extLst>
            </p:cNvPr>
            <p:cNvGrpSpPr>
              <a:grpSpLocks noChangeAspect="1"/>
            </p:cNvGrpSpPr>
            <p:nvPr/>
          </p:nvGrpSpPr>
          <p:grpSpPr bwMode="auto">
            <a:xfrm>
              <a:off x="666557" y="2477604"/>
              <a:ext cx="317693" cy="493712"/>
              <a:chOff x="458" y="1306"/>
              <a:chExt cx="222" cy="345"/>
            </a:xfrm>
          </p:grpSpPr>
          <p:sp>
            <p:nvSpPr>
              <p:cNvPr id="167" name="Rectangle 22">
                <a:extLst>
                  <a:ext uri="{FF2B5EF4-FFF2-40B4-BE49-F238E27FC236}">
                    <a16:creationId xmlns:a16="http://schemas.microsoft.com/office/drawing/2014/main" id="{1FC27728-1126-44EF-89BD-E7E7E5860B97}"/>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23">
                <a:extLst>
                  <a:ext uri="{FF2B5EF4-FFF2-40B4-BE49-F238E27FC236}">
                    <a16:creationId xmlns:a16="http://schemas.microsoft.com/office/drawing/2014/main" id="{F646CF90-BD87-4CDB-B0EC-C11DDDA6F68D}"/>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66" name="TextBox 165">
              <a:extLst>
                <a:ext uri="{FF2B5EF4-FFF2-40B4-BE49-F238E27FC236}">
                  <a16:creationId xmlns:a16="http://schemas.microsoft.com/office/drawing/2014/main" id="{BF78C379-1ED1-4908-861D-02649201E0AF}"/>
                </a:ext>
              </a:extLst>
            </p:cNvPr>
            <p:cNvSpPr txBox="1"/>
            <p:nvPr/>
          </p:nvSpPr>
          <p:spPr>
            <a:xfrm>
              <a:off x="695969" y="2760071"/>
              <a:ext cx="258870" cy="1553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2655">
                        <a:srgbClr val="0078D4"/>
                      </a:gs>
                      <a:gs pos="14000">
                        <a:srgbClr val="0078D4"/>
                      </a:gs>
                    </a:gsLst>
                    <a:lin ang="5400000" scaled="0"/>
                  </a:gradFill>
                  <a:effectLst/>
                  <a:uLnTx/>
                  <a:uFillTx/>
                  <a:latin typeface="Segoe UI Semibold"/>
                  <a:ea typeface="+mn-ea"/>
                  <a:cs typeface="+mn-cs"/>
                </a:rPr>
                <a:t>NSG</a:t>
              </a:r>
            </a:p>
          </p:txBody>
        </p:sp>
      </p:grpSp>
      <p:sp>
        <p:nvSpPr>
          <p:cNvPr id="169" name="TextBox 168">
            <a:extLst>
              <a:ext uri="{FF2B5EF4-FFF2-40B4-BE49-F238E27FC236}">
                <a16:creationId xmlns:a16="http://schemas.microsoft.com/office/drawing/2014/main" id="{A27470D9-4F9A-4BB3-B710-6EF1156106E6}"/>
              </a:ext>
            </a:extLst>
          </p:cNvPr>
          <p:cNvSpPr txBox="1"/>
          <p:nvPr/>
        </p:nvSpPr>
        <p:spPr>
          <a:xfrm>
            <a:off x="7466630" y="3563837"/>
            <a:ext cx="97943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rPr>
              <a:t>Web Application Firewall</a:t>
            </a:r>
          </a:p>
        </p:txBody>
      </p:sp>
      <p:grpSp>
        <p:nvGrpSpPr>
          <p:cNvPr id="170" name="Group 169">
            <a:extLst>
              <a:ext uri="{FF2B5EF4-FFF2-40B4-BE49-F238E27FC236}">
                <a16:creationId xmlns:a16="http://schemas.microsoft.com/office/drawing/2014/main" id="{14B2E0E6-B7E7-4038-A59F-EF9167EA0B7C}"/>
              </a:ext>
            </a:extLst>
          </p:cNvPr>
          <p:cNvGrpSpPr/>
          <p:nvPr/>
        </p:nvGrpSpPr>
        <p:grpSpPr>
          <a:xfrm>
            <a:off x="7812106" y="3205383"/>
            <a:ext cx="276434" cy="286875"/>
            <a:chOff x="5778446" y="2639256"/>
            <a:chExt cx="276434" cy="286875"/>
          </a:xfrm>
        </p:grpSpPr>
        <p:grpSp>
          <p:nvGrpSpPr>
            <p:cNvPr id="171" name="Group 170">
              <a:extLst>
                <a:ext uri="{FF2B5EF4-FFF2-40B4-BE49-F238E27FC236}">
                  <a16:creationId xmlns:a16="http://schemas.microsoft.com/office/drawing/2014/main" id="{8B8053EC-BDB6-40E2-9765-2F012C547E99}"/>
                </a:ext>
              </a:extLst>
            </p:cNvPr>
            <p:cNvGrpSpPr/>
            <p:nvPr/>
          </p:nvGrpSpPr>
          <p:grpSpPr>
            <a:xfrm rot="10800000">
              <a:off x="5778446" y="2639256"/>
              <a:ext cx="276434" cy="286875"/>
              <a:chOff x="5784464" y="2391241"/>
              <a:chExt cx="276434" cy="286875"/>
            </a:xfrm>
          </p:grpSpPr>
          <p:sp>
            <p:nvSpPr>
              <p:cNvPr id="173" name="Rectangle: Rounded Corners 117">
                <a:extLst>
                  <a:ext uri="{FF2B5EF4-FFF2-40B4-BE49-F238E27FC236}">
                    <a16:creationId xmlns:a16="http://schemas.microsoft.com/office/drawing/2014/main" id="{050F5C62-44FB-4FF1-A1C3-192867C5C3AA}"/>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4" name="Arrow: Down 119">
                <a:extLst>
                  <a:ext uri="{FF2B5EF4-FFF2-40B4-BE49-F238E27FC236}">
                    <a16:creationId xmlns:a16="http://schemas.microsoft.com/office/drawing/2014/main" id="{8265DFAD-B2E3-4049-9457-3A45ED153C35}"/>
                  </a:ext>
                </a:extLst>
              </p:cNvPr>
              <p:cNvSpPr/>
              <p:nvPr/>
            </p:nvSpPr>
            <p:spPr bwMode="auto">
              <a:xfrm rot="10800000">
                <a:off x="5888875" y="2391241"/>
                <a:ext cx="67613" cy="20799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5" name="Arrow: Down 120">
                <a:extLst>
                  <a:ext uri="{FF2B5EF4-FFF2-40B4-BE49-F238E27FC236}">
                    <a16:creationId xmlns:a16="http://schemas.microsoft.com/office/drawing/2014/main" id="{5F53239E-842D-44CA-9208-548420EB5A44}"/>
                  </a:ext>
                </a:extLst>
              </p:cNvPr>
              <p:cNvSpPr/>
              <p:nvPr/>
            </p:nvSpPr>
            <p:spPr bwMode="auto">
              <a:xfrm rot="12600000">
                <a:off x="5943356" y="2466844"/>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Oval 175">
                <a:extLst>
                  <a:ext uri="{FF2B5EF4-FFF2-40B4-BE49-F238E27FC236}">
                    <a16:creationId xmlns:a16="http://schemas.microsoft.com/office/drawing/2014/main" id="{BB84E178-36DD-4CCD-8CB6-32891901FAC9}"/>
                  </a:ext>
                </a:extLst>
              </p:cNvPr>
              <p:cNvSpPr/>
              <p:nvPr/>
            </p:nvSpPr>
            <p:spPr bwMode="auto">
              <a:xfrm>
                <a:off x="5875756" y="2579207"/>
                <a:ext cx="93850" cy="93850"/>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72" name="Arrow: Down 389">
              <a:extLst>
                <a:ext uri="{FF2B5EF4-FFF2-40B4-BE49-F238E27FC236}">
                  <a16:creationId xmlns:a16="http://schemas.microsoft.com/office/drawing/2014/main" id="{BA8342FC-5932-4EA8-BBA9-FC7F21932A58}"/>
                </a:ext>
              </a:extLst>
            </p:cNvPr>
            <p:cNvSpPr/>
            <p:nvPr/>
          </p:nvSpPr>
          <p:spPr bwMode="auto">
            <a:xfrm rot="19800000">
              <a:off x="5933771" y="2704172"/>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77" name="TextBox 176">
            <a:extLst>
              <a:ext uri="{FF2B5EF4-FFF2-40B4-BE49-F238E27FC236}">
                <a16:creationId xmlns:a16="http://schemas.microsoft.com/office/drawing/2014/main" id="{193D660A-622B-4EB2-88E7-DF8F909D281E}"/>
              </a:ext>
            </a:extLst>
          </p:cNvPr>
          <p:cNvSpPr txBox="1"/>
          <p:nvPr/>
        </p:nvSpPr>
        <p:spPr>
          <a:xfrm>
            <a:off x="6969834" y="2337999"/>
            <a:ext cx="556947"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Internet</a:t>
            </a:r>
          </a:p>
        </p:txBody>
      </p:sp>
      <p:grpSp>
        <p:nvGrpSpPr>
          <p:cNvPr id="178" name="Group 177">
            <a:extLst>
              <a:ext uri="{FF2B5EF4-FFF2-40B4-BE49-F238E27FC236}">
                <a16:creationId xmlns:a16="http://schemas.microsoft.com/office/drawing/2014/main" id="{CEA93D27-7D22-4C85-BBDA-9CC59433DA15}"/>
              </a:ext>
            </a:extLst>
          </p:cNvPr>
          <p:cNvGrpSpPr/>
          <p:nvPr/>
        </p:nvGrpSpPr>
        <p:grpSpPr>
          <a:xfrm>
            <a:off x="7668525" y="2112118"/>
            <a:ext cx="555934" cy="539460"/>
            <a:chOff x="11105601" y="3231122"/>
            <a:chExt cx="348212" cy="337894"/>
          </a:xfrm>
        </p:grpSpPr>
        <p:sp>
          <p:nvSpPr>
            <p:cNvPr id="179" name="globe_2">
              <a:extLst>
                <a:ext uri="{FF2B5EF4-FFF2-40B4-BE49-F238E27FC236}">
                  <a16:creationId xmlns:a16="http://schemas.microsoft.com/office/drawing/2014/main" id="{8495F0D7-A971-4D19-9A7A-1A76EE68864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80" name="Straight Connector 179">
              <a:extLst>
                <a:ext uri="{FF2B5EF4-FFF2-40B4-BE49-F238E27FC236}">
                  <a16:creationId xmlns:a16="http://schemas.microsoft.com/office/drawing/2014/main" id="{153DCA4B-9DC5-45AE-9758-963E6DD7E376}"/>
                </a:ext>
              </a:extLst>
            </p:cNvPr>
            <p:cNvCxnSpPr>
              <a:stCxn id="179" idx="1"/>
              <a:endCxn id="179" idx="3"/>
            </p:cNvCxnSpPr>
            <p:nvPr/>
          </p:nvCxnSpPr>
          <p:spPr>
            <a:xfrm>
              <a:off x="11280227" y="3231122"/>
              <a:ext cx="0" cy="337894"/>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181" name="Straight Connector 180">
            <a:extLst>
              <a:ext uri="{FF2B5EF4-FFF2-40B4-BE49-F238E27FC236}">
                <a16:creationId xmlns:a16="http://schemas.microsoft.com/office/drawing/2014/main" id="{DF40C81E-E3F1-4A7C-A9A2-2D684504D103}"/>
              </a:ext>
            </a:extLst>
          </p:cNvPr>
          <p:cNvCxnSpPr>
            <a:cxnSpLocks/>
          </p:cNvCxnSpPr>
          <p:nvPr/>
        </p:nvCxnSpPr>
        <p:spPr>
          <a:xfrm>
            <a:off x="7945962" y="2691191"/>
            <a:ext cx="4846" cy="442196"/>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2" name="Straight Connector 181">
            <a:extLst>
              <a:ext uri="{FF2B5EF4-FFF2-40B4-BE49-F238E27FC236}">
                <a16:creationId xmlns:a16="http://schemas.microsoft.com/office/drawing/2014/main" id="{DF40C81E-E3F1-4A7C-A9A2-2D684504D103}"/>
              </a:ext>
            </a:extLst>
          </p:cNvPr>
          <p:cNvCxnSpPr>
            <a:cxnSpLocks/>
          </p:cNvCxnSpPr>
          <p:nvPr/>
        </p:nvCxnSpPr>
        <p:spPr>
          <a:xfrm>
            <a:off x="7965921" y="3651694"/>
            <a:ext cx="8539" cy="403148"/>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83" name="Group 182"/>
          <p:cNvGrpSpPr/>
          <p:nvPr/>
        </p:nvGrpSpPr>
        <p:grpSpPr>
          <a:xfrm>
            <a:off x="7689073" y="4170495"/>
            <a:ext cx="493254" cy="551627"/>
            <a:chOff x="3608519" y="4399978"/>
            <a:chExt cx="493254" cy="551627"/>
          </a:xfrm>
        </p:grpSpPr>
        <p:grpSp>
          <p:nvGrpSpPr>
            <p:cNvPr id="184" name="Group 183"/>
            <p:cNvGrpSpPr/>
            <p:nvPr/>
          </p:nvGrpSpPr>
          <p:grpSpPr>
            <a:xfrm>
              <a:off x="3611253" y="4399978"/>
              <a:ext cx="490520" cy="551627"/>
              <a:chOff x="1304437" y="1748390"/>
              <a:chExt cx="490520" cy="551627"/>
            </a:xfrm>
          </p:grpSpPr>
          <p:sp>
            <p:nvSpPr>
              <p:cNvPr id="197"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8"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9" name="TextBox 198">
                <a:extLst>
                  <a:ext uri="{FF2B5EF4-FFF2-40B4-BE49-F238E27FC236}">
                    <a16:creationId xmlns:a16="http://schemas.microsoft.com/office/drawing/2014/main" id="{388C0D54-268B-4AE4-83C7-DA0268D56D71}"/>
                  </a:ext>
                </a:extLst>
              </p:cNvPr>
              <p:cNvSpPr txBox="1"/>
              <p:nvPr/>
            </p:nvSpPr>
            <p:spPr>
              <a:xfrm>
                <a:off x="1304437" y="2192295"/>
                <a:ext cx="490520"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rPr>
                  <a:t>Web Servers</a:t>
                </a:r>
              </a:p>
            </p:txBody>
          </p:sp>
        </p:grpSp>
        <p:grpSp>
          <p:nvGrpSpPr>
            <p:cNvPr id="185" name="Group 184"/>
            <p:cNvGrpSpPr/>
            <p:nvPr/>
          </p:nvGrpSpPr>
          <p:grpSpPr>
            <a:xfrm>
              <a:off x="3671328" y="4461872"/>
              <a:ext cx="370364" cy="354218"/>
              <a:chOff x="9578774" y="2957503"/>
              <a:chExt cx="370364" cy="354218"/>
            </a:xfrm>
          </p:grpSpPr>
          <p:sp>
            <p:nvSpPr>
              <p:cNvPr id="192" name="Rectangle 191">
                <a:extLst>
                  <a:ext uri="{FF2B5EF4-FFF2-40B4-BE49-F238E27FC236}">
                    <a16:creationId xmlns:a16="http://schemas.microsoft.com/office/drawing/2014/main" id="{5CD58702-CF11-4269-AE78-1605E2D4CC01}"/>
                  </a:ext>
                </a:extLst>
              </p:cNvPr>
              <p:cNvSpPr/>
              <p:nvPr/>
            </p:nvSpPr>
            <p:spPr bwMode="auto">
              <a:xfrm>
                <a:off x="9578774" y="2957503"/>
                <a:ext cx="370364" cy="3136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193" name="Group 192"/>
              <p:cNvGrpSpPr/>
              <p:nvPr/>
            </p:nvGrpSpPr>
            <p:grpSpPr>
              <a:xfrm>
                <a:off x="9672163" y="2957503"/>
                <a:ext cx="276974" cy="354218"/>
                <a:chOff x="1517352" y="1748390"/>
                <a:chExt cx="276974" cy="354218"/>
              </a:xfrm>
            </p:grpSpPr>
            <p:sp>
              <p:nvSpPr>
                <p:cNvPr id="194"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5"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388C0D54-268B-4AE4-83C7-DA0268D56D71}"/>
                    </a:ext>
                  </a:extLst>
                </p:cNvPr>
                <p:cNvSpPr txBox="1"/>
                <p:nvPr/>
              </p:nvSpPr>
              <p:spPr>
                <a:xfrm>
                  <a:off x="1658550" y="1994886"/>
                  <a:ext cx="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endParaRPr>
                </a:p>
              </p:txBody>
            </p:sp>
          </p:grpSp>
        </p:grpSp>
        <p:grpSp>
          <p:nvGrpSpPr>
            <p:cNvPr id="186" name="Group 185"/>
            <p:cNvGrpSpPr/>
            <p:nvPr/>
          </p:nvGrpSpPr>
          <p:grpSpPr>
            <a:xfrm>
              <a:off x="3608519" y="4548936"/>
              <a:ext cx="370364" cy="354218"/>
              <a:chOff x="9578774" y="2957503"/>
              <a:chExt cx="370364" cy="354218"/>
            </a:xfrm>
          </p:grpSpPr>
          <p:sp>
            <p:nvSpPr>
              <p:cNvPr id="187" name="Rectangle 186">
                <a:extLst>
                  <a:ext uri="{FF2B5EF4-FFF2-40B4-BE49-F238E27FC236}">
                    <a16:creationId xmlns:a16="http://schemas.microsoft.com/office/drawing/2014/main" id="{5CD58702-CF11-4269-AE78-1605E2D4CC01}"/>
                  </a:ext>
                </a:extLst>
              </p:cNvPr>
              <p:cNvSpPr/>
              <p:nvPr/>
            </p:nvSpPr>
            <p:spPr bwMode="auto">
              <a:xfrm>
                <a:off x="9578774" y="2957503"/>
                <a:ext cx="370364" cy="3136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188" name="Group 187"/>
              <p:cNvGrpSpPr/>
              <p:nvPr/>
            </p:nvGrpSpPr>
            <p:grpSpPr>
              <a:xfrm>
                <a:off x="9672163" y="2957503"/>
                <a:ext cx="276974" cy="354218"/>
                <a:chOff x="1517352" y="1748390"/>
                <a:chExt cx="276974" cy="354218"/>
              </a:xfrm>
            </p:grpSpPr>
            <p:sp>
              <p:nvSpPr>
                <p:cNvPr id="189"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1" name="TextBox 190">
                  <a:extLst>
                    <a:ext uri="{FF2B5EF4-FFF2-40B4-BE49-F238E27FC236}">
                      <a16:creationId xmlns:a16="http://schemas.microsoft.com/office/drawing/2014/main" id="{388C0D54-268B-4AE4-83C7-DA0268D56D71}"/>
                    </a:ext>
                  </a:extLst>
                </p:cNvPr>
                <p:cNvSpPr txBox="1"/>
                <p:nvPr/>
              </p:nvSpPr>
              <p:spPr>
                <a:xfrm>
                  <a:off x="1658550" y="1994886"/>
                  <a:ext cx="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endParaRPr>
                </a:p>
              </p:txBody>
            </p:sp>
          </p:grpSp>
        </p:grpSp>
      </p:grpSp>
      <p:grpSp>
        <p:nvGrpSpPr>
          <p:cNvPr id="200" name="Group 199"/>
          <p:cNvGrpSpPr/>
          <p:nvPr/>
        </p:nvGrpSpPr>
        <p:grpSpPr>
          <a:xfrm>
            <a:off x="7566000" y="4933701"/>
            <a:ext cx="759824" cy="551627"/>
            <a:chOff x="3476603" y="4399978"/>
            <a:chExt cx="759824" cy="551627"/>
          </a:xfrm>
        </p:grpSpPr>
        <p:grpSp>
          <p:nvGrpSpPr>
            <p:cNvPr id="201" name="Group 200"/>
            <p:cNvGrpSpPr/>
            <p:nvPr/>
          </p:nvGrpSpPr>
          <p:grpSpPr>
            <a:xfrm>
              <a:off x="3476603" y="4399978"/>
              <a:ext cx="759824" cy="551627"/>
              <a:chOff x="1169787" y="1748390"/>
              <a:chExt cx="759824" cy="551627"/>
            </a:xfrm>
          </p:grpSpPr>
          <p:sp>
            <p:nvSpPr>
              <p:cNvPr id="214"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5"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6" name="TextBox 215">
                <a:extLst>
                  <a:ext uri="{FF2B5EF4-FFF2-40B4-BE49-F238E27FC236}">
                    <a16:creationId xmlns:a16="http://schemas.microsoft.com/office/drawing/2014/main" id="{388C0D54-268B-4AE4-83C7-DA0268D56D71}"/>
                  </a:ext>
                </a:extLst>
              </p:cNvPr>
              <p:cNvSpPr txBox="1"/>
              <p:nvPr/>
            </p:nvSpPr>
            <p:spPr>
              <a:xfrm>
                <a:off x="1169787" y="2192295"/>
                <a:ext cx="759824"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rPr>
                  <a:t>Application Servers</a:t>
                </a:r>
              </a:p>
            </p:txBody>
          </p:sp>
        </p:grpSp>
        <p:grpSp>
          <p:nvGrpSpPr>
            <p:cNvPr id="202" name="Group 201"/>
            <p:cNvGrpSpPr/>
            <p:nvPr/>
          </p:nvGrpSpPr>
          <p:grpSpPr>
            <a:xfrm>
              <a:off x="3671328" y="4461872"/>
              <a:ext cx="370364" cy="354218"/>
              <a:chOff x="9578774" y="2957503"/>
              <a:chExt cx="370364" cy="354218"/>
            </a:xfrm>
          </p:grpSpPr>
          <p:sp>
            <p:nvSpPr>
              <p:cNvPr id="209" name="Rectangle 208">
                <a:extLst>
                  <a:ext uri="{FF2B5EF4-FFF2-40B4-BE49-F238E27FC236}">
                    <a16:creationId xmlns:a16="http://schemas.microsoft.com/office/drawing/2014/main" id="{5CD58702-CF11-4269-AE78-1605E2D4CC01}"/>
                  </a:ext>
                </a:extLst>
              </p:cNvPr>
              <p:cNvSpPr/>
              <p:nvPr/>
            </p:nvSpPr>
            <p:spPr bwMode="auto">
              <a:xfrm>
                <a:off x="9578774" y="2957503"/>
                <a:ext cx="370364" cy="3136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210" name="Group 209"/>
              <p:cNvGrpSpPr/>
              <p:nvPr/>
            </p:nvGrpSpPr>
            <p:grpSpPr>
              <a:xfrm>
                <a:off x="9672163" y="2957503"/>
                <a:ext cx="276974" cy="354218"/>
                <a:chOff x="1517352" y="1748390"/>
                <a:chExt cx="276974" cy="354218"/>
              </a:xfrm>
            </p:grpSpPr>
            <p:sp>
              <p:nvSpPr>
                <p:cNvPr id="211"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3" name="TextBox 212">
                  <a:extLst>
                    <a:ext uri="{FF2B5EF4-FFF2-40B4-BE49-F238E27FC236}">
                      <a16:creationId xmlns:a16="http://schemas.microsoft.com/office/drawing/2014/main" id="{388C0D54-268B-4AE4-83C7-DA0268D56D71}"/>
                    </a:ext>
                  </a:extLst>
                </p:cNvPr>
                <p:cNvSpPr txBox="1"/>
                <p:nvPr/>
              </p:nvSpPr>
              <p:spPr>
                <a:xfrm>
                  <a:off x="1658550" y="1994886"/>
                  <a:ext cx="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endParaRPr>
                </a:p>
              </p:txBody>
            </p:sp>
          </p:grpSp>
        </p:grpSp>
        <p:grpSp>
          <p:nvGrpSpPr>
            <p:cNvPr id="203" name="Group 202"/>
            <p:cNvGrpSpPr/>
            <p:nvPr/>
          </p:nvGrpSpPr>
          <p:grpSpPr>
            <a:xfrm>
              <a:off x="3608519" y="4548936"/>
              <a:ext cx="370364" cy="354218"/>
              <a:chOff x="9578774" y="2957503"/>
              <a:chExt cx="370364" cy="354218"/>
            </a:xfrm>
          </p:grpSpPr>
          <p:sp>
            <p:nvSpPr>
              <p:cNvPr id="204" name="Rectangle 203">
                <a:extLst>
                  <a:ext uri="{FF2B5EF4-FFF2-40B4-BE49-F238E27FC236}">
                    <a16:creationId xmlns:a16="http://schemas.microsoft.com/office/drawing/2014/main" id="{5CD58702-CF11-4269-AE78-1605E2D4CC01}"/>
                  </a:ext>
                </a:extLst>
              </p:cNvPr>
              <p:cNvSpPr/>
              <p:nvPr/>
            </p:nvSpPr>
            <p:spPr bwMode="auto">
              <a:xfrm>
                <a:off x="9578774" y="2957503"/>
                <a:ext cx="370364" cy="3136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205" name="Group 204"/>
              <p:cNvGrpSpPr/>
              <p:nvPr/>
            </p:nvGrpSpPr>
            <p:grpSpPr>
              <a:xfrm>
                <a:off x="9672163" y="2957503"/>
                <a:ext cx="276974" cy="354218"/>
                <a:chOff x="1517352" y="1748390"/>
                <a:chExt cx="276974" cy="354218"/>
              </a:xfrm>
            </p:grpSpPr>
            <p:sp>
              <p:nvSpPr>
                <p:cNvPr id="206"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7"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8" name="TextBox 207">
                  <a:extLst>
                    <a:ext uri="{FF2B5EF4-FFF2-40B4-BE49-F238E27FC236}">
                      <a16:creationId xmlns:a16="http://schemas.microsoft.com/office/drawing/2014/main" id="{388C0D54-268B-4AE4-83C7-DA0268D56D71}"/>
                    </a:ext>
                  </a:extLst>
                </p:cNvPr>
                <p:cNvSpPr txBox="1"/>
                <p:nvPr/>
              </p:nvSpPr>
              <p:spPr>
                <a:xfrm>
                  <a:off x="1658550" y="1994886"/>
                  <a:ext cx="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endParaRPr>
                </a:p>
              </p:txBody>
            </p:sp>
          </p:grpSp>
        </p:grpSp>
      </p:grpSp>
      <p:grpSp>
        <p:nvGrpSpPr>
          <p:cNvPr id="217" name="Group 216"/>
          <p:cNvGrpSpPr/>
          <p:nvPr/>
        </p:nvGrpSpPr>
        <p:grpSpPr>
          <a:xfrm>
            <a:off x="7609281" y="5659925"/>
            <a:ext cx="673262" cy="551627"/>
            <a:chOff x="3519884" y="4399978"/>
            <a:chExt cx="673262" cy="551627"/>
          </a:xfrm>
        </p:grpSpPr>
        <p:grpSp>
          <p:nvGrpSpPr>
            <p:cNvPr id="218" name="Group 217"/>
            <p:cNvGrpSpPr/>
            <p:nvPr/>
          </p:nvGrpSpPr>
          <p:grpSpPr>
            <a:xfrm>
              <a:off x="3519884" y="4399978"/>
              <a:ext cx="673262" cy="551627"/>
              <a:chOff x="1213068" y="1748390"/>
              <a:chExt cx="673262" cy="551627"/>
            </a:xfrm>
          </p:grpSpPr>
          <p:sp>
            <p:nvSpPr>
              <p:cNvPr id="231"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2"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3" name="TextBox 232">
                <a:extLst>
                  <a:ext uri="{FF2B5EF4-FFF2-40B4-BE49-F238E27FC236}">
                    <a16:creationId xmlns:a16="http://schemas.microsoft.com/office/drawing/2014/main" id="{388C0D54-268B-4AE4-83C7-DA0268D56D71}"/>
                  </a:ext>
                </a:extLst>
              </p:cNvPr>
              <p:cNvSpPr txBox="1"/>
              <p:nvPr/>
            </p:nvSpPr>
            <p:spPr>
              <a:xfrm>
                <a:off x="1213068" y="2192295"/>
                <a:ext cx="673262"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rPr>
                  <a:t>Database Servers</a:t>
                </a:r>
              </a:p>
            </p:txBody>
          </p:sp>
        </p:grpSp>
        <p:grpSp>
          <p:nvGrpSpPr>
            <p:cNvPr id="219" name="Group 218"/>
            <p:cNvGrpSpPr/>
            <p:nvPr/>
          </p:nvGrpSpPr>
          <p:grpSpPr>
            <a:xfrm>
              <a:off x="3671328" y="4461872"/>
              <a:ext cx="370364" cy="354218"/>
              <a:chOff x="9578774" y="2957503"/>
              <a:chExt cx="370364" cy="354218"/>
            </a:xfrm>
          </p:grpSpPr>
          <p:sp>
            <p:nvSpPr>
              <p:cNvPr id="226" name="Rectangle 225">
                <a:extLst>
                  <a:ext uri="{FF2B5EF4-FFF2-40B4-BE49-F238E27FC236}">
                    <a16:creationId xmlns:a16="http://schemas.microsoft.com/office/drawing/2014/main" id="{5CD58702-CF11-4269-AE78-1605E2D4CC01}"/>
                  </a:ext>
                </a:extLst>
              </p:cNvPr>
              <p:cNvSpPr/>
              <p:nvPr/>
            </p:nvSpPr>
            <p:spPr bwMode="auto">
              <a:xfrm>
                <a:off x="9578774" y="2957503"/>
                <a:ext cx="370364" cy="3136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227" name="Group 226"/>
              <p:cNvGrpSpPr/>
              <p:nvPr/>
            </p:nvGrpSpPr>
            <p:grpSpPr>
              <a:xfrm>
                <a:off x="9672163" y="2957503"/>
                <a:ext cx="276974" cy="354218"/>
                <a:chOff x="1517352" y="1748390"/>
                <a:chExt cx="276974" cy="354218"/>
              </a:xfrm>
            </p:grpSpPr>
            <p:sp>
              <p:nvSpPr>
                <p:cNvPr id="228"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388C0D54-268B-4AE4-83C7-DA0268D56D71}"/>
                    </a:ext>
                  </a:extLst>
                </p:cNvPr>
                <p:cNvSpPr txBox="1"/>
                <p:nvPr/>
              </p:nvSpPr>
              <p:spPr>
                <a:xfrm>
                  <a:off x="1658550" y="1994886"/>
                  <a:ext cx="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endParaRPr>
                </a:p>
              </p:txBody>
            </p:sp>
          </p:grpSp>
        </p:grpSp>
        <p:grpSp>
          <p:nvGrpSpPr>
            <p:cNvPr id="220" name="Group 219"/>
            <p:cNvGrpSpPr/>
            <p:nvPr/>
          </p:nvGrpSpPr>
          <p:grpSpPr>
            <a:xfrm>
              <a:off x="3608519" y="4548936"/>
              <a:ext cx="370364" cy="354218"/>
              <a:chOff x="9578774" y="2957503"/>
              <a:chExt cx="370364" cy="354218"/>
            </a:xfrm>
          </p:grpSpPr>
          <p:sp>
            <p:nvSpPr>
              <p:cNvPr id="221" name="Rectangle 220">
                <a:extLst>
                  <a:ext uri="{FF2B5EF4-FFF2-40B4-BE49-F238E27FC236}">
                    <a16:creationId xmlns:a16="http://schemas.microsoft.com/office/drawing/2014/main" id="{5CD58702-CF11-4269-AE78-1605E2D4CC01}"/>
                  </a:ext>
                </a:extLst>
              </p:cNvPr>
              <p:cNvSpPr/>
              <p:nvPr/>
            </p:nvSpPr>
            <p:spPr bwMode="auto">
              <a:xfrm>
                <a:off x="9578774" y="2957503"/>
                <a:ext cx="370364" cy="3136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222" name="Group 221"/>
              <p:cNvGrpSpPr/>
              <p:nvPr/>
            </p:nvGrpSpPr>
            <p:grpSpPr>
              <a:xfrm>
                <a:off x="9672163" y="2957503"/>
                <a:ext cx="276974" cy="354218"/>
                <a:chOff x="1517352" y="1748390"/>
                <a:chExt cx="276974" cy="354218"/>
              </a:xfrm>
            </p:grpSpPr>
            <p:sp>
              <p:nvSpPr>
                <p:cNvPr id="223"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4"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5" name="TextBox 224">
                  <a:extLst>
                    <a:ext uri="{FF2B5EF4-FFF2-40B4-BE49-F238E27FC236}">
                      <a16:creationId xmlns:a16="http://schemas.microsoft.com/office/drawing/2014/main" id="{388C0D54-268B-4AE4-83C7-DA0268D56D71}"/>
                    </a:ext>
                  </a:extLst>
                </p:cNvPr>
                <p:cNvSpPr txBox="1"/>
                <p:nvPr/>
              </p:nvSpPr>
              <p:spPr>
                <a:xfrm>
                  <a:off x="1658550" y="1994886"/>
                  <a:ext cx="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endParaRPr>
                </a:p>
              </p:txBody>
            </p:sp>
          </p:grpSp>
        </p:grpSp>
      </p:grpSp>
      <p:cxnSp>
        <p:nvCxnSpPr>
          <p:cNvPr id="234" name="Straight Connector 233">
            <a:extLst>
              <a:ext uri="{FF2B5EF4-FFF2-40B4-BE49-F238E27FC236}">
                <a16:creationId xmlns:a16="http://schemas.microsoft.com/office/drawing/2014/main" id="{DF40C81E-E3F1-4A7C-A9A2-2D684504D103}"/>
              </a:ext>
            </a:extLst>
          </p:cNvPr>
          <p:cNvCxnSpPr>
            <a:cxnSpLocks/>
          </p:cNvCxnSpPr>
          <p:nvPr/>
        </p:nvCxnSpPr>
        <p:spPr>
          <a:xfrm>
            <a:off x="7990738" y="4731320"/>
            <a:ext cx="0" cy="207907"/>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5" name="Straight Connector 234">
            <a:extLst>
              <a:ext uri="{FF2B5EF4-FFF2-40B4-BE49-F238E27FC236}">
                <a16:creationId xmlns:a16="http://schemas.microsoft.com/office/drawing/2014/main" id="{DF40C81E-E3F1-4A7C-A9A2-2D684504D103}"/>
              </a:ext>
            </a:extLst>
          </p:cNvPr>
          <p:cNvCxnSpPr>
            <a:cxnSpLocks/>
          </p:cNvCxnSpPr>
          <p:nvPr/>
        </p:nvCxnSpPr>
        <p:spPr>
          <a:xfrm>
            <a:off x="7995030" y="5471167"/>
            <a:ext cx="0" cy="207907"/>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6" name="Straight Connector 235">
            <a:extLst>
              <a:ext uri="{FF2B5EF4-FFF2-40B4-BE49-F238E27FC236}">
                <a16:creationId xmlns:a16="http://schemas.microsoft.com/office/drawing/2014/main" id="{DF40C81E-E3F1-4A7C-A9A2-2D684504D103}"/>
              </a:ext>
            </a:extLst>
          </p:cNvPr>
          <p:cNvCxnSpPr>
            <a:cxnSpLocks/>
          </p:cNvCxnSpPr>
          <p:nvPr/>
        </p:nvCxnSpPr>
        <p:spPr>
          <a:xfrm>
            <a:off x="7990738" y="4751868"/>
            <a:ext cx="0" cy="207907"/>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37" name="Group 8">
            <a:extLst>
              <a:ext uri="{FF2B5EF4-FFF2-40B4-BE49-F238E27FC236}">
                <a16:creationId xmlns:a16="http://schemas.microsoft.com/office/drawing/2014/main" id="{F7E65A84-28C8-4725-8421-712E8FF94B46}"/>
              </a:ext>
            </a:extLst>
          </p:cNvPr>
          <p:cNvGrpSpPr>
            <a:grpSpLocks noChangeAspect="1"/>
          </p:cNvGrpSpPr>
          <p:nvPr/>
        </p:nvGrpSpPr>
        <p:grpSpPr bwMode="auto">
          <a:xfrm>
            <a:off x="10864780" y="6399910"/>
            <a:ext cx="317463" cy="185135"/>
            <a:chOff x="4390" y="3866"/>
            <a:chExt cx="511" cy="298"/>
          </a:xfrm>
        </p:grpSpPr>
        <p:sp>
          <p:nvSpPr>
            <p:cNvPr id="238" name="Freeform 9">
              <a:extLst>
                <a:ext uri="{FF2B5EF4-FFF2-40B4-BE49-F238E27FC236}">
                  <a16:creationId xmlns:a16="http://schemas.microsoft.com/office/drawing/2014/main" id="{8BA1A9D2-85FB-4A2A-A00A-E73019CB70A6}"/>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Freeform 10">
              <a:extLst>
                <a:ext uri="{FF2B5EF4-FFF2-40B4-BE49-F238E27FC236}">
                  <a16:creationId xmlns:a16="http://schemas.microsoft.com/office/drawing/2014/main" id="{3FE53F35-924B-4FEF-B924-1B13EF639B23}"/>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Oval 11">
              <a:extLst>
                <a:ext uri="{FF2B5EF4-FFF2-40B4-BE49-F238E27FC236}">
                  <a16:creationId xmlns:a16="http://schemas.microsoft.com/office/drawing/2014/main" id="{01EFBD9E-953F-44BE-8E7A-F487EDED0AA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1" name="Oval 12">
              <a:extLst>
                <a:ext uri="{FF2B5EF4-FFF2-40B4-BE49-F238E27FC236}">
                  <a16:creationId xmlns:a16="http://schemas.microsoft.com/office/drawing/2014/main" id="{E3684ED9-FF63-43C5-87F8-2B31E6D57D36}"/>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2" name="Oval 13">
              <a:extLst>
                <a:ext uri="{FF2B5EF4-FFF2-40B4-BE49-F238E27FC236}">
                  <a16:creationId xmlns:a16="http://schemas.microsoft.com/office/drawing/2014/main" id="{0EA5AD28-8988-4C93-9AF1-92F9625F8E7C}"/>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44" name="Straight Connector 243">
            <a:extLst>
              <a:ext uri="{FF2B5EF4-FFF2-40B4-BE49-F238E27FC236}">
                <a16:creationId xmlns:a16="http://schemas.microsoft.com/office/drawing/2014/main" id="{DF40C81E-E3F1-4A7C-A9A2-2D684504D103}"/>
              </a:ext>
            </a:extLst>
          </p:cNvPr>
          <p:cNvCxnSpPr>
            <a:cxnSpLocks/>
          </p:cNvCxnSpPr>
          <p:nvPr/>
        </p:nvCxnSpPr>
        <p:spPr>
          <a:xfrm flipH="1" flipV="1">
            <a:off x="8064292" y="3677756"/>
            <a:ext cx="5137" cy="380240"/>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5" name="Straight Connector 244">
            <a:extLst>
              <a:ext uri="{FF2B5EF4-FFF2-40B4-BE49-F238E27FC236}">
                <a16:creationId xmlns:a16="http://schemas.microsoft.com/office/drawing/2014/main" id="{DF40C81E-E3F1-4A7C-A9A2-2D684504D103}"/>
              </a:ext>
            </a:extLst>
          </p:cNvPr>
          <p:cNvCxnSpPr>
            <a:cxnSpLocks/>
          </p:cNvCxnSpPr>
          <p:nvPr/>
        </p:nvCxnSpPr>
        <p:spPr>
          <a:xfrm flipH="1" flipV="1">
            <a:off x="8091235" y="4742058"/>
            <a:ext cx="9083" cy="147353"/>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6" name="Straight Connector 245">
            <a:extLst>
              <a:ext uri="{FF2B5EF4-FFF2-40B4-BE49-F238E27FC236}">
                <a16:creationId xmlns:a16="http://schemas.microsoft.com/office/drawing/2014/main" id="{DF40C81E-E3F1-4A7C-A9A2-2D684504D103}"/>
              </a:ext>
            </a:extLst>
          </p:cNvPr>
          <p:cNvCxnSpPr>
            <a:cxnSpLocks/>
          </p:cNvCxnSpPr>
          <p:nvPr/>
        </p:nvCxnSpPr>
        <p:spPr>
          <a:xfrm flipH="1" flipV="1">
            <a:off x="8100757" y="5480038"/>
            <a:ext cx="9083" cy="147353"/>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47" name="Group 246"/>
          <p:cNvGrpSpPr/>
          <p:nvPr/>
        </p:nvGrpSpPr>
        <p:grpSpPr>
          <a:xfrm>
            <a:off x="6686039" y="4185635"/>
            <a:ext cx="492623" cy="551627"/>
            <a:chOff x="3608519" y="4399978"/>
            <a:chExt cx="492623" cy="551627"/>
          </a:xfrm>
        </p:grpSpPr>
        <p:grpSp>
          <p:nvGrpSpPr>
            <p:cNvPr id="248" name="Group 247"/>
            <p:cNvGrpSpPr/>
            <p:nvPr/>
          </p:nvGrpSpPr>
          <p:grpSpPr>
            <a:xfrm>
              <a:off x="3621674" y="4399978"/>
              <a:ext cx="479468" cy="551627"/>
              <a:chOff x="1314858" y="1748390"/>
              <a:chExt cx="479468" cy="551627"/>
            </a:xfrm>
          </p:grpSpPr>
          <p:sp>
            <p:nvSpPr>
              <p:cNvPr id="261"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3" name="TextBox 262">
                <a:extLst>
                  <a:ext uri="{FF2B5EF4-FFF2-40B4-BE49-F238E27FC236}">
                    <a16:creationId xmlns:a16="http://schemas.microsoft.com/office/drawing/2014/main" id="{388C0D54-268B-4AE4-83C7-DA0268D56D71}"/>
                  </a:ext>
                </a:extLst>
              </p:cNvPr>
              <p:cNvSpPr txBox="1"/>
              <p:nvPr/>
            </p:nvSpPr>
            <p:spPr>
              <a:xfrm>
                <a:off x="1314858" y="2192295"/>
                <a:ext cx="469680"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rPr>
                  <a:t>Jump boxes</a:t>
                </a:r>
              </a:p>
            </p:txBody>
          </p:sp>
        </p:grpSp>
        <p:grpSp>
          <p:nvGrpSpPr>
            <p:cNvPr id="249" name="Group 248"/>
            <p:cNvGrpSpPr/>
            <p:nvPr/>
          </p:nvGrpSpPr>
          <p:grpSpPr>
            <a:xfrm>
              <a:off x="3671328" y="4461872"/>
              <a:ext cx="370364" cy="354218"/>
              <a:chOff x="9578774" y="2957503"/>
              <a:chExt cx="370364" cy="354218"/>
            </a:xfrm>
          </p:grpSpPr>
          <p:sp>
            <p:nvSpPr>
              <p:cNvPr id="256" name="Rectangle 255">
                <a:extLst>
                  <a:ext uri="{FF2B5EF4-FFF2-40B4-BE49-F238E27FC236}">
                    <a16:creationId xmlns:a16="http://schemas.microsoft.com/office/drawing/2014/main" id="{5CD58702-CF11-4269-AE78-1605E2D4CC01}"/>
                  </a:ext>
                </a:extLst>
              </p:cNvPr>
              <p:cNvSpPr/>
              <p:nvPr/>
            </p:nvSpPr>
            <p:spPr bwMode="auto">
              <a:xfrm>
                <a:off x="9578774" y="2957503"/>
                <a:ext cx="370364" cy="3136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257" name="Group 256"/>
              <p:cNvGrpSpPr/>
              <p:nvPr/>
            </p:nvGrpSpPr>
            <p:grpSpPr>
              <a:xfrm>
                <a:off x="9672163" y="2957503"/>
                <a:ext cx="276974" cy="354218"/>
                <a:chOff x="1517352" y="1748390"/>
                <a:chExt cx="276974" cy="354218"/>
              </a:xfrm>
            </p:grpSpPr>
            <p:sp>
              <p:nvSpPr>
                <p:cNvPr id="258"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0" name="TextBox 259">
                  <a:extLst>
                    <a:ext uri="{FF2B5EF4-FFF2-40B4-BE49-F238E27FC236}">
                      <a16:creationId xmlns:a16="http://schemas.microsoft.com/office/drawing/2014/main" id="{388C0D54-268B-4AE4-83C7-DA0268D56D71}"/>
                    </a:ext>
                  </a:extLst>
                </p:cNvPr>
                <p:cNvSpPr txBox="1"/>
                <p:nvPr/>
              </p:nvSpPr>
              <p:spPr>
                <a:xfrm>
                  <a:off x="1658550" y="1994886"/>
                  <a:ext cx="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endParaRPr>
                </a:p>
              </p:txBody>
            </p:sp>
          </p:grpSp>
        </p:grpSp>
        <p:grpSp>
          <p:nvGrpSpPr>
            <p:cNvPr id="250" name="Group 249"/>
            <p:cNvGrpSpPr/>
            <p:nvPr/>
          </p:nvGrpSpPr>
          <p:grpSpPr>
            <a:xfrm>
              <a:off x="3608519" y="4548936"/>
              <a:ext cx="370364" cy="354218"/>
              <a:chOff x="9578774" y="2957503"/>
              <a:chExt cx="370364" cy="354218"/>
            </a:xfrm>
          </p:grpSpPr>
          <p:sp>
            <p:nvSpPr>
              <p:cNvPr id="251" name="Rectangle 250">
                <a:extLst>
                  <a:ext uri="{FF2B5EF4-FFF2-40B4-BE49-F238E27FC236}">
                    <a16:creationId xmlns:a16="http://schemas.microsoft.com/office/drawing/2014/main" id="{5CD58702-CF11-4269-AE78-1605E2D4CC01}"/>
                  </a:ext>
                </a:extLst>
              </p:cNvPr>
              <p:cNvSpPr/>
              <p:nvPr/>
            </p:nvSpPr>
            <p:spPr bwMode="auto">
              <a:xfrm>
                <a:off x="9578774" y="2957503"/>
                <a:ext cx="370364" cy="3136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252" name="Group 251"/>
              <p:cNvGrpSpPr/>
              <p:nvPr/>
            </p:nvGrpSpPr>
            <p:grpSpPr>
              <a:xfrm>
                <a:off x="9672163" y="2957503"/>
                <a:ext cx="276974" cy="354218"/>
                <a:chOff x="1517352" y="1748390"/>
                <a:chExt cx="276974" cy="354218"/>
              </a:xfrm>
            </p:grpSpPr>
            <p:sp>
              <p:nvSpPr>
                <p:cNvPr id="253" name="Freeform 26">
                  <a:extLst>
                    <a:ext uri="{FF2B5EF4-FFF2-40B4-BE49-F238E27FC236}">
                      <a16:creationId xmlns:a16="http://schemas.microsoft.com/office/drawing/2014/main" id="{51B853BC-4521-4773-A7E9-BDA3808679BB}"/>
                    </a:ext>
                  </a:extLst>
                </p:cNvPr>
                <p:cNvSpPr>
                  <a:spLocks noEditPoints="1"/>
                </p:cNvSpPr>
                <p:nvPr/>
              </p:nvSpPr>
              <p:spPr bwMode="auto">
                <a:xfrm>
                  <a:off x="1517352" y="1748390"/>
                  <a:ext cx="276974" cy="214722"/>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4" name="Freeform 28">
                  <a:extLst>
                    <a:ext uri="{FF2B5EF4-FFF2-40B4-BE49-F238E27FC236}">
                      <a16:creationId xmlns:a16="http://schemas.microsoft.com/office/drawing/2014/main" id="{E65BAE80-FA1B-43E0-AC82-B47584AC1B8C}"/>
                    </a:ext>
                  </a:extLst>
                </p:cNvPr>
                <p:cNvSpPr>
                  <a:spLocks/>
                </p:cNvSpPr>
                <p:nvPr/>
              </p:nvSpPr>
              <p:spPr bwMode="auto">
                <a:xfrm>
                  <a:off x="1609376" y="1788087"/>
                  <a:ext cx="92024" cy="96535"/>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5" name="TextBox 254">
                  <a:extLst>
                    <a:ext uri="{FF2B5EF4-FFF2-40B4-BE49-F238E27FC236}">
                      <a16:creationId xmlns:a16="http://schemas.microsoft.com/office/drawing/2014/main" id="{388C0D54-268B-4AE4-83C7-DA0268D56D71}"/>
                    </a:ext>
                  </a:extLst>
                </p:cNvPr>
                <p:cNvSpPr txBox="1"/>
                <p:nvPr/>
              </p:nvSpPr>
              <p:spPr>
                <a:xfrm>
                  <a:off x="1658550" y="1994886"/>
                  <a:ext cx="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endParaRPr>
                </a:p>
              </p:txBody>
            </p:sp>
          </p:grpSp>
        </p:grpSp>
      </p:grpSp>
      <p:grpSp>
        <p:nvGrpSpPr>
          <p:cNvPr id="273" name="Group 4">
            <a:extLst>
              <a:ext uri="{FF2B5EF4-FFF2-40B4-BE49-F238E27FC236}">
                <a16:creationId xmlns:a16="http://schemas.microsoft.com/office/drawing/2014/main" id="{81F4440A-FFFE-4CA4-B3B1-12FA0CF7CA2C}"/>
              </a:ext>
            </a:extLst>
          </p:cNvPr>
          <p:cNvGrpSpPr>
            <a:grpSpLocks noChangeAspect="1"/>
          </p:cNvGrpSpPr>
          <p:nvPr/>
        </p:nvGrpSpPr>
        <p:grpSpPr bwMode="auto">
          <a:xfrm>
            <a:off x="9296991" y="3146110"/>
            <a:ext cx="395839" cy="287968"/>
            <a:chOff x="-530" y="709"/>
            <a:chExt cx="422" cy="307"/>
          </a:xfrm>
        </p:grpSpPr>
        <p:sp>
          <p:nvSpPr>
            <p:cNvPr id="274" name="Freeform 5">
              <a:extLst>
                <a:ext uri="{FF2B5EF4-FFF2-40B4-BE49-F238E27FC236}">
                  <a16:creationId xmlns:a16="http://schemas.microsoft.com/office/drawing/2014/main" id="{1B6F8328-36B0-4350-A741-D6479CF2551C}"/>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5" name="Line 6">
              <a:extLst>
                <a:ext uri="{FF2B5EF4-FFF2-40B4-BE49-F238E27FC236}">
                  <a16:creationId xmlns:a16="http://schemas.microsoft.com/office/drawing/2014/main" id="{6677FC39-6FB2-40DF-A31C-6E4593C1509B}"/>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6" name="Line 7">
              <a:extLst>
                <a:ext uri="{FF2B5EF4-FFF2-40B4-BE49-F238E27FC236}">
                  <a16:creationId xmlns:a16="http://schemas.microsoft.com/office/drawing/2014/main" id="{5D660C82-CE22-4603-8C16-A172DDBCB948}"/>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7" name="Line 8">
              <a:extLst>
                <a:ext uri="{FF2B5EF4-FFF2-40B4-BE49-F238E27FC236}">
                  <a16:creationId xmlns:a16="http://schemas.microsoft.com/office/drawing/2014/main" id="{E7A244F9-CBD5-4320-BF7A-E10867E8C2FF}"/>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8" name="Line 9">
              <a:extLst>
                <a:ext uri="{FF2B5EF4-FFF2-40B4-BE49-F238E27FC236}">
                  <a16:creationId xmlns:a16="http://schemas.microsoft.com/office/drawing/2014/main" id="{AFFAA170-4A34-4AFD-9739-5A9815930821}"/>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Freeform 10">
              <a:extLst>
                <a:ext uri="{FF2B5EF4-FFF2-40B4-BE49-F238E27FC236}">
                  <a16:creationId xmlns:a16="http://schemas.microsoft.com/office/drawing/2014/main" id="{ADC7CD64-7F88-4B5F-99D6-CA4C4BFD98BD}"/>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1" name="Freeform 11">
              <a:extLst>
                <a:ext uri="{FF2B5EF4-FFF2-40B4-BE49-F238E27FC236}">
                  <a16:creationId xmlns:a16="http://schemas.microsoft.com/office/drawing/2014/main" id="{345EC88D-798C-4374-8746-C41A4FFBADAF}"/>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82" name="TextBox 281">
            <a:extLst>
              <a:ext uri="{FF2B5EF4-FFF2-40B4-BE49-F238E27FC236}">
                <a16:creationId xmlns:a16="http://schemas.microsoft.com/office/drawing/2014/main" id="{CD7CEEBA-9E09-48B0-8A30-1213AC06083B}"/>
              </a:ext>
            </a:extLst>
          </p:cNvPr>
          <p:cNvSpPr txBox="1"/>
          <p:nvPr/>
        </p:nvSpPr>
        <p:spPr>
          <a:xfrm>
            <a:off x="9201418" y="3516814"/>
            <a:ext cx="532198"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rPr>
              <a:t>Azure firewall</a:t>
            </a:r>
          </a:p>
        </p:txBody>
      </p:sp>
      <p:grpSp>
        <p:nvGrpSpPr>
          <p:cNvPr id="409" name="Group 408">
            <a:extLst>
              <a:ext uri="{FF2B5EF4-FFF2-40B4-BE49-F238E27FC236}">
                <a16:creationId xmlns:a16="http://schemas.microsoft.com/office/drawing/2014/main" id="{A4F79E7C-A3D5-40B6-B262-CBBAA2793AE4}"/>
              </a:ext>
            </a:extLst>
          </p:cNvPr>
          <p:cNvGrpSpPr/>
          <p:nvPr/>
        </p:nvGrpSpPr>
        <p:grpSpPr>
          <a:xfrm>
            <a:off x="10331504" y="3390096"/>
            <a:ext cx="621073" cy="216978"/>
            <a:chOff x="5592446" y="3073204"/>
            <a:chExt cx="621073" cy="216978"/>
          </a:xfrm>
        </p:grpSpPr>
        <p:grpSp>
          <p:nvGrpSpPr>
            <p:cNvPr id="410" name="Group 25">
              <a:extLst>
                <a:ext uri="{FF2B5EF4-FFF2-40B4-BE49-F238E27FC236}">
                  <a16:creationId xmlns:a16="http://schemas.microsoft.com/office/drawing/2014/main" id="{D1F3FAEB-60ED-426A-87C6-8BDFC29AE07F}"/>
                </a:ext>
              </a:extLst>
            </p:cNvPr>
            <p:cNvGrpSpPr>
              <a:grpSpLocks noChangeAspect="1"/>
            </p:cNvGrpSpPr>
            <p:nvPr/>
          </p:nvGrpSpPr>
          <p:grpSpPr bwMode="auto">
            <a:xfrm>
              <a:off x="5592446" y="3075460"/>
              <a:ext cx="276974" cy="214722"/>
              <a:chOff x="3689" y="2040"/>
              <a:chExt cx="307" cy="238"/>
            </a:xfrm>
          </p:grpSpPr>
          <p:sp>
            <p:nvSpPr>
              <p:cNvPr id="417" name="Freeform 26">
                <a:extLst>
                  <a:ext uri="{FF2B5EF4-FFF2-40B4-BE49-F238E27FC236}">
                    <a16:creationId xmlns:a16="http://schemas.microsoft.com/office/drawing/2014/main" id="{3CE50EC4-E4F3-4B97-A21F-9C93E64DE3D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8" name="Freeform 27">
                <a:extLst>
                  <a:ext uri="{FF2B5EF4-FFF2-40B4-BE49-F238E27FC236}">
                    <a16:creationId xmlns:a16="http://schemas.microsoft.com/office/drawing/2014/main" id="{43CB4275-88D1-4DFD-A8A1-DE8FB02807F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9" name="Freeform 28">
                <a:extLst>
                  <a:ext uri="{FF2B5EF4-FFF2-40B4-BE49-F238E27FC236}">
                    <a16:creationId xmlns:a16="http://schemas.microsoft.com/office/drawing/2014/main" id="{BCE60BB7-CA9D-4248-B509-A97A00319AC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0" name="Line 29">
                <a:extLst>
                  <a:ext uri="{FF2B5EF4-FFF2-40B4-BE49-F238E27FC236}">
                    <a16:creationId xmlns:a16="http://schemas.microsoft.com/office/drawing/2014/main" id="{C4977C17-14DD-4E59-8ED4-F6A8B0C0C163}"/>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1" name="Freeform 30">
                <a:extLst>
                  <a:ext uri="{FF2B5EF4-FFF2-40B4-BE49-F238E27FC236}">
                    <a16:creationId xmlns:a16="http://schemas.microsoft.com/office/drawing/2014/main" id="{76EDBDA1-B4BA-427D-8591-2545A9CEBED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11" name="Group 25">
              <a:extLst>
                <a:ext uri="{FF2B5EF4-FFF2-40B4-BE49-F238E27FC236}">
                  <a16:creationId xmlns:a16="http://schemas.microsoft.com/office/drawing/2014/main" id="{FC64FD82-A47E-4C72-B429-A7855E839CA5}"/>
                </a:ext>
              </a:extLst>
            </p:cNvPr>
            <p:cNvGrpSpPr>
              <a:grpSpLocks noChangeAspect="1"/>
            </p:cNvGrpSpPr>
            <p:nvPr/>
          </p:nvGrpSpPr>
          <p:grpSpPr bwMode="auto">
            <a:xfrm>
              <a:off x="5936545" y="3073204"/>
              <a:ext cx="276974" cy="214722"/>
              <a:chOff x="3689" y="2040"/>
              <a:chExt cx="307" cy="238"/>
            </a:xfrm>
          </p:grpSpPr>
          <p:sp>
            <p:nvSpPr>
              <p:cNvPr id="412" name="Freeform 26">
                <a:extLst>
                  <a:ext uri="{FF2B5EF4-FFF2-40B4-BE49-F238E27FC236}">
                    <a16:creationId xmlns:a16="http://schemas.microsoft.com/office/drawing/2014/main" id="{CA98F23C-4CA6-47ED-9C9E-FEB6B22FC82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3" name="Freeform 27">
                <a:extLst>
                  <a:ext uri="{FF2B5EF4-FFF2-40B4-BE49-F238E27FC236}">
                    <a16:creationId xmlns:a16="http://schemas.microsoft.com/office/drawing/2014/main" id="{1423B335-EF15-4193-B269-F5CBB90C087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4" name="Freeform 28">
                <a:extLst>
                  <a:ext uri="{FF2B5EF4-FFF2-40B4-BE49-F238E27FC236}">
                    <a16:creationId xmlns:a16="http://schemas.microsoft.com/office/drawing/2014/main" id="{D9663688-54E2-4AB8-BD81-3A76F040C8E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5" name="Line 29">
                <a:extLst>
                  <a:ext uri="{FF2B5EF4-FFF2-40B4-BE49-F238E27FC236}">
                    <a16:creationId xmlns:a16="http://schemas.microsoft.com/office/drawing/2014/main" id="{39E41145-19DB-431C-A4E8-6A0756B3450E}"/>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6" name="Freeform 30">
                <a:extLst>
                  <a:ext uri="{FF2B5EF4-FFF2-40B4-BE49-F238E27FC236}">
                    <a16:creationId xmlns:a16="http://schemas.microsoft.com/office/drawing/2014/main" id="{A190BF36-4CB5-4A10-B503-9427A9E1B4C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422" name="Rectangle 421">
            <a:extLst>
              <a:ext uri="{FF2B5EF4-FFF2-40B4-BE49-F238E27FC236}">
                <a16:creationId xmlns:a16="http://schemas.microsoft.com/office/drawing/2014/main" id="{F54AE3A4-CD75-4945-AEFD-20CBDF716617}"/>
              </a:ext>
            </a:extLst>
          </p:cNvPr>
          <p:cNvSpPr/>
          <p:nvPr/>
        </p:nvSpPr>
        <p:spPr bwMode="auto">
          <a:xfrm>
            <a:off x="10232638" y="3319480"/>
            <a:ext cx="820846" cy="358210"/>
          </a:xfrm>
          <a:prstGeom prst="rect">
            <a:avLst/>
          </a:prstGeom>
          <a:noFill/>
          <a:ln w="19050" cap="flat" cmpd="sng" algn="ctr">
            <a:solidFill>
              <a:schemeClr val="accent2"/>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23" name="Group 422">
            <a:extLst>
              <a:ext uri="{FF2B5EF4-FFF2-40B4-BE49-F238E27FC236}">
                <a16:creationId xmlns:a16="http://schemas.microsoft.com/office/drawing/2014/main" id="{396266DE-FDCB-41E3-8229-4284E7E7558D}"/>
              </a:ext>
            </a:extLst>
          </p:cNvPr>
          <p:cNvGrpSpPr/>
          <p:nvPr/>
        </p:nvGrpSpPr>
        <p:grpSpPr>
          <a:xfrm>
            <a:off x="10538319" y="3048790"/>
            <a:ext cx="194899" cy="183921"/>
            <a:chOff x="5776171" y="2391242"/>
            <a:chExt cx="287002" cy="296763"/>
          </a:xfrm>
        </p:grpSpPr>
        <p:sp>
          <p:nvSpPr>
            <p:cNvPr id="424" name="Rectangle: Rounded Corners 146">
              <a:extLst>
                <a:ext uri="{FF2B5EF4-FFF2-40B4-BE49-F238E27FC236}">
                  <a16:creationId xmlns:a16="http://schemas.microsoft.com/office/drawing/2014/main" id="{50F3BAF5-F457-4B67-A515-992E90672A70}"/>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5" name="Oval 424">
              <a:extLst>
                <a:ext uri="{FF2B5EF4-FFF2-40B4-BE49-F238E27FC236}">
                  <a16:creationId xmlns:a16="http://schemas.microsoft.com/office/drawing/2014/main" id="{5DF2CBE3-3970-4211-9E05-08194EF26952}"/>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6" name="Arrow: Down 148">
              <a:extLst>
                <a:ext uri="{FF2B5EF4-FFF2-40B4-BE49-F238E27FC236}">
                  <a16:creationId xmlns:a16="http://schemas.microsoft.com/office/drawing/2014/main" id="{8B0E9CA0-1DE9-4348-9833-6C238A5C591D}"/>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7" name="Arrow: Down 149">
              <a:extLst>
                <a:ext uri="{FF2B5EF4-FFF2-40B4-BE49-F238E27FC236}">
                  <a16:creationId xmlns:a16="http://schemas.microsoft.com/office/drawing/2014/main" id="{28A1384F-FEE1-49CB-ADB4-2939FAC905B1}"/>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8" name="Arrow: Down 150">
              <a:extLst>
                <a:ext uri="{FF2B5EF4-FFF2-40B4-BE49-F238E27FC236}">
                  <a16:creationId xmlns:a16="http://schemas.microsoft.com/office/drawing/2014/main" id="{1ED08FB7-6423-4BA5-9CA9-144249BC00F9}"/>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9" name="Oval 428">
              <a:extLst>
                <a:ext uri="{FF2B5EF4-FFF2-40B4-BE49-F238E27FC236}">
                  <a16:creationId xmlns:a16="http://schemas.microsoft.com/office/drawing/2014/main" id="{8D3D738C-E641-4F43-8ACE-3E30B9081440}"/>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0" name="Rectangle 429">
              <a:extLst>
                <a:ext uri="{FF2B5EF4-FFF2-40B4-BE49-F238E27FC236}">
                  <a16:creationId xmlns:a16="http://schemas.microsoft.com/office/drawing/2014/main" id="{339D2488-225E-48D6-BF2E-D79EE4054CF0}"/>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31" name="Group 430">
            <a:extLst>
              <a:ext uri="{FF2B5EF4-FFF2-40B4-BE49-F238E27FC236}">
                <a16:creationId xmlns:a16="http://schemas.microsoft.com/office/drawing/2014/main" id="{3E19276E-7B5A-4E0C-9E64-046DED7B4FC7}"/>
              </a:ext>
            </a:extLst>
          </p:cNvPr>
          <p:cNvGrpSpPr/>
          <p:nvPr/>
        </p:nvGrpSpPr>
        <p:grpSpPr>
          <a:xfrm>
            <a:off x="10546354" y="3717826"/>
            <a:ext cx="192460" cy="212028"/>
            <a:chOff x="5776171" y="2391242"/>
            <a:chExt cx="287002" cy="296763"/>
          </a:xfrm>
        </p:grpSpPr>
        <p:sp>
          <p:nvSpPr>
            <p:cNvPr id="432" name="Rectangle: Rounded Corners 154">
              <a:extLst>
                <a:ext uri="{FF2B5EF4-FFF2-40B4-BE49-F238E27FC236}">
                  <a16:creationId xmlns:a16="http://schemas.microsoft.com/office/drawing/2014/main" id="{33CA13F7-4FD2-4BB1-A187-A69FFB660E83}"/>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3" name="Oval 432">
              <a:extLst>
                <a:ext uri="{FF2B5EF4-FFF2-40B4-BE49-F238E27FC236}">
                  <a16:creationId xmlns:a16="http://schemas.microsoft.com/office/drawing/2014/main" id="{0E6FDB55-1D5F-4DDB-A98F-246273CFBA72}"/>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4" name="Arrow: Down 156">
              <a:extLst>
                <a:ext uri="{FF2B5EF4-FFF2-40B4-BE49-F238E27FC236}">
                  <a16:creationId xmlns:a16="http://schemas.microsoft.com/office/drawing/2014/main" id="{2C9318A3-1A93-4C4E-9DDB-675304A21D03}"/>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5" name="Arrow: Down 157">
              <a:extLst>
                <a:ext uri="{FF2B5EF4-FFF2-40B4-BE49-F238E27FC236}">
                  <a16:creationId xmlns:a16="http://schemas.microsoft.com/office/drawing/2014/main" id="{BBAC6892-0C82-4144-8893-24B794872227}"/>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6" name="Arrow: Down 158">
              <a:extLst>
                <a:ext uri="{FF2B5EF4-FFF2-40B4-BE49-F238E27FC236}">
                  <a16:creationId xmlns:a16="http://schemas.microsoft.com/office/drawing/2014/main" id="{8AF2D050-C068-47C0-B3BE-C0289BD0677A}"/>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7" name="Oval 436">
              <a:extLst>
                <a:ext uri="{FF2B5EF4-FFF2-40B4-BE49-F238E27FC236}">
                  <a16:creationId xmlns:a16="http://schemas.microsoft.com/office/drawing/2014/main" id="{AE4E6F6D-1970-4AF7-96CC-C682C9DD2BA1}"/>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8" name="Rectangle 437">
              <a:extLst>
                <a:ext uri="{FF2B5EF4-FFF2-40B4-BE49-F238E27FC236}">
                  <a16:creationId xmlns:a16="http://schemas.microsoft.com/office/drawing/2014/main" id="{F36C0C7A-6B8A-43C2-A8EE-D75CDD7D67DE}"/>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39" name="Freeform: Shape 161">
            <a:extLst>
              <a:ext uri="{FF2B5EF4-FFF2-40B4-BE49-F238E27FC236}">
                <a16:creationId xmlns:a16="http://schemas.microsoft.com/office/drawing/2014/main" id="{8EB17907-4DD7-4FF4-80EE-CE9356BDC5B0}"/>
              </a:ext>
            </a:extLst>
          </p:cNvPr>
          <p:cNvSpPr/>
          <p:nvPr/>
        </p:nvSpPr>
        <p:spPr bwMode="auto">
          <a:xfrm>
            <a:off x="10457691" y="3146175"/>
            <a:ext cx="69056" cy="228600"/>
          </a:xfrm>
          <a:custGeom>
            <a:avLst/>
            <a:gdLst>
              <a:gd name="connsiteX0" fmla="*/ 69056 w 69056"/>
              <a:gd name="connsiteY0" fmla="*/ 0 h 228600"/>
              <a:gd name="connsiteX1" fmla="*/ 0 w 69056"/>
              <a:gd name="connsiteY1" fmla="*/ 0 h 228600"/>
              <a:gd name="connsiteX2" fmla="*/ 0 w 69056"/>
              <a:gd name="connsiteY2" fmla="*/ 228600 h 228600"/>
            </a:gdLst>
            <a:ahLst/>
            <a:cxnLst>
              <a:cxn ang="0">
                <a:pos x="connsiteX0" y="connsiteY0"/>
              </a:cxn>
              <a:cxn ang="0">
                <a:pos x="connsiteX1" y="connsiteY1"/>
              </a:cxn>
              <a:cxn ang="0">
                <a:pos x="connsiteX2" y="connsiteY2"/>
              </a:cxn>
            </a:cxnLst>
            <a:rect l="l" t="t" r="r" b="b"/>
            <a:pathLst>
              <a:path w="69056" h="228600">
                <a:moveTo>
                  <a:pt x="69056" y="0"/>
                </a:moveTo>
                <a:lnTo>
                  <a:pt x="0" y="0"/>
                </a:lnTo>
                <a:lnTo>
                  <a:pt x="0" y="228600"/>
                </a:lnTo>
              </a:path>
            </a:pathLst>
          </a:cu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0" name="Freeform: Shape 162">
            <a:extLst>
              <a:ext uri="{FF2B5EF4-FFF2-40B4-BE49-F238E27FC236}">
                <a16:creationId xmlns:a16="http://schemas.microsoft.com/office/drawing/2014/main" id="{F832F9BD-B6BA-4F96-A15A-6211132E4423}"/>
              </a:ext>
            </a:extLst>
          </p:cNvPr>
          <p:cNvSpPr/>
          <p:nvPr/>
        </p:nvSpPr>
        <p:spPr bwMode="auto">
          <a:xfrm flipH="1">
            <a:off x="10753251" y="3146174"/>
            <a:ext cx="69056" cy="228600"/>
          </a:xfrm>
          <a:custGeom>
            <a:avLst/>
            <a:gdLst>
              <a:gd name="connsiteX0" fmla="*/ 69056 w 69056"/>
              <a:gd name="connsiteY0" fmla="*/ 0 h 228600"/>
              <a:gd name="connsiteX1" fmla="*/ 0 w 69056"/>
              <a:gd name="connsiteY1" fmla="*/ 0 h 228600"/>
              <a:gd name="connsiteX2" fmla="*/ 0 w 69056"/>
              <a:gd name="connsiteY2" fmla="*/ 228600 h 228600"/>
            </a:gdLst>
            <a:ahLst/>
            <a:cxnLst>
              <a:cxn ang="0">
                <a:pos x="connsiteX0" y="connsiteY0"/>
              </a:cxn>
              <a:cxn ang="0">
                <a:pos x="connsiteX1" y="connsiteY1"/>
              </a:cxn>
              <a:cxn ang="0">
                <a:pos x="connsiteX2" y="connsiteY2"/>
              </a:cxn>
            </a:cxnLst>
            <a:rect l="l" t="t" r="r" b="b"/>
            <a:pathLst>
              <a:path w="69056" h="228600">
                <a:moveTo>
                  <a:pt x="69056" y="0"/>
                </a:moveTo>
                <a:lnTo>
                  <a:pt x="0" y="0"/>
                </a:lnTo>
                <a:lnTo>
                  <a:pt x="0" y="228600"/>
                </a:lnTo>
              </a:path>
            </a:pathLst>
          </a:cu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1" name="Freeform: Shape 163">
            <a:extLst>
              <a:ext uri="{FF2B5EF4-FFF2-40B4-BE49-F238E27FC236}">
                <a16:creationId xmlns:a16="http://schemas.microsoft.com/office/drawing/2014/main" id="{3F74B863-B628-499E-96EF-EC7BB8FC10AB}"/>
              </a:ext>
            </a:extLst>
          </p:cNvPr>
          <p:cNvSpPr/>
          <p:nvPr/>
        </p:nvSpPr>
        <p:spPr bwMode="auto">
          <a:xfrm flipV="1">
            <a:off x="10456945" y="3643065"/>
            <a:ext cx="69056" cy="174529"/>
          </a:xfrm>
          <a:custGeom>
            <a:avLst/>
            <a:gdLst>
              <a:gd name="connsiteX0" fmla="*/ 69056 w 69056"/>
              <a:gd name="connsiteY0" fmla="*/ 0 h 228600"/>
              <a:gd name="connsiteX1" fmla="*/ 0 w 69056"/>
              <a:gd name="connsiteY1" fmla="*/ 0 h 228600"/>
              <a:gd name="connsiteX2" fmla="*/ 0 w 69056"/>
              <a:gd name="connsiteY2" fmla="*/ 228600 h 228600"/>
            </a:gdLst>
            <a:ahLst/>
            <a:cxnLst>
              <a:cxn ang="0">
                <a:pos x="connsiteX0" y="connsiteY0"/>
              </a:cxn>
              <a:cxn ang="0">
                <a:pos x="connsiteX1" y="connsiteY1"/>
              </a:cxn>
              <a:cxn ang="0">
                <a:pos x="connsiteX2" y="connsiteY2"/>
              </a:cxn>
            </a:cxnLst>
            <a:rect l="l" t="t" r="r" b="b"/>
            <a:pathLst>
              <a:path w="69056" h="228600">
                <a:moveTo>
                  <a:pt x="69056" y="0"/>
                </a:moveTo>
                <a:lnTo>
                  <a:pt x="0" y="0"/>
                </a:lnTo>
                <a:lnTo>
                  <a:pt x="0" y="228600"/>
                </a:lnTo>
              </a:path>
            </a:pathLst>
          </a:cu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2" name="Freeform: Shape 164">
            <a:extLst>
              <a:ext uri="{FF2B5EF4-FFF2-40B4-BE49-F238E27FC236}">
                <a16:creationId xmlns:a16="http://schemas.microsoft.com/office/drawing/2014/main" id="{C423C9D1-77B5-4AE2-9362-E0CB58F8794D}"/>
              </a:ext>
            </a:extLst>
          </p:cNvPr>
          <p:cNvSpPr/>
          <p:nvPr/>
        </p:nvSpPr>
        <p:spPr bwMode="auto">
          <a:xfrm flipH="1" flipV="1">
            <a:off x="10752505" y="3643064"/>
            <a:ext cx="69056" cy="174529"/>
          </a:xfrm>
          <a:custGeom>
            <a:avLst/>
            <a:gdLst>
              <a:gd name="connsiteX0" fmla="*/ 69056 w 69056"/>
              <a:gd name="connsiteY0" fmla="*/ 0 h 228600"/>
              <a:gd name="connsiteX1" fmla="*/ 0 w 69056"/>
              <a:gd name="connsiteY1" fmla="*/ 0 h 228600"/>
              <a:gd name="connsiteX2" fmla="*/ 0 w 69056"/>
              <a:gd name="connsiteY2" fmla="*/ 228600 h 228600"/>
            </a:gdLst>
            <a:ahLst/>
            <a:cxnLst>
              <a:cxn ang="0">
                <a:pos x="connsiteX0" y="connsiteY0"/>
              </a:cxn>
              <a:cxn ang="0">
                <a:pos x="connsiteX1" y="connsiteY1"/>
              </a:cxn>
              <a:cxn ang="0">
                <a:pos x="connsiteX2" y="connsiteY2"/>
              </a:cxn>
            </a:cxnLst>
            <a:rect l="l" t="t" r="r" b="b"/>
            <a:pathLst>
              <a:path w="69056" h="228600">
                <a:moveTo>
                  <a:pt x="69056" y="0"/>
                </a:moveTo>
                <a:lnTo>
                  <a:pt x="0" y="0"/>
                </a:lnTo>
                <a:lnTo>
                  <a:pt x="0" y="228600"/>
                </a:lnTo>
              </a:path>
            </a:pathLst>
          </a:cu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3" name="TextBox 442">
            <a:extLst>
              <a:ext uri="{FF2B5EF4-FFF2-40B4-BE49-F238E27FC236}">
                <a16:creationId xmlns:a16="http://schemas.microsoft.com/office/drawing/2014/main" id="{CD7CEEBA-9E09-48B0-8A30-1213AC06083B}"/>
              </a:ext>
            </a:extLst>
          </p:cNvPr>
          <p:cNvSpPr txBox="1"/>
          <p:nvPr/>
        </p:nvSpPr>
        <p:spPr>
          <a:xfrm>
            <a:off x="10797707" y="3823335"/>
            <a:ext cx="6748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93805">
                      <a:srgbClr val="0078D4"/>
                    </a:gs>
                    <a:gs pos="79646">
                      <a:srgbClr val="0078D4"/>
                    </a:gs>
                  </a:gsLst>
                  <a:lin ang="5400000" scaled="0"/>
                </a:gradFill>
                <a:effectLst/>
                <a:uLnTx/>
                <a:uFillTx/>
                <a:latin typeface="Segoe UI"/>
                <a:ea typeface="+mn-ea"/>
                <a:cs typeface="+mn-cs"/>
              </a:rPr>
              <a:t>Virtual Appliance</a:t>
            </a:r>
          </a:p>
        </p:txBody>
      </p:sp>
      <p:cxnSp>
        <p:nvCxnSpPr>
          <p:cNvPr id="444" name="Straight Connector 443">
            <a:extLst>
              <a:ext uri="{FF2B5EF4-FFF2-40B4-BE49-F238E27FC236}">
                <a16:creationId xmlns:a16="http://schemas.microsoft.com/office/drawing/2014/main" id="{DF40C81E-E3F1-4A7C-A9A2-2D684504D103}"/>
              </a:ext>
            </a:extLst>
          </p:cNvPr>
          <p:cNvCxnSpPr>
            <a:cxnSpLocks/>
          </p:cNvCxnSpPr>
          <p:nvPr/>
        </p:nvCxnSpPr>
        <p:spPr>
          <a:xfrm flipH="1" flipV="1">
            <a:off x="9481135" y="2712914"/>
            <a:ext cx="5137" cy="380240"/>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Elbow Connector 4"/>
          <p:cNvCxnSpPr>
            <a:stCxn id="194" idx="1"/>
            <a:endCxn id="282" idx="2"/>
          </p:cNvCxnSpPr>
          <p:nvPr/>
        </p:nvCxnSpPr>
        <p:spPr>
          <a:xfrm flipV="1">
            <a:off x="8122245" y="3624536"/>
            <a:ext cx="1345272" cy="780172"/>
          </a:xfrm>
          <a:prstGeom prst="bentConnector2">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5" name="Elbow Connector 444"/>
          <p:cNvCxnSpPr>
            <a:endCxn id="282" idx="2"/>
          </p:cNvCxnSpPr>
          <p:nvPr/>
        </p:nvCxnSpPr>
        <p:spPr>
          <a:xfrm rot="5400000" flipH="1" flipV="1">
            <a:off x="8069866" y="3683409"/>
            <a:ext cx="1456524" cy="1338778"/>
          </a:xfrm>
          <a:prstGeom prst="bentConnector3">
            <a:avLst>
              <a:gd name="adj1" fmla="val -114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6" name="Elbow Connector 445"/>
          <p:cNvCxnSpPr>
            <a:endCxn id="437" idx="5"/>
          </p:cNvCxnSpPr>
          <p:nvPr/>
        </p:nvCxnSpPr>
        <p:spPr>
          <a:xfrm flipV="1">
            <a:off x="8110990" y="3924324"/>
            <a:ext cx="2546142" cy="1900078"/>
          </a:xfrm>
          <a:prstGeom prst="bentConnector2">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7" name="Straight Connector 446">
            <a:extLst>
              <a:ext uri="{FF2B5EF4-FFF2-40B4-BE49-F238E27FC236}">
                <a16:creationId xmlns:a16="http://schemas.microsoft.com/office/drawing/2014/main" id="{DF40C81E-E3F1-4A7C-A9A2-2D684504D103}"/>
              </a:ext>
            </a:extLst>
          </p:cNvPr>
          <p:cNvCxnSpPr>
            <a:cxnSpLocks/>
          </p:cNvCxnSpPr>
          <p:nvPr/>
        </p:nvCxnSpPr>
        <p:spPr>
          <a:xfrm flipH="1" flipV="1">
            <a:off x="10646474" y="2712914"/>
            <a:ext cx="5137" cy="380240"/>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448" name="Table 447">
            <a:extLst>
              <a:ext uri="{FF2B5EF4-FFF2-40B4-BE49-F238E27FC236}">
                <a16:creationId xmlns:a16="http://schemas.microsoft.com/office/drawing/2014/main" id="{82277CA0-3E31-4464-8EAC-822564801FD2}"/>
              </a:ext>
            </a:extLst>
          </p:cNvPr>
          <p:cNvGraphicFramePr>
            <a:graphicFrameLocks noGrp="1"/>
          </p:cNvGraphicFramePr>
          <p:nvPr/>
        </p:nvGraphicFramePr>
        <p:xfrm>
          <a:off x="4558165" y="5455632"/>
          <a:ext cx="2846744" cy="900020"/>
        </p:xfrm>
        <a:graphic>
          <a:graphicData uri="http://schemas.openxmlformats.org/drawingml/2006/table">
            <a:tbl>
              <a:tblPr>
                <a:tableStyleId>{B301B821-A1FF-4177-AEE7-76D212191A09}</a:tableStyleId>
              </a:tblPr>
              <a:tblGrid>
                <a:gridCol w="879065">
                  <a:extLst>
                    <a:ext uri="{9D8B030D-6E8A-4147-A177-3AD203B41FA5}">
                      <a16:colId xmlns:a16="http://schemas.microsoft.com/office/drawing/2014/main" val="878956919"/>
                    </a:ext>
                  </a:extLst>
                </a:gridCol>
                <a:gridCol w="963202">
                  <a:extLst>
                    <a:ext uri="{9D8B030D-6E8A-4147-A177-3AD203B41FA5}">
                      <a16:colId xmlns:a16="http://schemas.microsoft.com/office/drawing/2014/main" val="1546973202"/>
                    </a:ext>
                  </a:extLst>
                </a:gridCol>
                <a:gridCol w="1004477">
                  <a:extLst>
                    <a:ext uri="{9D8B030D-6E8A-4147-A177-3AD203B41FA5}">
                      <a16:colId xmlns:a16="http://schemas.microsoft.com/office/drawing/2014/main" val="2021927125"/>
                    </a:ext>
                  </a:extLst>
                </a:gridCol>
              </a:tblGrid>
              <a:tr h="157481">
                <a:tc gridSpan="3">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algn="ctr" defTabSz="914400" rtl="0" eaLnBrk="1" fontAlgn="t" latinLnBrk="0" hangingPunct="1">
                        <a:spcBef>
                          <a:spcPts val="0"/>
                        </a:spcBef>
                        <a:spcAft>
                          <a:spcPts val="0"/>
                        </a:spcAft>
                      </a:pPr>
                      <a:r>
                        <a:rPr lang="en-US" sz="1200" b="1" kern="1200" dirty="0">
                          <a:effectLst/>
                        </a:rPr>
                        <a:t>Route Table</a:t>
                      </a:r>
                      <a:endParaRPr lang="en-US" sz="1200" b="1" kern="1200" dirty="0">
                        <a:gradFill>
                          <a:gsLst>
                            <a:gs pos="93805">
                              <a:schemeClr val="bg1"/>
                            </a:gs>
                            <a:gs pos="82000">
                              <a:schemeClr val="bg1"/>
                            </a:gs>
                          </a:gsLst>
                          <a:lin ang="5400000" scaled="0"/>
                        </a:gradFill>
                        <a:effectLst/>
                        <a:latin typeface="+mj-lt"/>
                        <a:ea typeface="+mn-ea"/>
                        <a:cs typeface="+mn-cs"/>
                      </a:endParaRPr>
                    </a:p>
                  </a:txBody>
                  <a:tcPr marL="49801" marR="49801" marT="49801" marB="49801" anchor="ct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308769">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algn="l" defTabSz="914400" rtl="0" eaLnBrk="1" fontAlgn="t" latinLnBrk="0" hangingPunct="1">
                        <a:spcBef>
                          <a:spcPts val="0"/>
                        </a:spcBef>
                        <a:spcAft>
                          <a:spcPts val="0"/>
                        </a:spcAft>
                      </a:pPr>
                      <a:r>
                        <a:rPr lang="en-US" sz="1000" b="1" kern="1200" dirty="0">
                          <a:effectLst/>
                        </a:rPr>
                        <a:t>Name</a:t>
                      </a:r>
                      <a:endParaRPr lang="en-US" sz="1000" b="1" kern="1200" dirty="0">
                        <a:gradFill>
                          <a:gsLst>
                            <a:gs pos="93805">
                              <a:schemeClr val="bg1"/>
                            </a:gs>
                            <a:gs pos="82000">
                              <a:schemeClr val="bg1"/>
                            </a:gs>
                          </a:gsLst>
                          <a:lin ang="5400000" scaled="0"/>
                        </a:gradFill>
                        <a:effectLst/>
                        <a:latin typeface="+mj-lt"/>
                        <a:ea typeface="+mn-ea"/>
                        <a:cs typeface="+mn-cs"/>
                      </a:endParaRPr>
                    </a:p>
                  </a:txBody>
                  <a:tcPr marL="49801" marR="49801" marT="49801" marB="49801" anchor="ct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algn="l" defTabSz="914400" rtl="0" eaLnBrk="1" fontAlgn="t" latinLnBrk="0" hangingPunct="1">
                        <a:spcBef>
                          <a:spcPts val="0"/>
                        </a:spcBef>
                        <a:spcAft>
                          <a:spcPts val="0"/>
                        </a:spcAft>
                      </a:pPr>
                      <a:r>
                        <a:rPr lang="en-US" sz="1000" b="1" kern="1200" dirty="0">
                          <a:effectLst/>
                        </a:rPr>
                        <a:t>Address Prefix</a:t>
                      </a:r>
                      <a:endParaRPr lang="en-US" sz="1000" b="1" kern="1200" dirty="0">
                        <a:gradFill>
                          <a:gsLst>
                            <a:gs pos="93805">
                              <a:schemeClr val="bg1"/>
                            </a:gs>
                            <a:gs pos="82000">
                              <a:schemeClr val="bg1"/>
                            </a:gs>
                          </a:gsLst>
                          <a:lin ang="5400000" scaled="0"/>
                        </a:gradFill>
                        <a:effectLst/>
                        <a:latin typeface="+mj-lt"/>
                        <a:ea typeface="+mn-ea"/>
                        <a:cs typeface="+mn-cs"/>
                      </a:endParaRPr>
                    </a:p>
                  </a:txBody>
                  <a:tcPr marL="49801" marR="49801" marT="49801" marB="49801" anchor="ct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algn="l" defTabSz="914400" rtl="0" eaLnBrk="1" fontAlgn="t" latinLnBrk="0" hangingPunct="1">
                        <a:spcBef>
                          <a:spcPts val="0"/>
                        </a:spcBef>
                        <a:spcAft>
                          <a:spcPts val="0"/>
                        </a:spcAft>
                      </a:pPr>
                      <a:r>
                        <a:rPr lang="en-US" sz="1000" b="1" kern="1200" dirty="0">
                          <a:effectLst/>
                        </a:rPr>
                        <a:t>Next Hob Type</a:t>
                      </a:r>
                      <a:endParaRPr lang="en-US" sz="1000" b="1" kern="1200" dirty="0">
                        <a:gradFill>
                          <a:gsLst>
                            <a:gs pos="93805">
                              <a:schemeClr val="bg1"/>
                            </a:gs>
                            <a:gs pos="82000">
                              <a:schemeClr val="bg1"/>
                            </a:gs>
                          </a:gsLst>
                          <a:lin ang="5400000" scaled="0"/>
                        </a:gradFill>
                        <a:effectLst/>
                        <a:latin typeface="+mj-lt"/>
                        <a:ea typeface="+mn-ea"/>
                        <a:cs typeface="+mn-cs"/>
                      </a:endParaRPr>
                    </a:p>
                  </a:txBody>
                  <a:tcPr marL="49801" marR="49801" marT="49801" marB="49801" anchor="ctr"/>
                </a:tc>
                <a:extLst>
                  <a:ext uri="{0D108BD9-81ED-4DB2-BD59-A6C34878D82A}">
                    <a16:rowId xmlns:a16="http://schemas.microsoft.com/office/drawing/2014/main" val="819426849"/>
                  </a:ext>
                </a:extLst>
              </a:tr>
              <a:tr h="308769">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dirty="0">
                          <a:effectLst/>
                        </a:rPr>
                        <a:t>InternetRoute</a:t>
                      </a:r>
                      <a:endParaRPr lang="en-US" sz="1000" b="0" kern="1200" dirty="0">
                        <a:solidFill>
                          <a:srgbClr val="107C10"/>
                        </a:solidFill>
                        <a:effectLst/>
                        <a:latin typeface="+mj-lt"/>
                        <a:ea typeface="+mn-ea"/>
                        <a:cs typeface="+mn-cs"/>
                      </a:endParaRPr>
                    </a:p>
                  </a:txBody>
                  <a:tcPr marL="49801" marR="49801" marT="49801" marB="49801" anchor="ct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fontAlgn="t">
                        <a:spcBef>
                          <a:spcPts val="0"/>
                        </a:spcBef>
                        <a:spcAft>
                          <a:spcPts val="0"/>
                        </a:spcAft>
                      </a:pPr>
                      <a:r>
                        <a:rPr lang="en-US" sz="1050" dirty="0">
                          <a:effectLst/>
                        </a:rPr>
                        <a:t>0.0.0.0/0</a:t>
                      </a:r>
                      <a:endParaRPr lang="en-US" sz="1050" dirty="0">
                        <a:gradFill>
                          <a:gsLst>
                            <a:gs pos="4425">
                              <a:schemeClr val="tx1"/>
                            </a:gs>
                            <a:gs pos="31858">
                              <a:schemeClr val="tx1"/>
                            </a:gs>
                          </a:gsLst>
                          <a:lin ang="5400000" scaled="0"/>
                        </a:gradFill>
                        <a:effectLst/>
                        <a:latin typeface="+mn-lt"/>
                      </a:endParaRPr>
                    </a:p>
                  </a:txBody>
                  <a:tcPr marL="49801" marR="49801" marT="49801" marB="49801" anchor="ct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fontAlgn="t">
                        <a:spcBef>
                          <a:spcPts val="0"/>
                        </a:spcBef>
                        <a:spcAft>
                          <a:spcPts val="0"/>
                        </a:spcAft>
                      </a:pPr>
                      <a:r>
                        <a:rPr lang="en-US" sz="1050" dirty="0">
                          <a:effectLst/>
                        </a:rPr>
                        <a:t>NVA</a:t>
                      </a:r>
                      <a:endParaRPr lang="en-US" sz="1050" b="1" dirty="0">
                        <a:gradFill>
                          <a:gsLst>
                            <a:gs pos="4425">
                              <a:schemeClr val="tx1"/>
                            </a:gs>
                            <a:gs pos="31858">
                              <a:schemeClr val="tx1"/>
                            </a:gs>
                          </a:gsLst>
                          <a:lin ang="5400000" scaled="0"/>
                        </a:gradFill>
                        <a:effectLst/>
                        <a:latin typeface="+mn-lt"/>
                      </a:endParaRPr>
                    </a:p>
                  </a:txBody>
                  <a:tcPr marL="49801" marR="49801" marT="49801" marB="49801" anchor="ctr"/>
                </a:tc>
                <a:extLst>
                  <a:ext uri="{0D108BD9-81ED-4DB2-BD59-A6C34878D82A}">
                    <a16:rowId xmlns:a16="http://schemas.microsoft.com/office/drawing/2014/main" val="1048954723"/>
                  </a:ext>
                </a:extLst>
              </a:tr>
            </a:tbl>
          </a:graphicData>
        </a:graphic>
      </p:graphicFrame>
      <p:cxnSp>
        <p:nvCxnSpPr>
          <p:cNvPr id="449" name="Elbow Connector 448"/>
          <p:cNvCxnSpPr/>
          <p:nvPr/>
        </p:nvCxnSpPr>
        <p:spPr>
          <a:xfrm flipV="1">
            <a:off x="8064302" y="3931057"/>
            <a:ext cx="2767755" cy="2057651"/>
          </a:xfrm>
          <a:prstGeom prst="bentConnector2">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0" name="Cross 449">
            <a:extLst>
              <a:ext uri="{FF2B5EF4-FFF2-40B4-BE49-F238E27FC236}">
                <a16:creationId xmlns:a16="http://schemas.microsoft.com/office/drawing/2014/main" id="{D18A3669-DD3B-40D8-B844-ECFA9379F898}"/>
              </a:ext>
            </a:extLst>
          </p:cNvPr>
          <p:cNvSpPr/>
          <p:nvPr/>
        </p:nvSpPr>
        <p:spPr>
          <a:xfrm rot="2700000">
            <a:off x="10702616" y="4185587"/>
            <a:ext cx="287838" cy="283896"/>
          </a:xfrm>
          <a:prstGeom prst="plus">
            <a:avLst>
              <a:gd name="adj" fmla="val 33130"/>
            </a:avLst>
          </a:prstGeom>
          <a:solidFill>
            <a:srgbClr val="E81123"/>
          </a:solidFill>
          <a:ln w="50800" cap="flat" cmpd="sng" algn="ctr">
            <a:solidFill>
              <a:srgbClr val="E6E6E6"/>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graphicFrame>
        <p:nvGraphicFramePr>
          <p:cNvPr id="451" name="Table 450">
            <a:extLst>
              <a:ext uri="{FF2B5EF4-FFF2-40B4-BE49-F238E27FC236}">
                <a16:creationId xmlns:a16="http://schemas.microsoft.com/office/drawing/2014/main" id="{82277CA0-3E31-4464-8EAC-822564801FD2}"/>
              </a:ext>
            </a:extLst>
          </p:cNvPr>
          <p:cNvGraphicFramePr>
            <a:graphicFrameLocks noGrp="1"/>
          </p:cNvGraphicFramePr>
          <p:nvPr/>
        </p:nvGraphicFramePr>
        <p:xfrm>
          <a:off x="9140412" y="1182805"/>
          <a:ext cx="2056865" cy="1517558"/>
        </p:xfrm>
        <a:graphic>
          <a:graphicData uri="http://schemas.openxmlformats.org/drawingml/2006/table">
            <a:tbl>
              <a:tblPr>
                <a:tableStyleId>{B301B821-A1FF-4177-AEE7-76D212191A09}</a:tableStyleId>
              </a:tblPr>
              <a:tblGrid>
                <a:gridCol w="617413">
                  <a:extLst>
                    <a:ext uri="{9D8B030D-6E8A-4147-A177-3AD203B41FA5}">
                      <a16:colId xmlns:a16="http://schemas.microsoft.com/office/drawing/2014/main" val="878956919"/>
                    </a:ext>
                  </a:extLst>
                </a:gridCol>
                <a:gridCol w="1439452">
                  <a:extLst>
                    <a:ext uri="{9D8B030D-6E8A-4147-A177-3AD203B41FA5}">
                      <a16:colId xmlns:a16="http://schemas.microsoft.com/office/drawing/2014/main" val="1546973202"/>
                    </a:ext>
                  </a:extLst>
                </a:gridCol>
              </a:tblGrid>
              <a:tr h="157481">
                <a:tc gridSpan="2">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algn="ctr" defTabSz="914400" rtl="0" eaLnBrk="1" fontAlgn="t" latinLnBrk="0" hangingPunct="1">
                        <a:spcBef>
                          <a:spcPts val="0"/>
                        </a:spcBef>
                        <a:spcAft>
                          <a:spcPts val="0"/>
                        </a:spcAft>
                      </a:pPr>
                      <a:r>
                        <a:rPr lang="en-US" sz="1200" b="1" kern="1200" dirty="0">
                          <a:effectLst/>
                        </a:rPr>
                        <a:t>Trusted Destinations</a:t>
                      </a:r>
                      <a:endParaRPr lang="en-US" sz="1200" b="1" kern="1200" dirty="0">
                        <a:gradFill>
                          <a:gsLst>
                            <a:gs pos="93805">
                              <a:schemeClr val="bg1"/>
                            </a:gs>
                            <a:gs pos="82000">
                              <a:schemeClr val="bg1"/>
                            </a:gs>
                          </a:gsLst>
                          <a:lin ang="5400000" scaled="0"/>
                        </a:gradFill>
                        <a:effectLst/>
                        <a:latin typeface="+mj-lt"/>
                        <a:ea typeface="+mn-ea"/>
                        <a:cs typeface="+mn-cs"/>
                      </a:endParaRPr>
                    </a:p>
                  </a:txBody>
                  <a:tcPr marL="49801" marR="49801" marT="49801" marB="49801" anchor="ct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308769">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algn="l" defTabSz="914400" rtl="0" eaLnBrk="1" fontAlgn="t" latinLnBrk="0" hangingPunct="1">
                        <a:spcBef>
                          <a:spcPts val="0"/>
                        </a:spcBef>
                        <a:spcAft>
                          <a:spcPts val="0"/>
                        </a:spcAft>
                      </a:pPr>
                      <a:r>
                        <a:rPr lang="en-US" sz="1000" b="1" kern="1200" dirty="0">
                          <a:effectLst/>
                        </a:rPr>
                        <a:t>Action</a:t>
                      </a:r>
                      <a:endParaRPr lang="en-US" sz="1000" b="1" kern="1200" dirty="0">
                        <a:gradFill>
                          <a:gsLst>
                            <a:gs pos="93805">
                              <a:schemeClr val="bg1"/>
                            </a:gs>
                            <a:gs pos="82000">
                              <a:schemeClr val="bg1"/>
                            </a:gs>
                          </a:gsLst>
                          <a:lin ang="5400000" scaled="0"/>
                        </a:gradFill>
                        <a:effectLst/>
                        <a:latin typeface="+mj-lt"/>
                        <a:ea typeface="+mn-ea"/>
                        <a:cs typeface="+mn-cs"/>
                      </a:endParaRPr>
                    </a:p>
                  </a:txBody>
                  <a:tcPr marL="49801" marR="49801" marT="49801" marB="49801" anchor="ct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algn="l" defTabSz="914400" rtl="0" eaLnBrk="1" fontAlgn="t" latinLnBrk="0" hangingPunct="1">
                        <a:spcBef>
                          <a:spcPts val="0"/>
                        </a:spcBef>
                        <a:spcAft>
                          <a:spcPts val="0"/>
                        </a:spcAft>
                      </a:pPr>
                      <a:r>
                        <a:rPr lang="en-US" sz="1000" b="1" kern="1200" dirty="0">
                          <a:effectLst/>
                        </a:rPr>
                        <a:t>FQDN</a:t>
                      </a:r>
                      <a:endParaRPr lang="en-US" sz="1000" b="1" kern="1200" dirty="0">
                        <a:gradFill>
                          <a:gsLst>
                            <a:gs pos="93805">
                              <a:schemeClr val="bg1"/>
                            </a:gs>
                            <a:gs pos="82000">
                              <a:schemeClr val="bg1"/>
                            </a:gs>
                          </a:gsLst>
                          <a:lin ang="5400000" scaled="0"/>
                        </a:gradFill>
                        <a:effectLst/>
                        <a:latin typeface="+mj-lt"/>
                        <a:ea typeface="+mn-ea"/>
                        <a:cs typeface="+mn-cs"/>
                      </a:endParaRPr>
                    </a:p>
                  </a:txBody>
                  <a:tcPr marL="49801" marR="49801" marT="49801" marB="49801" anchor="ctr"/>
                </a:tc>
                <a:extLst>
                  <a:ext uri="{0D108BD9-81ED-4DB2-BD59-A6C34878D82A}">
                    <a16:rowId xmlns:a16="http://schemas.microsoft.com/office/drawing/2014/main" val="819426849"/>
                  </a:ext>
                </a:extLst>
              </a:tr>
              <a:tr h="308769">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kern="1200" dirty="0">
                          <a:effectLst/>
                        </a:rPr>
                        <a:t>Allow</a:t>
                      </a:r>
                      <a:endParaRPr lang="en-US" sz="1000" b="0" kern="1200" dirty="0">
                        <a:solidFill>
                          <a:srgbClr val="107C10"/>
                        </a:solidFill>
                        <a:effectLst/>
                        <a:latin typeface="+mj-lt"/>
                        <a:ea typeface="+mn-ea"/>
                        <a:cs typeface="+mn-cs"/>
                      </a:endParaRPr>
                    </a:p>
                  </a:txBody>
                  <a:tcPr marL="49801" marR="49801" marT="49801" marB="49801" anchor="ct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fontAlgn="t">
                        <a:spcBef>
                          <a:spcPts val="0"/>
                        </a:spcBef>
                        <a:spcAft>
                          <a:spcPts val="0"/>
                        </a:spcAft>
                      </a:pPr>
                      <a:r>
                        <a:rPr lang="en-US" sz="1050" dirty="0">
                          <a:effectLst/>
                        </a:rPr>
                        <a:t>myTrustedFQDN1.com</a:t>
                      </a:r>
                      <a:endParaRPr lang="en-US" sz="1050" dirty="0">
                        <a:gradFill>
                          <a:gsLst>
                            <a:gs pos="4425">
                              <a:schemeClr val="tx1"/>
                            </a:gs>
                            <a:gs pos="31858">
                              <a:schemeClr val="tx1"/>
                            </a:gs>
                          </a:gsLst>
                          <a:lin ang="5400000" scaled="0"/>
                        </a:gradFill>
                        <a:effectLst/>
                        <a:latin typeface="+mn-lt"/>
                      </a:endParaRPr>
                    </a:p>
                  </a:txBody>
                  <a:tcPr marL="49801" marR="49801" marT="49801" marB="49801" anchor="ctr"/>
                </a:tc>
                <a:extLst>
                  <a:ext uri="{0D108BD9-81ED-4DB2-BD59-A6C34878D82A}">
                    <a16:rowId xmlns:a16="http://schemas.microsoft.com/office/drawing/2014/main" val="1048954723"/>
                  </a:ext>
                </a:extLst>
              </a:tr>
              <a:tr h="30876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kern="1200" dirty="0">
                          <a:effectLst/>
                        </a:rPr>
                        <a:t>Allow</a:t>
                      </a:r>
                      <a:endParaRPr lang="en-US" sz="1000" b="0" kern="1200" dirty="0">
                        <a:solidFill>
                          <a:srgbClr val="107C10"/>
                        </a:solidFill>
                        <a:effectLst/>
                        <a:latin typeface="+mj-lt"/>
                        <a:ea typeface="+mn-ea"/>
                        <a:cs typeface="+mn-cs"/>
                      </a:endParaRPr>
                    </a:p>
                  </a:txBody>
                  <a:tcPr marL="49801" marR="49801" marT="49801" marB="49801"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050" dirty="0">
                          <a:effectLst/>
                        </a:rPr>
                        <a:t>myTrustedFQDN2.com</a:t>
                      </a:r>
                      <a:endParaRPr lang="en-US" sz="1050" dirty="0">
                        <a:gradFill>
                          <a:gsLst>
                            <a:gs pos="4425">
                              <a:schemeClr val="tx1"/>
                            </a:gs>
                            <a:gs pos="31858">
                              <a:schemeClr val="tx1"/>
                            </a:gs>
                          </a:gsLst>
                          <a:lin ang="5400000" scaled="0"/>
                        </a:gradFill>
                        <a:effectLst/>
                        <a:latin typeface="+mn-lt"/>
                      </a:endParaRPr>
                    </a:p>
                  </a:txBody>
                  <a:tcPr marL="49801" marR="49801" marT="49801" marB="49801" anchor="ctr"/>
                </a:tc>
                <a:extLst>
                  <a:ext uri="{0D108BD9-81ED-4DB2-BD59-A6C34878D82A}">
                    <a16:rowId xmlns:a16="http://schemas.microsoft.com/office/drawing/2014/main" val="3165963639"/>
                  </a:ext>
                </a:extLst>
              </a:tr>
              <a:tr h="30876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kern="1200" dirty="0">
                          <a:effectLst/>
                        </a:rPr>
                        <a:t>Deny</a:t>
                      </a:r>
                      <a:endParaRPr lang="en-US" sz="1000" b="0" kern="1200" dirty="0">
                        <a:solidFill>
                          <a:srgbClr val="107C10"/>
                        </a:solidFill>
                        <a:effectLst/>
                        <a:latin typeface="+mj-lt"/>
                        <a:ea typeface="+mn-ea"/>
                        <a:cs typeface="+mn-cs"/>
                      </a:endParaRPr>
                    </a:p>
                  </a:txBody>
                  <a:tcPr marL="49801" marR="49801" marT="49801" marB="49801" anchor="ctr"/>
                </a:tc>
                <a:tc>
                  <a:txBody>
                    <a:bodyPr/>
                    <a:lstStyle/>
                    <a:p>
                      <a:pPr marL="0" marR="0" fontAlgn="t">
                        <a:spcBef>
                          <a:spcPts val="0"/>
                        </a:spcBef>
                        <a:spcAft>
                          <a:spcPts val="0"/>
                        </a:spcAft>
                      </a:pPr>
                      <a:r>
                        <a:rPr lang="en-US" sz="1050" dirty="0">
                          <a:effectLst/>
                        </a:rPr>
                        <a:t>* All outbound</a:t>
                      </a:r>
                      <a:endParaRPr lang="en-US" sz="1050" dirty="0">
                        <a:gradFill>
                          <a:gsLst>
                            <a:gs pos="4425">
                              <a:schemeClr val="tx1"/>
                            </a:gs>
                            <a:gs pos="31858">
                              <a:schemeClr val="tx1"/>
                            </a:gs>
                          </a:gsLst>
                          <a:lin ang="5400000" scaled="0"/>
                        </a:gradFill>
                        <a:effectLst/>
                        <a:latin typeface="+mn-lt"/>
                      </a:endParaRPr>
                    </a:p>
                  </a:txBody>
                  <a:tcPr marL="49801" marR="49801" marT="49801" marB="49801" anchor="ctr"/>
                </a:tc>
                <a:extLst>
                  <a:ext uri="{0D108BD9-81ED-4DB2-BD59-A6C34878D82A}">
                    <a16:rowId xmlns:a16="http://schemas.microsoft.com/office/drawing/2014/main" val="86364933"/>
                  </a:ext>
                </a:extLst>
              </a:tr>
            </a:tbl>
          </a:graphicData>
        </a:graphic>
      </p:graphicFrame>
      <p:sp>
        <p:nvSpPr>
          <p:cNvPr id="243" name="TextBox 242">
            <a:extLst>
              <a:ext uri="{FF2B5EF4-FFF2-40B4-BE49-F238E27FC236}">
                <a16:creationId xmlns:a16="http://schemas.microsoft.com/office/drawing/2014/main" id="{838BE02A-C520-469E-BFF2-C38ACABC5A2D}"/>
              </a:ext>
            </a:extLst>
          </p:cNvPr>
          <p:cNvSpPr txBox="1"/>
          <p:nvPr/>
        </p:nvSpPr>
        <p:spPr>
          <a:xfrm>
            <a:off x="4768" y="1431967"/>
            <a:ext cx="5759972" cy="4536974"/>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Routing</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Default routes for all VNet traffic</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User defined routes for L7 filtering</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Network Virtual Appliances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Rich eco-system of partners with familiar products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Deep integrations with on premises and other clouds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Azure Firewall</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FQDN filtering for internet traffic</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Integrated with Azure products</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Service Endpoint Policies  </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Optimal routing for data services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Simplified policy definition</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457183" marR="0" lvl="1" indent="0" algn="l" defTabSz="932742" rtl="0" eaLnBrk="1" fontAlgn="auto" latinLnBrk="0" hangingPunct="1">
              <a:lnSpc>
                <a:spcPct val="100000"/>
              </a:lnSpc>
              <a:spcBef>
                <a:spcPts val="6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265" name="Title 1">
            <a:extLst>
              <a:ext uri="{FF2B5EF4-FFF2-40B4-BE49-F238E27FC236}">
                <a16:creationId xmlns:a16="http://schemas.microsoft.com/office/drawing/2014/main" id="{3C3A19A1-6E92-4B0F-AA12-3586517F3560}"/>
              </a:ext>
            </a:extLst>
          </p:cNvPr>
          <p:cNvSpPr>
            <a:spLocks noGrp="1"/>
          </p:cNvSpPr>
          <p:nvPr>
            <p:ph type="title"/>
          </p:nvPr>
        </p:nvSpPr>
        <p:spPr>
          <a:xfrm>
            <a:off x="1209810" y="136769"/>
            <a:ext cx="8771898" cy="553998"/>
          </a:xfrm>
        </p:spPr>
        <p:txBody>
          <a:bodyPr/>
          <a:lstStyle/>
          <a:p>
            <a:r>
              <a:rPr lang="en-US" dirty="0"/>
              <a:t>Advanced outbound filtering options</a:t>
            </a:r>
          </a:p>
        </p:txBody>
      </p:sp>
      <p:grpSp>
        <p:nvGrpSpPr>
          <p:cNvPr id="267" name="Group 4">
            <a:extLst>
              <a:ext uri="{FF2B5EF4-FFF2-40B4-BE49-F238E27FC236}">
                <a16:creationId xmlns:a16="http://schemas.microsoft.com/office/drawing/2014/main" id="{81F4440A-FFFE-4CA4-B3B1-12FA0CF7CA2C}"/>
              </a:ext>
            </a:extLst>
          </p:cNvPr>
          <p:cNvGrpSpPr>
            <a:grpSpLocks noChangeAspect="1"/>
          </p:cNvGrpSpPr>
          <p:nvPr/>
        </p:nvGrpSpPr>
        <p:grpSpPr bwMode="auto">
          <a:xfrm>
            <a:off x="263712" y="204890"/>
            <a:ext cx="837432" cy="609221"/>
            <a:chOff x="-530" y="709"/>
            <a:chExt cx="422" cy="307"/>
          </a:xfrm>
        </p:grpSpPr>
        <p:sp>
          <p:nvSpPr>
            <p:cNvPr id="268" name="Freeform 5">
              <a:extLst>
                <a:ext uri="{FF2B5EF4-FFF2-40B4-BE49-F238E27FC236}">
                  <a16:creationId xmlns:a16="http://schemas.microsoft.com/office/drawing/2014/main" id="{1B6F8328-36B0-4350-A741-D6479CF2551C}"/>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9" name="Line 6">
              <a:extLst>
                <a:ext uri="{FF2B5EF4-FFF2-40B4-BE49-F238E27FC236}">
                  <a16:creationId xmlns:a16="http://schemas.microsoft.com/office/drawing/2014/main" id="{6677FC39-6FB2-40DF-A31C-6E4593C1509B}"/>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0" name="Line 7">
              <a:extLst>
                <a:ext uri="{FF2B5EF4-FFF2-40B4-BE49-F238E27FC236}">
                  <a16:creationId xmlns:a16="http://schemas.microsoft.com/office/drawing/2014/main" id="{5D660C82-CE22-4603-8C16-A172DDBCB948}"/>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1" name="Line 8">
              <a:extLst>
                <a:ext uri="{FF2B5EF4-FFF2-40B4-BE49-F238E27FC236}">
                  <a16:creationId xmlns:a16="http://schemas.microsoft.com/office/drawing/2014/main" id="{E7A244F9-CBD5-4320-BF7A-E10867E8C2FF}"/>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Line 9">
              <a:extLst>
                <a:ext uri="{FF2B5EF4-FFF2-40B4-BE49-F238E27FC236}">
                  <a16:creationId xmlns:a16="http://schemas.microsoft.com/office/drawing/2014/main" id="{AFFAA170-4A34-4AFD-9739-5A9815930821}"/>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Freeform 10">
              <a:extLst>
                <a:ext uri="{FF2B5EF4-FFF2-40B4-BE49-F238E27FC236}">
                  <a16:creationId xmlns:a16="http://schemas.microsoft.com/office/drawing/2014/main" id="{ADC7CD64-7F88-4B5F-99D6-CA4C4BFD98BD}"/>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3" name="Freeform 11">
              <a:extLst>
                <a:ext uri="{FF2B5EF4-FFF2-40B4-BE49-F238E27FC236}">
                  <a16:creationId xmlns:a16="http://schemas.microsoft.com/office/drawing/2014/main" id="{345EC88D-798C-4374-8746-C41A4FFBADAF}"/>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56380828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1414911" y="463193"/>
            <a:ext cx="10059922" cy="553998"/>
          </a:xfrm>
        </p:spPr>
        <p:txBody>
          <a:bodyPr/>
          <a:lstStyle/>
          <a:p>
            <a:r>
              <a:rPr lang="en-US" dirty="0"/>
              <a:t>Azure Firewall</a:t>
            </a: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308528" y="2387444"/>
            <a:ext cx="6166953" cy="4339650"/>
          </a:xfrm>
        </p:spPr>
        <p:txBody>
          <a:bodyPr wrap="square">
            <a:spAutoFit/>
          </a:bodyPr>
          <a:lstStyle/>
          <a:p>
            <a:pPr marL="0" indent="0">
              <a:buNone/>
            </a:pPr>
            <a:r>
              <a:rPr lang="en-US" sz="2400" b="1" dirty="0">
                <a:solidFill>
                  <a:schemeClr val="tx1"/>
                </a:solidFill>
                <a:latin typeface="+mj-lt"/>
              </a:rPr>
              <a:t>Central governance of all traffic flows</a:t>
            </a:r>
          </a:p>
          <a:p>
            <a:pPr marL="190500" indent="-190500">
              <a:buFont typeface="Arial" panose="020B0604020202020204" pitchFamily="34" charset="0"/>
              <a:buChar char="•"/>
            </a:pPr>
            <a:r>
              <a:rPr lang="en-US" sz="1800" dirty="0">
                <a:latin typeface="+mn-lt"/>
              </a:rPr>
              <a:t>Built-in high availability and auto scale</a:t>
            </a:r>
          </a:p>
          <a:p>
            <a:pPr marL="190500" indent="-190500">
              <a:buFont typeface="Arial" panose="020B0604020202020204" pitchFamily="34" charset="0"/>
              <a:buChar char="•"/>
            </a:pPr>
            <a:r>
              <a:rPr lang="en-US" sz="1800" dirty="0">
                <a:latin typeface="+mn-lt"/>
              </a:rPr>
              <a:t>Network and application traffic filtering</a:t>
            </a:r>
          </a:p>
          <a:p>
            <a:pPr marL="190500" indent="-190500">
              <a:buFont typeface="Arial" panose="020B0604020202020204" pitchFamily="34" charset="0"/>
              <a:buChar char="•"/>
            </a:pPr>
            <a:r>
              <a:rPr lang="en-US" sz="1800" dirty="0">
                <a:latin typeface="+mn-lt"/>
              </a:rPr>
              <a:t>Centralized policy across </a:t>
            </a:r>
            <a:r>
              <a:rPr lang="en-US" sz="1800" dirty="0" err="1">
                <a:latin typeface="+mn-lt"/>
              </a:rPr>
              <a:t>VNets</a:t>
            </a:r>
            <a:r>
              <a:rPr lang="en-US" sz="1800" dirty="0">
                <a:latin typeface="+mn-lt"/>
              </a:rPr>
              <a:t> and subscriptions</a:t>
            </a:r>
          </a:p>
          <a:p>
            <a:pPr marL="0" indent="0">
              <a:spcBef>
                <a:spcPts val="1800"/>
              </a:spcBef>
              <a:buNone/>
            </a:pPr>
            <a:r>
              <a:rPr lang="en-US" sz="2400" dirty="0">
                <a:latin typeface="+mj-lt"/>
              </a:rPr>
              <a:t>Complete VNET protection</a:t>
            </a:r>
          </a:p>
          <a:p>
            <a:pPr marL="190500" indent="-190500">
              <a:buFont typeface="Arial" panose="020B0604020202020204" pitchFamily="34" charset="0"/>
              <a:buChar char="•"/>
            </a:pPr>
            <a:r>
              <a:rPr lang="en-US" sz="1800" dirty="0">
                <a:latin typeface="+mn-lt"/>
              </a:rPr>
              <a:t>Filter Outbound, Inbound, Spoke-Spoke &amp; Hybrid Connections traffic (VPN and ExpressRoute) </a:t>
            </a:r>
          </a:p>
          <a:p>
            <a:pPr marL="0" indent="0">
              <a:spcBef>
                <a:spcPts val="1800"/>
              </a:spcBef>
              <a:buNone/>
            </a:pPr>
            <a:r>
              <a:rPr lang="en-US" sz="2400" dirty="0">
                <a:latin typeface="+mj-lt"/>
              </a:rPr>
              <a:t>Centralized logging</a:t>
            </a:r>
          </a:p>
          <a:p>
            <a:pPr marL="190500" indent="-190500">
              <a:buFont typeface="Arial" panose="020B0604020202020204" pitchFamily="34" charset="0"/>
              <a:buChar char="•"/>
            </a:pPr>
            <a:r>
              <a:rPr lang="en-US" sz="1800" dirty="0">
                <a:latin typeface="+mn-lt"/>
              </a:rPr>
              <a:t>Archive logs to a storage account, stream events to your Event Hub, or send them to Log Analytics or Security Integration and Event Management (SIEM) system of choice</a:t>
            </a:r>
          </a:p>
        </p:txBody>
      </p:sp>
      <p:sp>
        <p:nvSpPr>
          <p:cNvPr id="2" name="Rectangle 1">
            <a:extLst>
              <a:ext uri="{FF2B5EF4-FFF2-40B4-BE49-F238E27FC236}">
                <a16:creationId xmlns:a16="http://schemas.microsoft.com/office/drawing/2014/main" id="{4C3A7433-1A66-474C-BB0F-4DD4F29A8695}"/>
              </a:ext>
            </a:extLst>
          </p:cNvPr>
          <p:cNvSpPr/>
          <p:nvPr/>
        </p:nvSpPr>
        <p:spPr>
          <a:xfrm>
            <a:off x="308528" y="1130022"/>
            <a:ext cx="7563343" cy="58477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37521"/>
                </a:solidFill>
                <a:effectLst/>
                <a:uLnTx/>
                <a:uFillTx/>
                <a:latin typeface="Segoe UI"/>
                <a:ea typeface="+mn-ea"/>
                <a:cs typeface="+mn-cs"/>
              </a:rPr>
              <a:t>Cloud native stateful Firewall as a service</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a:t>
            </a:r>
            <a:r>
              <a:rPr kumimoji="0" lang="en-US" sz="1100" b="1" i="0" u="none" strike="noStrike" kern="0" cap="none" spc="0" normalizeH="0" baseline="0" noProof="0" dirty="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VNet</a:t>
            </a:r>
            <a:endPar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5894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a:t>
            </a:r>
            <a:r>
              <a:rPr kumimoji="0" lang="en-US" sz="1050" b="0" i="0" u="none" strike="noStrike" kern="1200" cap="none" spc="0" normalizeH="0" baseline="0" noProof="0" err="1">
                <a:ln>
                  <a:noFill/>
                </a:ln>
                <a:solidFill>
                  <a:srgbClr val="0070C0"/>
                </a:solidFill>
                <a:effectLst/>
                <a:uLnTx/>
                <a:uFillTx/>
                <a:latin typeface="Segoe UI Semibold"/>
                <a:ea typeface="+mn-ea"/>
                <a:cs typeface="+mn-cs"/>
              </a:rPr>
              <a:t>VNets</a:t>
            </a:r>
            <a:endParaRPr kumimoji="0" lang="en-US" sz="1050" b="0" i="0" u="none" strike="noStrike" kern="1200" cap="none" spc="0" normalizeH="0" baseline="0" noProof="0">
              <a:ln>
                <a:noFill/>
              </a:ln>
              <a:solidFill>
                <a:srgbClr val="0070C0"/>
              </a:solidFill>
              <a:effectLst/>
              <a:uLnTx/>
              <a:uFillTx/>
              <a:latin typeface="Segoe UI Semibold"/>
              <a:ea typeface="+mn-ea"/>
              <a:cs typeface="+mn-cs"/>
            </a:endParaRP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20" y="5578663"/>
            <a:ext cx="609600" cy="666272"/>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sp>
        <p:nvSpPr>
          <p:cNvPr id="86" name="TextBox 85">
            <a:extLst>
              <a:ext uri="{FF2B5EF4-FFF2-40B4-BE49-F238E27FC236}">
                <a16:creationId xmlns:a16="http://schemas.microsoft.com/office/drawing/2014/main" id="{C5B010F3-D18A-DF48-A030-0D1EE789EF63}"/>
              </a:ext>
            </a:extLst>
          </p:cNvPr>
          <p:cNvSpPr txBox="1"/>
          <p:nvPr/>
        </p:nvSpPr>
        <p:spPr>
          <a:xfrm rot="2380381">
            <a:off x="11046001" y="167549"/>
            <a:ext cx="1594261" cy="369332"/>
          </a:xfrm>
          <a:prstGeom prst="rect">
            <a:avLst/>
          </a:prstGeom>
          <a:solidFill>
            <a:srgbClr val="006600"/>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GA</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Tree>
    <p:extLst>
      <p:ext uri="{BB962C8B-B14F-4D97-AF65-F5344CB8AC3E}">
        <p14:creationId xmlns:p14="http://schemas.microsoft.com/office/powerpoint/2010/main" val="292707841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Rectangle 387">
            <a:extLst>
              <a:ext uri="{FF2B5EF4-FFF2-40B4-BE49-F238E27FC236}">
                <a16:creationId xmlns:a16="http://schemas.microsoft.com/office/drawing/2014/main" id="{613FD052-952B-4E72-A90E-94F4194D39BE}"/>
              </a:ext>
            </a:extLst>
          </p:cNvPr>
          <p:cNvSpPr/>
          <p:nvPr/>
        </p:nvSpPr>
        <p:spPr bwMode="auto">
          <a:xfrm>
            <a:off x="309822" y="1416620"/>
            <a:ext cx="11604619" cy="513100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a:xfrm>
            <a:off x="369782" y="409623"/>
            <a:ext cx="11018520" cy="553998"/>
          </a:xfrm>
        </p:spPr>
        <p:txBody>
          <a:bodyPr/>
          <a:lstStyle/>
          <a:p>
            <a:r>
              <a:rPr lang="en-US" dirty="0"/>
              <a:t>Summary of security options</a:t>
            </a:r>
          </a:p>
        </p:txBody>
      </p:sp>
      <p:sp>
        <p:nvSpPr>
          <p:cNvPr id="56" name="Rectangle 55">
            <a:extLst>
              <a:ext uri="{FF2B5EF4-FFF2-40B4-BE49-F238E27FC236}">
                <a16:creationId xmlns:a16="http://schemas.microsoft.com/office/drawing/2014/main" id="{FD99588D-E8E6-4ED1-BE77-B3A38CFB67DE}"/>
              </a:ext>
            </a:extLst>
          </p:cNvPr>
          <p:cNvSpPr/>
          <p:nvPr/>
        </p:nvSpPr>
        <p:spPr bwMode="auto">
          <a:xfrm>
            <a:off x="4396154" y="1600201"/>
            <a:ext cx="3362367" cy="477289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Shared Services</a:t>
            </a:r>
          </a:p>
        </p:txBody>
      </p:sp>
      <p:sp>
        <p:nvSpPr>
          <p:cNvPr id="57" name="Rectangle 56">
            <a:extLst>
              <a:ext uri="{FF2B5EF4-FFF2-40B4-BE49-F238E27FC236}">
                <a16:creationId xmlns:a16="http://schemas.microsoft.com/office/drawing/2014/main" id="{2E028927-F43C-4001-AAE4-C2FE931D1C15}"/>
              </a:ext>
            </a:extLst>
          </p:cNvPr>
          <p:cNvSpPr/>
          <p:nvPr/>
        </p:nvSpPr>
        <p:spPr bwMode="auto">
          <a:xfrm>
            <a:off x="8115218" y="1600201"/>
            <a:ext cx="3139522" cy="2154374"/>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PaaS Spoke 1</a:t>
            </a:r>
          </a:p>
        </p:txBody>
      </p:sp>
      <p:sp>
        <p:nvSpPr>
          <p:cNvPr id="58" name="Rectangle 57">
            <a:extLst>
              <a:ext uri="{FF2B5EF4-FFF2-40B4-BE49-F238E27FC236}">
                <a16:creationId xmlns:a16="http://schemas.microsoft.com/office/drawing/2014/main" id="{91C57C5B-80B0-4D48-8F3E-150A8D15FA5E}"/>
              </a:ext>
            </a:extLst>
          </p:cNvPr>
          <p:cNvSpPr/>
          <p:nvPr/>
        </p:nvSpPr>
        <p:spPr bwMode="auto">
          <a:xfrm>
            <a:off x="8115218" y="3902670"/>
            <a:ext cx="3139522" cy="2470422"/>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err="1">
                <a:ln>
                  <a:noFill/>
                </a:ln>
                <a:gradFill>
                  <a:gsLst>
                    <a:gs pos="64602">
                      <a:srgbClr val="1A1A1A"/>
                    </a:gs>
                    <a:gs pos="40075">
                      <a:srgbClr val="1A1A1A"/>
                    </a:gs>
                  </a:gsLst>
                  <a:lin ang="5400000" scaled="0"/>
                </a:gradFill>
                <a:effectLst/>
                <a:uLnTx/>
                <a:uFillTx/>
                <a:latin typeface="Segoe UI"/>
                <a:ea typeface="+mn-ea"/>
                <a:cs typeface="+mn-cs"/>
              </a:rPr>
              <a:t>Iaas</a:t>
            </a: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 Spoke2</a:t>
            </a:r>
          </a:p>
        </p:txBody>
      </p:sp>
      <p:sp>
        <p:nvSpPr>
          <p:cNvPr id="60" name="Rectangle 59">
            <a:extLst>
              <a:ext uri="{FF2B5EF4-FFF2-40B4-BE49-F238E27FC236}">
                <a16:creationId xmlns:a16="http://schemas.microsoft.com/office/drawing/2014/main" id="{C19CB7E2-CFF6-49A8-89A0-8B2AD9F3B582}"/>
              </a:ext>
            </a:extLst>
          </p:cNvPr>
          <p:cNvSpPr/>
          <p:nvPr/>
        </p:nvSpPr>
        <p:spPr bwMode="auto">
          <a:xfrm>
            <a:off x="4490892" y="2374093"/>
            <a:ext cx="3043937" cy="325007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A7535828-DCA9-4E5D-89A3-32630B73FE5A}"/>
              </a:ext>
            </a:extLst>
          </p:cNvPr>
          <p:cNvSpPr/>
          <p:nvPr/>
        </p:nvSpPr>
        <p:spPr bwMode="auto">
          <a:xfrm>
            <a:off x="4588829" y="2463514"/>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62" name="Rectangle 61">
            <a:extLst>
              <a:ext uri="{FF2B5EF4-FFF2-40B4-BE49-F238E27FC236}">
                <a16:creationId xmlns:a16="http://schemas.microsoft.com/office/drawing/2014/main" id="{5CD58702-CF11-4269-AE78-1605E2D4CC01}"/>
              </a:ext>
            </a:extLst>
          </p:cNvPr>
          <p:cNvSpPr/>
          <p:nvPr/>
        </p:nvSpPr>
        <p:spPr bwMode="auto">
          <a:xfrm>
            <a:off x="5418093" y="2457860"/>
            <a:ext cx="1009177"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WAF: HTTP/s ingress</a:t>
            </a:r>
          </a:p>
        </p:txBody>
      </p:sp>
      <p:sp>
        <p:nvSpPr>
          <p:cNvPr id="63" name="Rectangle 62">
            <a:extLst>
              <a:ext uri="{FF2B5EF4-FFF2-40B4-BE49-F238E27FC236}">
                <a16:creationId xmlns:a16="http://schemas.microsoft.com/office/drawing/2014/main" id="{532B9894-DD11-4C02-8A47-3C378B51D9B5}"/>
              </a:ext>
            </a:extLst>
          </p:cNvPr>
          <p:cNvSpPr/>
          <p:nvPr/>
        </p:nvSpPr>
        <p:spPr bwMode="auto">
          <a:xfrm>
            <a:off x="6524048" y="2457860"/>
            <a:ext cx="914003"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Egress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Ingress (non-http/s) </a:t>
            </a:r>
            <a:b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b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Spoke-Spoke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Spoke-On-Prem</a:t>
            </a:r>
          </a:p>
        </p:txBody>
      </p:sp>
      <p:sp>
        <p:nvSpPr>
          <p:cNvPr id="65" name="Rectangle 64">
            <a:extLst>
              <a:ext uri="{FF2B5EF4-FFF2-40B4-BE49-F238E27FC236}">
                <a16:creationId xmlns:a16="http://schemas.microsoft.com/office/drawing/2014/main" id="{94AB231B-4F70-47FA-B48D-A27024A3D6D0}"/>
              </a:ext>
            </a:extLst>
          </p:cNvPr>
          <p:cNvSpPr/>
          <p:nvPr/>
        </p:nvSpPr>
        <p:spPr bwMode="auto">
          <a:xfrm>
            <a:off x="6817476" y="549191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TextBox 71">
            <a:extLst>
              <a:ext uri="{FF2B5EF4-FFF2-40B4-BE49-F238E27FC236}">
                <a16:creationId xmlns:a16="http://schemas.microsoft.com/office/drawing/2014/main" id="{1C4EB9CE-3002-4C79-BB63-12F3BA69AD68}"/>
              </a:ext>
            </a:extLst>
          </p:cNvPr>
          <p:cNvSpPr txBox="1"/>
          <p:nvPr/>
        </p:nvSpPr>
        <p:spPr>
          <a:xfrm>
            <a:off x="6027654" y="5456513"/>
            <a:ext cx="897683"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Hub virtual network</a:t>
            </a:r>
          </a:p>
        </p:txBody>
      </p:sp>
      <p:sp>
        <p:nvSpPr>
          <p:cNvPr id="73" name="Rectangle 72">
            <a:extLst>
              <a:ext uri="{FF2B5EF4-FFF2-40B4-BE49-F238E27FC236}">
                <a16:creationId xmlns:a16="http://schemas.microsoft.com/office/drawing/2014/main" id="{0AF1074A-D4C5-47CD-AAF6-3858B04CD0B3}"/>
              </a:ext>
            </a:extLst>
          </p:cNvPr>
          <p:cNvSpPr/>
          <p:nvPr/>
        </p:nvSpPr>
        <p:spPr bwMode="auto">
          <a:xfrm>
            <a:off x="8339444" y="4058805"/>
            <a:ext cx="2182903" cy="1884787"/>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102" name="Group 101">
            <a:extLst>
              <a:ext uri="{FF2B5EF4-FFF2-40B4-BE49-F238E27FC236}">
                <a16:creationId xmlns:a16="http://schemas.microsoft.com/office/drawing/2014/main" id="{E12D2355-8591-4CA0-8D62-8A086E31F0A3}"/>
              </a:ext>
            </a:extLst>
          </p:cNvPr>
          <p:cNvGrpSpPr/>
          <p:nvPr/>
        </p:nvGrpSpPr>
        <p:grpSpPr>
          <a:xfrm>
            <a:off x="4817069" y="2888887"/>
            <a:ext cx="291232" cy="291232"/>
            <a:chOff x="-1577340" y="1866900"/>
            <a:chExt cx="1191415" cy="1191415"/>
          </a:xfrm>
        </p:grpSpPr>
        <p:sp>
          <p:nvSpPr>
            <p:cNvPr id="96" name="Oval 95">
              <a:extLst>
                <a:ext uri="{FF2B5EF4-FFF2-40B4-BE49-F238E27FC236}">
                  <a16:creationId xmlns:a16="http://schemas.microsoft.com/office/drawing/2014/main" id="{222EA2B6-7C6E-426E-A97A-C8D2A67BE3B5}"/>
                </a:ext>
              </a:extLst>
            </p:cNvPr>
            <p:cNvSpPr/>
            <p:nvPr/>
          </p:nvSpPr>
          <p:spPr bwMode="auto">
            <a:xfrm>
              <a:off x="-1577340" y="1866900"/>
              <a:ext cx="1191415" cy="119141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ED861ED2-773B-4FF8-93AB-01722FEEF3AD}"/>
                </a:ext>
              </a:extLst>
            </p:cNvPr>
            <p:cNvGrpSpPr/>
            <p:nvPr/>
          </p:nvGrpSpPr>
          <p:grpSpPr>
            <a:xfrm>
              <a:off x="-1484020" y="1976406"/>
              <a:ext cx="1004774" cy="972403"/>
              <a:chOff x="-1484258" y="1974303"/>
              <a:chExt cx="1004774" cy="972403"/>
            </a:xfrm>
          </p:grpSpPr>
          <p:sp>
            <p:nvSpPr>
              <p:cNvPr id="97" name="Arrow: Down 96">
                <a:extLst>
                  <a:ext uri="{FF2B5EF4-FFF2-40B4-BE49-F238E27FC236}">
                    <a16:creationId xmlns:a16="http://schemas.microsoft.com/office/drawing/2014/main" id="{83556D73-0BA3-43FA-B847-EAABF1DEE706}"/>
                  </a:ext>
                </a:extLst>
              </p:cNvPr>
              <p:cNvSpPr/>
              <p:nvPr/>
            </p:nvSpPr>
            <p:spPr bwMode="auto">
              <a:xfrm>
                <a:off x="-1119933" y="197430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8" name="Arrow: Down 97">
                <a:extLst>
                  <a:ext uri="{FF2B5EF4-FFF2-40B4-BE49-F238E27FC236}">
                    <a16:creationId xmlns:a16="http://schemas.microsoft.com/office/drawing/2014/main" id="{48919442-77C2-4E77-8399-92D063846136}"/>
                  </a:ext>
                </a:extLst>
              </p:cNvPr>
              <p:cNvSpPr/>
              <p:nvPr/>
            </p:nvSpPr>
            <p:spPr bwMode="auto">
              <a:xfrm rot="5400000">
                <a:off x="-1419734"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9" name="Arrow: Down 98">
                <a:extLst>
                  <a:ext uri="{FF2B5EF4-FFF2-40B4-BE49-F238E27FC236}">
                    <a16:creationId xmlns:a16="http://schemas.microsoft.com/office/drawing/2014/main" id="{80C4481A-4B12-4982-833F-F20EB8375635}"/>
                  </a:ext>
                </a:extLst>
              </p:cNvPr>
              <p:cNvSpPr/>
              <p:nvPr/>
            </p:nvSpPr>
            <p:spPr bwMode="auto">
              <a:xfrm rot="10800000">
                <a:off x="-1119933" y="2541058"/>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0" name="Arrow: Down 99">
                <a:extLst>
                  <a:ext uri="{FF2B5EF4-FFF2-40B4-BE49-F238E27FC236}">
                    <a16:creationId xmlns:a16="http://schemas.microsoft.com/office/drawing/2014/main" id="{FD4B281C-C5EF-4DF1-A22B-33BB67A4023E}"/>
                  </a:ext>
                </a:extLst>
              </p:cNvPr>
              <p:cNvSpPr/>
              <p:nvPr/>
            </p:nvSpPr>
            <p:spPr bwMode="auto">
              <a:xfrm rot="16200000">
                <a:off x="-820608"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103" name="TextBox 102">
            <a:extLst>
              <a:ext uri="{FF2B5EF4-FFF2-40B4-BE49-F238E27FC236}">
                <a16:creationId xmlns:a16="http://schemas.microsoft.com/office/drawing/2014/main" id="{84227DF0-E203-4BA4-B6DA-7F2126C363EB}"/>
              </a:ext>
            </a:extLst>
          </p:cNvPr>
          <p:cNvSpPr txBox="1"/>
          <p:nvPr/>
        </p:nvSpPr>
        <p:spPr>
          <a:xfrm>
            <a:off x="4734259" y="3251698"/>
            <a:ext cx="45685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ER Gateway</a:t>
            </a:r>
          </a:p>
        </p:txBody>
      </p:sp>
      <p:grpSp>
        <p:nvGrpSpPr>
          <p:cNvPr id="168" name="Group 23">
            <a:extLst>
              <a:ext uri="{FF2B5EF4-FFF2-40B4-BE49-F238E27FC236}">
                <a16:creationId xmlns:a16="http://schemas.microsoft.com/office/drawing/2014/main" id="{68305D49-5600-4C95-8AA1-BC978FF0CE48}"/>
              </a:ext>
            </a:extLst>
          </p:cNvPr>
          <p:cNvGrpSpPr>
            <a:grpSpLocks noChangeAspect="1"/>
          </p:cNvGrpSpPr>
          <p:nvPr/>
        </p:nvGrpSpPr>
        <p:grpSpPr bwMode="auto">
          <a:xfrm>
            <a:off x="5428119" y="1933448"/>
            <a:ext cx="312670" cy="342928"/>
            <a:chOff x="2150" y="3010"/>
            <a:chExt cx="310" cy="340"/>
          </a:xfrm>
        </p:grpSpPr>
        <p:sp>
          <p:nvSpPr>
            <p:cNvPr id="170" name="Freeform 24">
              <a:extLst>
                <a:ext uri="{FF2B5EF4-FFF2-40B4-BE49-F238E27FC236}">
                  <a16:creationId xmlns:a16="http://schemas.microsoft.com/office/drawing/2014/main" id="{ABC2D0AE-2061-4759-BDE0-BE2F54064C30}"/>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25">
              <a:extLst>
                <a:ext uri="{FF2B5EF4-FFF2-40B4-BE49-F238E27FC236}">
                  <a16:creationId xmlns:a16="http://schemas.microsoft.com/office/drawing/2014/main" id="{14E9B35C-9DD5-495B-9E2F-921931F0398F}"/>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2" name="Group 23">
            <a:extLst>
              <a:ext uri="{FF2B5EF4-FFF2-40B4-BE49-F238E27FC236}">
                <a16:creationId xmlns:a16="http://schemas.microsoft.com/office/drawing/2014/main" id="{D764B3CC-8D04-48EA-8884-61F94A80AE1D}"/>
              </a:ext>
            </a:extLst>
          </p:cNvPr>
          <p:cNvGrpSpPr>
            <a:grpSpLocks noChangeAspect="1"/>
          </p:cNvGrpSpPr>
          <p:nvPr/>
        </p:nvGrpSpPr>
        <p:grpSpPr bwMode="auto">
          <a:xfrm>
            <a:off x="6508795" y="1933448"/>
            <a:ext cx="312670" cy="342928"/>
            <a:chOff x="2150" y="3010"/>
            <a:chExt cx="310" cy="340"/>
          </a:xfrm>
        </p:grpSpPr>
        <p:sp>
          <p:nvSpPr>
            <p:cNvPr id="173" name="Freeform 24">
              <a:extLst>
                <a:ext uri="{FF2B5EF4-FFF2-40B4-BE49-F238E27FC236}">
                  <a16:creationId xmlns:a16="http://schemas.microsoft.com/office/drawing/2014/main" id="{9BA2BE8F-302E-482B-BA4D-7B8880700419}"/>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25">
              <a:extLst>
                <a:ext uri="{FF2B5EF4-FFF2-40B4-BE49-F238E27FC236}">
                  <a16:creationId xmlns:a16="http://schemas.microsoft.com/office/drawing/2014/main" id="{19AC9A17-3C8F-43CA-9ED8-DBAC29769A4B}"/>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75" name="TextBox 174">
            <a:extLst>
              <a:ext uri="{FF2B5EF4-FFF2-40B4-BE49-F238E27FC236}">
                <a16:creationId xmlns:a16="http://schemas.microsoft.com/office/drawing/2014/main" id="{D5B084A7-2C49-4ABC-8EC4-D29BDF0EA0B5}"/>
              </a:ext>
            </a:extLst>
          </p:cNvPr>
          <p:cNvSpPr txBox="1"/>
          <p:nvPr/>
        </p:nvSpPr>
        <p:spPr>
          <a:xfrm>
            <a:off x="5380071" y="1695570"/>
            <a:ext cx="408766" cy="215444"/>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DDOS</a:t>
            </a:r>
            <a:b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Protection</a:t>
            </a:r>
          </a:p>
        </p:txBody>
      </p:sp>
      <p:sp>
        <p:nvSpPr>
          <p:cNvPr id="176" name="TextBox 175">
            <a:extLst>
              <a:ext uri="{FF2B5EF4-FFF2-40B4-BE49-F238E27FC236}">
                <a16:creationId xmlns:a16="http://schemas.microsoft.com/office/drawing/2014/main" id="{E5FA791C-3A20-4F5A-8837-A23B29108B59}"/>
              </a:ext>
            </a:extLst>
          </p:cNvPr>
          <p:cNvSpPr txBox="1"/>
          <p:nvPr/>
        </p:nvSpPr>
        <p:spPr>
          <a:xfrm>
            <a:off x="6459194" y="1695570"/>
            <a:ext cx="408766"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DDOS</a:t>
            </a:r>
            <a:b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7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Protection</a:t>
            </a:r>
          </a:p>
        </p:txBody>
      </p:sp>
      <p:cxnSp>
        <p:nvCxnSpPr>
          <p:cNvPr id="179" name="Straight Connector 178">
            <a:extLst>
              <a:ext uri="{FF2B5EF4-FFF2-40B4-BE49-F238E27FC236}">
                <a16:creationId xmlns:a16="http://schemas.microsoft.com/office/drawing/2014/main" id="{5C50DCFD-FD0C-4AC1-8270-96E3EC24E3DB}"/>
              </a:ext>
            </a:extLst>
          </p:cNvPr>
          <p:cNvCxnSpPr>
            <a:cxnSpLocks/>
          </p:cNvCxnSpPr>
          <p:nvPr/>
        </p:nvCxnSpPr>
        <p:spPr>
          <a:xfrm>
            <a:off x="5922044" y="2205038"/>
            <a:ext cx="0" cy="64531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426D3FD8-BC29-47CA-9882-1282B05E71A9}"/>
              </a:ext>
            </a:extLst>
          </p:cNvPr>
          <p:cNvSpPr txBox="1"/>
          <p:nvPr/>
        </p:nvSpPr>
        <p:spPr>
          <a:xfrm>
            <a:off x="5832023" y="2048239"/>
            <a:ext cx="193258" cy="156799"/>
          </a:xfrm>
          <a:prstGeom prst="rect">
            <a:avLst/>
          </a:prstGeom>
          <a:noFill/>
          <a:ln w="19050">
            <a:solidFill>
              <a:schemeClr val="tx1"/>
            </a:solidFill>
          </a:ln>
        </p:spPr>
        <p:txBody>
          <a:bodyPr wrap="none" lIns="27432" tIns="27432" rIns="27432" bIns="27432"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PIP</a:t>
            </a:r>
          </a:p>
        </p:txBody>
      </p:sp>
      <p:cxnSp>
        <p:nvCxnSpPr>
          <p:cNvPr id="183" name="Straight Connector 182">
            <a:extLst>
              <a:ext uri="{FF2B5EF4-FFF2-40B4-BE49-F238E27FC236}">
                <a16:creationId xmlns:a16="http://schemas.microsoft.com/office/drawing/2014/main" id="{564C008B-07A1-47B3-A404-BE742AB8E3D2}"/>
              </a:ext>
            </a:extLst>
          </p:cNvPr>
          <p:cNvCxnSpPr>
            <a:cxnSpLocks/>
          </p:cNvCxnSpPr>
          <p:nvPr/>
        </p:nvCxnSpPr>
        <p:spPr>
          <a:xfrm>
            <a:off x="6969211" y="2204116"/>
            <a:ext cx="0" cy="743872"/>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09E55125-2715-44EF-BBDB-2F7ECF97FB6B}"/>
              </a:ext>
            </a:extLst>
          </p:cNvPr>
          <p:cNvSpPr txBox="1"/>
          <p:nvPr/>
        </p:nvSpPr>
        <p:spPr>
          <a:xfrm>
            <a:off x="6879190" y="2047317"/>
            <a:ext cx="193258" cy="156799"/>
          </a:xfrm>
          <a:prstGeom prst="rect">
            <a:avLst/>
          </a:prstGeom>
          <a:noFill/>
          <a:ln w="19050">
            <a:solidFill>
              <a:schemeClr val="tx1"/>
            </a:solidFill>
          </a:ln>
        </p:spPr>
        <p:txBody>
          <a:bodyPr wrap="none" lIns="27432" tIns="27432" rIns="27432" bIns="27432"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PIP</a:t>
            </a:r>
          </a:p>
        </p:txBody>
      </p:sp>
      <p:grpSp>
        <p:nvGrpSpPr>
          <p:cNvPr id="66" name="Group 8">
            <a:extLst>
              <a:ext uri="{FF2B5EF4-FFF2-40B4-BE49-F238E27FC236}">
                <a16:creationId xmlns:a16="http://schemas.microsoft.com/office/drawing/2014/main" id="{C87D801A-B3E3-47C5-A9BB-776267F38445}"/>
              </a:ext>
            </a:extLst>
          </p:cNvPr>
          <p:cNvGrpSpPr>
            <a:grpSpLocks noChangeAspect="1"/>
          </p:cNvGrpSpPr>
          <p:nvPr/>
        </p:nvGrpSpPr>
        <p:grpSpPr bwMode="auto">
          <a:xfrm>
            <a:off x="6956323" y="5530165"/>
            <a:ext cx="329347" cy="192064"/>
            <a:chOff x="4390" y="3866"/>
            <a:chExt cx="511" cy="298"/>
          </a:xfrm>
        </p:grpSpPr>
        <p:sp>
          <p:nvSpPr>
            <p:cNvPr id="67" name="Freeform 9">
              <a:extLst>
                <a:ext uri="{FF2B5EF4-FFF2-40B4-BE49-F238E27FC236}">
                  <a16:creationId xmlns:a16="http://schemas.microsoft.com/office/drawing/2014/main" id="{663A7C24-3C26-4444-A154-CBDB7F6E7F3F}"/>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1A3E99DC-4F70-4C9A-B897-390FED259AA6}"/>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Oval 11">
              <a:extLst>
                <a:ext uri="{FF2B5EF4-FFF2-40B4-BE49-F238E27FC236}">
                  <a16:creationId xmlns:a16="http://schemas.microsoft.com/office/drawing/2014/main" id="{9BBB2E3F-A73C-4DCA-A088-E9CF2CDF3A84}"/>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Oval 12">
              <a:extLst>
                <a:ext uri="{FF2B5EF4-FFF2-40B4-BE49-F238E27FC236}">
                  <a16:creationId xmlns:a16="http://schemas.microsoft.com/office/drawing/2014/main" id="{3B0ECD6E-B2EC-4C22-A441-C9386D7C0EB1}"/>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Oval 13">
              <a:extLst>
                <a:ext uri="{FF2B5EF4-FFF2-40B4-BE49-F238E27FC236}">
                  <a16:creationId xmlns:a16="http://schemas.microsoft.com/office/drawing/2014/main" id="{0462B83B-70C4-49FF-8FFD-7CD64772F6C5}"/>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31" name="Straight Connector 230">
            <a:extLst>
              <a:ext uri="{FF2B5EF4-FFF2-40B4-BE49-F238E27FC236}">
                <a16:creationId xmlns:a16="http://schemas.microsoft.com/office/drawing/2014/main" id="{B95CDDE4-9674-4169-B3CF-270723447B94}"/>
              </a:ext>
            </a:extLst>
          </p:cNvPr>
          <p:cNvCxnSpPr>
            <a:cxnSpLocks/>
          </p:cNvCxnSpPr>
          <p:nvPr/>
        </p:nvCxnSpPr>
        <p:spPr>
          <a:xfrm>
            <a:off x="7560469" y="2838914"/>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35" name="Group 8">
            <a:extLst>
              <a:ext uri="{FF2B5EF4-FFF2-40B4-BE49-F238E27FC236}">
                <a16:creationId xmlns:a16="http://schemas.microsoft.com/office/drawing/2014/main" id="{95FD9239-7ED1-4920-89E1-8CF0651A5BDB}"/>
              </a:ext>
            </a:extLst>
          </p:cNvPr>
          <p:cNvGrpSpPr>
            <a:grpSpLocks noChangeAspect="1"/>
          </p:cNvGrpSpPr>
          <p:nvPr/>
        </p:nvGrpSpPr>
        <p:grpSpPr bwMode="auto">
          <a:xfrm>
            <a:off x="7805317" y="2949566"/>
            <a:ext cx="266196" cy="155236"/>
            <a:chOff x="4390" y="3866"/>
            <a:chExt cx="511" cy="298"/>
          </a:xfrm>
        </p:grpSpPr>
        <p:sp>
          <p:nvSpPr>
            <p:cNvPr id="236" name="Freeform 9">
              <a:extLst>
                <a:ext uri="{FF2B5EF4-FFF2-40B4-BE49-F238E27FC236}">
                  <a16:creationId xmlns:a16="http://schemas.microsoft.com/office/drawing/2014/main" id="{39017046-1960-41E1-BC5A-8731EB9A53DA}"/>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10">
              <a:extLst>
                <a:ext uri="{FF2B5EF4-FFF2-40B4-BE49-F238E27FC236}">
                  <a16:creationId xmlns:a16="http://schemas.microsoft.com/office/drawing/2014/main" id="{83E6A9B7-6A25-4D13-8DA3-3BFB2A16A6E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8" name="Oval 11">
              <a:extLst>
                <a:ext uri="{FF2B5EF4-FFF2-40B4-BE49-F238E27FC236}">
                  <a16:creationId xmlns:a16="http://schemas.microsoft.com/office/drawing/2014/main" id="{F26F1880-C1A0-4609-A631-B3B605156BE1}"/>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Oval 12">
              <a:extLst>
                <a:ext uri="{FF2B5EF4-FFF2-40B4-BE49-F238E27FC236}">
                  <a16:creationId xmlns:a16="http://schemas.microsoft.com/office/drawing/2014/main" id="{2B3997C6-D887-423A-B41A-CAD9CEA00FD0}"/>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0" name="Oval 13">
              <a:extLst>
                <a:ext uri="{FF2B5EF4-FFF2-40B4-BE49-F238E27FC236}">
                  <a16:creationId xmlns:a16="http://schemas.microsoft.com/office/drawing/2014/main" id="{A8D200D6-485A-41EA-9991-12C5DED0D94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41" name="Straight Connector 240">
            <a:extLst>
              <a:ext uri="{FF2B5EF4-FFF2-40B4-BE49-F238E27FC236}">
                <a16:creationId xmlns:a16="http://schemas.microsoft.com/office/drawing/2014/main" id="{1C1E723E-A329-4F37-8BBF-59D7CF504658}"/>
              </a:ext>
            </a:extLst>
          </p:cNvPr>
          <p:cNvCxnSpPr>
            <a:cxnSpLocks/>
          </p:cNvCxnSpPr>
          <p:nvPr/>
        </p:nvCxnSpPr>
        <p:spPr>
          <a:xfrm>
            <a:off x="7560469" y="4961136"/>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42" name="Group 8">
            <a:extLst>
              <a:ext uri="{FF2B5EF4-FFF2-40B4-BE49-F238E27FC236}">
                <a16:creationId xmlns:a16="http://schemas.microsoft.com/office/drawing/2014/main" id="{8149E4FD-8A29-41D0-B815-67F36F4476F2}"/>
              </a:ext>
            </a:extLst>
          </p:cNvPr>
          <p:cNvGrpSpPr>
            <a:grpSpLocks noChangeAspect="1"/>
          </p:cNvGrpSpPr>
          <p:nvPr/>
        </p:nvGrpSpPr>
        <p:grpSpPr bwMode="auto">
          <a:xfrm>
            <a:off x="7805317" y="5071788"/>
            <a:ext cx="266196" cy="155236"/>
            <a:chOff x="4390" y="3866"/>
            <a:chExt cx="511" cy="298"/>
          </a:xfrm>
        </p:grpSpPr>
        <p:sp>
          <p:nvSpPr>
            <p:cNvPr id="243" name="Freeform 9">
              <a:extLst>
                <a:ext uri="{FF2B5EF4-FFF2-40B4-BE49-F238E27FC236}">
                  <a16:creationId xmlns:a16="http://schemas.microsoft.com/office/drawing/2014/main" id="{CB8DBFD3-53E9-4365-A977-100458F29A84}"/>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4" name="Freeform 10">
              <a:extLst>
                <a:ext uri="{FF2B5EF4-FFF2-40B4-BE49-F238E27FC236}">
                  <a16:creationId xmlns:a16="http://schemas.microsoft.com/office/drawing/2014/main" id="{251D5118-9254-43D5-82C6-2FCC7D91A810}"/>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5" name="Oval 11">
              <a:extLst>
                <a:ext uri="{FF2B5EF4-FFF2-40B4-BE49-F238E27FC236}">
                  <a16:creationId xmlns:a16="http://schemas.microsoft.com/office/drawing/2014/main" id="{47680A56-23F8-4D66-90C1-E507FA194032}"/>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6" name="Oval 12">
              <a:extLst>
                <a:ext uri="{FF2B5EF4-FFF2-40B4-BE49-F238E27FC236}">
                  <a16:creationId xmlns:a16="http://schemas.microsoft.com/office/drawing/2014/main" id="{4CA361FD-C8C5-46D1-8B73-8B2D5AF3FF56}"/>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7" name="Oval 13">
              <a:extLst>
                <a:ext uri="{FF2B5EF4-FFF2-40B4-BE49-F238E27FC236}">
                  <a16:creationId xmlns:a16="http://schemas.microsoft.com/office/drawing/2014/main" id="{245F0949-08D6-45F5-81FA-19C9A0B34564}"/>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48" name="Rectangle 247">
            <a:extLst>
              <a:ext uri="{FF2B5EF4-FFF2-40B4-BE49-F238E27FC236}">
                <a16:creationId xmlns:a16="http://schemas.microsoft.com/office/drawing/2014/main" id="{43325419-663B-4309-93CF-F52E4A66C650}"/>
              </a:ext>
            </a:extLst>
          </p:cNvPr>
          <p:cNvSpPr/>
          <p:nvPr/>
        </p:nvSpPr>
        <p:spPr bwMode="auto">
          <a:xfrm>
            <a:off x="8335140" y="1898467"/>
            <a:ext cx="2187207" cy="164230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249" name="Rectangle 248">
            <a:extLst>
              <a:ext uri="{FF2B5EF4-FFF2-40B4-BE49-F238E27FC236}">
                <a16:creationId xmlns:a16="http://schemas.microsoft.com/office/drawing/2014/main" id="{518F702A-33DD-4506-B24B-DDEAD65F0F98}"/>
              </a:ext>
            </a:extLst>
          </p:cNvPr>
          <p:cNvSpPr/>
          <p:nvPr/>
        </p:nvSpPr>
        <p:spPr bwMode="auto">
          <a:xfrm>
            <a:off x="8408330" y="1975131"/>
            <a:ext cx="1326219" cy="13505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87611">
                      <a:srgbClr val="5C2D91"/>
                    </a:gs>
                    <a:gs pos="64602">
                      <a:srgbClr val="5C2D91"/>
                    </a:gs>
                  </a:gsLst>
                  <a:lin ang="5400000" scaled="0"/>
                </a:gradFill>
                <a:effectLst/>
                <a:uLnTx/>
                <a:uFillTx/>
                <a:latin typeface="Segoe UI"/>
                <a:ea typeface="+mn-ea"/>
                <a:cs typeface="+mn-cs"/>
              </a:rPr>
              <a:t>AppService subnet</a:t>
            </a:r>
          </a:p>
        </p:txBody>
      </p:sp>
      <p:pic>
        <p:nvPicPr>
          <p:cNvPr id="250" name="Picture 249" descr="A screenshot of a cell phone&#10;&#10;Description generated with high confidence">
            <a:extLst>
              <a:ext uri="{FF2B5EF4-FFF2-40B4-BE49-F238E27FC236}">
                <a16:creationId xmlns:a16="http://schemas.microsoft.com/office/drawing/2014/main" id="{C03FC5C6-5C2C-46CF-AEAD-70A6E4395BFB}"/>
              </a:ext>
            </a:extLst>
          </p:cNvPr>
          <p:cNvPicPr>
            <a:picLocks noChangeAspect="1"/>
          </p:cNvPicPr>
          <p:nvPr/>
        </p:nvPicPr>
        <p:blipFill rotWithShape="1">
          <a:blip r:embed="rId3">
            <a:clrChange>
              <a:clrFrom>
                <a:srgbClr val="F5F1F0"/>
              </a:clrFrom>
              <a:clrTo>
                <a:srgbClr val="F5F1F0">
                  <a:alpha val="0"/>
                </a:srgbClr>
              </a:clrTo>
            </a:clrChange>
          </a:blip>
          <a:srcRect l="74210" t="25616" r="22893" b="68155"/>
          <a:stretch/>
        </p:blipFill>
        <p:spPr>
          <a:xfrm>
            <a:off x="8857699" y="2542622"/>
            <a:ext cx="319534" cy="301414"/>
          </a:xfrm>
          <a:prstGeom prst="rect">
            <a:avLst/>
          </a:prstGeom>
        </p:spPr>
      </p:pic>
      <p:sp>
        <p:nvSpPr>
          <p:cNvPr id="251" name="TextBox 250">
            <a:extLst>
              <a:ext uri="{FF2B5EF4-FFF2-40B4-BE49-F238E27FC236}">
                <a16:creationId xmlns:a16="http://schemas.microsoft.com/office/drawing/2014/main" id="{1BC5556A-1738-491D-BB2F-E4501E71E6DE}"/>
              </a:ext>
            </a:extLst>
          </p:cNvPr>
          <p:cNvSpPr txBox="1"/>
          <p:nvPr/>
        </p:nvSpPr>
        <p:spPr>
          <a:xfrm>
            <a:off x="8784229" y="2864632"/>
            <a:ext cx="466474"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App Service</a:t>
            </a:r>
          </a:p>
        </p:txBody>
      </p:sp>
      <p:grpSp>
        <p:nvGrpSpPr>
          <p:cNvPr id="252" name="Group 251">
            <a:extLst>
              <a:ext uri="{FF2B5EF4-FFF2-40B4-BE49-F238E27FC236}">
                <a16:creationId xmlns:a16="http://schemas.microsoft.com/office/drawing/2014/main" id="{BEEAB3C2-A5CD-44DB-A293-06F3BF14FC8F}"/>
              </a:ext>
            </a:extLst>
          </p:cNvPr>
          <p:cNvGrpSpPr/>
          <p:nvPr/>
        </p:nvGrpSpPr>
        <p:grpSpPr>
          <a:xfrm>
            <a:off x="9548932" y="2034044"/>
            <a:ext cx="125904" cy="195664"/>
            <a:chOff x="666557" y="2477604"/>
            <a:chExt cx="317693" cy="493712"/>
          </a:xfrm>
        </p:grpSpPr>
        <p:grpSp>
          <p:nvGrpSpPr>
            <p:cNvPr id="253" name="Group 21">
              <a:extLst>
                <a:ext uri="{FF2B5EF4-FFF2-40B4-BE49-F238E27FC236}">
                  <a16:creationId xmlns:a16="http://schemas.microsoft.com/office/drawing/2014/main" id="{273032B8-B6CE-49A2-9F1B-6E0D3DB99E07}"/>
                </a:ext>
              </a:extLst>
            </p:cNvPr>
            <p:cNvGrpSpPr>
              <a:grpSpLocks noChangeAspect="1"/>
            </p:cNvGrpSpPr>
            <p:nvPr/>
          </p:nvGrpSpPr>
          <p:grpSpPr bwMode="auto">
            <a:xfrm>
              <a:off x="666557" y="2477604"/>
              <a:ext cx="317693" cy="493712"/>
              <a:chOff x="458" y="1306"/>
              <a:chExt cx="222" cy="345"/>
            </a:xfrm>
          </p:grpSpPr>
          <p:sp>
            <p:nvSpPr>
              <p:cNvPr id="255" name="Rectangle 22">
                <a:extLst>
                  <a:ext uri="{FF2B5EF4-FFF2-40B4-BE49-F238E27FC236}">
                    <a16:creationId xmlns:a16="http://schemas.microsoft.com/office/drawing/2014/main" id="{5541C529-FBE8-44AD-9B50-699F8E309A22}"/>
                  </a:ext>
                </a:extLst>
              </p:cNvPr>
              <p:cNvSpPr>
                <a:spLocks noChangeArrowheads="1"/>
              </p:cNvSpPr>
              <p:nvPr/>
            </p:nvSpPr>
            <p:spPr bwMode="auto">
              <a:xfrm>
                <a:off x="458" y="1450"/>
                <a:ext cx="222" cy="201"/>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23">
                <a:extLst>
                  <a:ext uri="{FF2B5EF4-FFF2-40B4-BE49-F238E27FC236}">
                    <a16:creationId xmlns:a16="http://schemas.microsoft.com/office/drawing/2014/main" id="{B3CD590C-9DD0-4196-92F2-E03DA512A573}"/>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54" name="TextBox 253">
              <a:extLst>
                <a:ext uri="{FF2B5EF4-FFF2-40B4-BE49-F238E27FC236}">
                  <a16:creationId xmlns:a16="http://schemas.microsoft.com/office/drawing/2014/main" id="{EDCF1E98-3FC3-459B-8ECB-A0BE87C23D16}"/>
                </a:ext>
              </a:extLst>
            </p:cNvPr>
            <p:cNvSpPr txBox="1"/>
            <p:nvPr/>
          </p:nvSpPr>
          <p:spPr>
            <a:xfrm>
              <a:off x="695969" y="2760071"/>
              <a:ext cx="258870" cy="1553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56637">
                        <a:srgbClr val="5C2D91"/>
                      </a:gs>
                      <a:gs pos="38000">
                        <a:srgbClr val="5C2D91"/>
                      </a:gs>
                    </a:gsLst>
                    <a:lin ang="5400000" scaled="0"/>
                  </a:gradFill>
                  <a:effectLst/>
                  <a:uLnTx/>
                  <a:uFillTx/>
                  <a:latin typeface="Segoe UI Semibold"/>
                  <a:ea typeface="+mn-ea"/>
                  <a:cs typeface="+mn-cs"/>
                </a:rPr>
                <a:t>NSG</a:t>
              </a:r>
            </a:p>
          </p:txBody>
        </p:sp>
      </p:grpSp>
      <p:sp>
        <p:nvSpPr>
          <p:cNvPr id="257" name="Rectangle 256">
            <a:extLst>
              <a:ext uri="{FF2B5EF4-FFF2-40B4-BE49-F238E27FC236}">
                <a16:creationId xmlns:a16="http://schemas.microsoft.com/office/drawing/2014/main" id="{3791072A-B39A-4FE7-96C6-FFACCAEC93DF}"/>
              </a:ext>
            </a:extLst>
          </p:cNvPr>
          <p:cNvSpPr/>
          <p:nvPr/>
        </p:nvSpPr>
        <p:spPr bwMode="auto">
          <a:xfrm>
            <a:off x="9901525" y="3409621"/>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8" name="TextBox 257">
            <a:extLst>
              <a:ext uri="{FF2B5EF4-FFF2-40B4-BE49-F238E27FC236}">
                <a16:creationId xmlns:a16="http://schemas.microsoft.com/office/drawing/2014/main" id="{6E44249B-3826-451B-B655-BFDFE043A310}"/>
              </a:ext>
            </a:extLst>
          </p:cNvPr>
          <p:cNvSpPr txBox="1"/>
          <p:nvPr/>
        </p:nvSpPr>
        <p:spPr>
          <a:xfrm>
            <a:off x="9263189" y="3374215"/>
            <a:ext cx="594715"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Spoke1 </a:t>
            </a:r>
            <a:r>
              <a:rPr kumimoji="0" lang="en-US" sz="800" b="0" i="0" u="none" strike="noStrike" kern="1200" cap="none" spc="0" normalizeH="0" baseline="0" noProof="0" err="1">
                <a:ln>
                  <a:noFill/>
                </a:ln>
                <a:gradFill>
                  <a:gsLst>
                    <a:gs pos="92920">
                      <a:srgbClr val="0078D4"/>
                    </a:gs>
                    <a:gs pos="79646">
                      <a:srgbClr val="0078D4"/>
                    </a:gs>
                  </a:gsLst>
                  <a:lin ang="5400000" scaled="0"/>
                </a:gradFill>
                <a:effectLst/>
                <a:uLnTx/>
                <a:uFillTx/>
                <a:latin typeface="Segoe UI"/>
                <a:ea typeface="+mn-ea"/>
                <a:cs typeface="+mn-cs"/>
              </a:rPr>
              <a:t>VNet</a:t>
            </a:r>
            <a:endPar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endParaRPr>
          </a:p>
        </p:txBody>
      </p:sp>
      <p:grpSp>
        <p:nvGrpSpPr>
          <p:cNvPr id="259" name="Group 8">
            <a:extLst>
              <a:ext uri="{FF2B5EF4-FFF2-40B4-BE49-F238E27FC236}">
                <a16:creationId xmlns:a16="http://schemas.microsoft.com/office/drawing/2014/main" id="{4DF313A3-AB2D-4BA0-A8BF-73EDFBC15AA3}"/>
              </a:ext>
            </a:extLst>
          </p:cNvPr>
          <p:cNvGrpSpPr>
            <a:grpSpLocks noChangeAspect="1"/>
          </p:cNvGrpSpPr>
          <p:nvPr/>
        </p:nvGrpSpPr>
        <p:grpSpPr bwMode="auto">
          <a:xfrm>
            <a:off x="10040372" y="3447867"/>
            <a:ext cx="329347" cy="192064"/>
            <a:chOff x="4390" y="3866"/>
            <a:chExt cx="511" cy="298"/>
          </a:xfrm>
        </p:grpSpPr>
        <p:sp>
          <p:nvSpPr>
            <p:cNvPr id="260" name="Freeform 9">
              <a:extLst>
                <a:ext uri="{FF2B5EF4-FFF2-40B4-BE49-F238E27FC236}">
                  <a16:creationId xmlns:a16="http://schemas.microsoft.com/office/drawing/2014/main" id="{224C4103-4C70-491C-94D2-D238F6B28239}"/>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10">
              <a:extLst>
                <a:ext uri="{FF2B5EF4-FFF2-40B4-BE49-F238E27FC236}">
                  <a16:creationId xmlns:a16="http://schemas.microsoft.com/office/drawing/2014/main" id="{2D09CCE2-903B-4F6C-B703-9B14B14A3B41}"/>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2" name="Oval 11">
              <a:extLst>
                <a:ext uri="{FF2B5EF4-FFF2-40B4-BE49-F238E27FC236}">
                  <a16:creationId xmlns:a16="http://schemas.microsoft.com/office/drawing/2014/main" id="{99D15925-3ADC-44BF-9616-7D56237170A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3" name="Oval 12">
              <a:extLst>
                <a:ext uri="{FF2B5EF4-FFF2-40B4-BE49-F238E27FC236}">
                  <a16:creationId xmlns:a16="http://schemas.microsoft.com/office/drawing/2014/main" id="{569D1C47-1C81-414F-AA2D-51F949A9D6E7}"/>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4" name="Oval 13">
              <a:extLst>
                <a:ext uri="{FF2B5EF4-FFF2-40B4-BE49-F238E27FC236}">
                  <a16:creationId xmlns:a16="http://schemas.microsoft.com/office/drawing/2014/main" id="{6635A47B-3DFB-4EDF-8C09-25E72D3B9B0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65" name="Straight Connector 264">
            <a:extLst>
              <a:ext uri="{FF2B5EF4-FFF2-40B4-BE49-F238E27FC236}">
                <a16:creationId xmlns:a16="http://schemas.microsoft.com/office/drawing/2014/main" id="{1B688892-E790-41E6-A1B1-E4432EE48C4B}"/>
              </a:ext>
            </a:extLst>
          </p:cNvPr>
          <p:cNvCxnSpPr>
            <a:cxnSpLocks/>
          </p:cNvCxnSpPr>
          <p:nvPr/>
        </p:nvCxnSpPr>
        <p:spPr>
          <a:xfrm>
            <a:off x="9674836" y="2348937"/>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B187146-5301-49CF-B9C5-9DEDFDB6EFC2}"/>
              </a:ext>
            </a:extLst>
          </p:cNvPr>
          <p:cNvCxnSpPr>
            <a:cxnSpLocks/>
          </p:cNvCxnSpPr>
          <p:nvPr/>
        </p:nvCxnSpPr>
        <p:spPr>
          <a:xfrm>
            <a:off x="9674836" y="3047724"/>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268" name="Picture 267" descr="A screenshot of a cell phone&#10;&#10;Description generated with high confidence">
            <a:extLst>
              <a:ext uri="{FF2B5EF4-FFF2-40B4-BE49-F238E27FC236}">
                <a16:creationId xmlns:a16="http://schemas.microsoft.com/office/drawing/2014/main" id="{8383F7A4-5C79-44BE-8E62-EFA7060E1B66}"/>
              </a:ext>
            </a:extLst>
          </p:cNvPr>
          <p:cNvPicPr>
            <a:picLocks noChangeAspect="1"/>
          </p:cNvPicPr>
          <p:nvPr/>
        </p:nvPicPr>
        <p:blipFill rotWithShape="1">
          <a:blip r:embed="rId3">
            <a:clrChange>
              <a:clrFrom>
                <a:srgbClr val="F5F1F0"/>
              </a:clrFrom>
              <a:clrTo>
                <a:srgbClr val="F5F1F0">
                  <a:alpha val="0"/>
                </a:srgbClr>
              </a:clrTo>
            </a:clrChange>
          </a:blip>
          <a:srcRect l="90501" t="18121" r="6076" b="73562"/>
          <a:stretch/>
        </p:blipFill>
        <p:spPr>
          <a:xfrm>
            <a:off x="10803730" y="2136111"/>
            <a:ext cx="377665" cy="402445"/>
          </a:xfrm>
          <a:prstGeom prst="rect">
            <a:avLst/>
          </a:prstGeom>
        </p:spPr>
      </p:pic>
      <p:sp>
        <p:nvSpPr>
          <p:cNvPr id="269" name="TextBox 268">
            <a:extLst>
              <a:ext uri="{FF2B5EF4-FFF2-40B4-BE49-F238E27FC236}">
                <a16:creationId xmlns:a16="http://schemas.microsoft.com/office/drawing/2014/main" id="{FA9EA751-8F31-4474-AA01-1489530159F5}"/>
              </a:ext>
            </a:extLst>
          </p:cNvPr>
          <p:cNvSpPr txBox="1"/>
          <p:nvPr/>
        </p:nvSpPr>
        <p:spPr>
          <a:xfrm>
            <a:off x="10792823" y="2554000"/>
            <a:ext cx="39113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Azure Key</a:t>
            </a:r>
            <a:b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Vault</a:t>
            </a:r>
          </a:p>
        </p:txBody>
      </p:sp>
      <p:pic>
        <p:nvPicPr>
          <p:cNvPr id="270" name="Picture 269" descr="A screenshot of a cell phone&#10;&#10;Description generated with high confidence">
            <a:extLst>
              <a:ext uri="{FF2B5EF4-FFF2-40B4-BE49-F238E27FC236}">
                <a16:creationId xmlns:a16="http://schemas.microsoft.com/office/drawing/2014/main" id="{DEC7A17D-0DB6-495D-B9BE-2FFAF79EE9C9}"/>
              </a:ext>
            </a:extLst>
          </p:cNvPr>
          <p:cNvPicPr>
            <a:picLocks noChangeAspect="1"/>
          </p:cNvPicPr>
          <p:nvPr/>
        </p:nvPicPr>
        <p:blipFill rotWithShape="1">
          <a:blip r:embed="rId3">
            <a:clrChange>
              <a:clrFrom>
                <a:srgbClr val="F5F1F0"/>
              </a:clrFrom>
              <a:clrTo>
                <a:srgbClr val="F5F1F0">
                  <a:alpha val="0"/>
                </a:srgbClr>
              </a:clrTo>
            </a:clrChange>
          </a:blip>
          <a:srcRect l="91075" t="33141" r="6767" b="60177"/>
          <a:stretch/>
        </p:blipFill>
        <p:spPr>
          <a:xfrm>
            <a:off x="10864850" y="2905589"/>
            <a:ext cx="238125" cy="323317"/>
          </a:xfrm>
          <a:prstGeom prst="rect">
            <a:avLst/>
          </a:prstGeom>
        </p:spPr>
      </p:pic>
      <p:sp>
        <p:nvSpPr>
          <p:cNvPr id="271" name="TextBox 270">
            <a:extLst>
              <a:ext uri="{FF2B5EF4-FFF2-40B4-BE49-F238E27FC236}">
                <a16:creationId xmlns:a16="http://schemas.microsoft.com/office/drawing/2014/main" id="{4B5D5A5B-5E67-462B-9A24-533925E1E1C9}"/>
              </a:ext>
            </a:extLst>
          </p:cNvPr>
          <p:cNvSpPr txBox="1"/>
          <p:nvPr/>
        </p:nvSpPr>
        <p:spPr>
          <a:xfrm>
            <a:off x="10850759" y="3248640"/>
            <a:ext cx="270908"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SQLDB</a:t>
            </a:r>
          </a:p>
        </p:txBody>
      </p:sp>
      <p:sp>
        <p:nvSpPr>
          <p:cNvPr id="275" name="Rectangle 274">
            <a:extLst>
              <a:ext uri="{FF2B5EF4-FFF2-40B4-BE49-F238E27FC236}">
                <a16:creationId xmlns:a16="http://schemas.microsoft.com/office/drawing/2014/main" id="{D37AFC62-7256-4233-973D-F3D69626B0C3}"/>
              </a:ext>
            </a:extLst>
          </p:cNvPr>
          <p:cNvSpPr/>
          <p:nvPr/>
        </p:nvSpPr>
        <p:spPr bwMode="auto">
          <a:xfrm>
            <a:off x="9901566" y="58093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6" name="TextBox 275">
            <a:extLst>
              <a:ext uri="{FF2B5EF4-FFF2-40B4-BE49-F238E27FC236}">
                <a16:creationId xmlns:a16="http://schemas.microsoft.com/office/drawing/2014/main" id="{D32311FE-58D0-4604-A7A0-68194E4201F0}"/>
              </a:ext>
            </a:extLst>
          </p:cNvPr>
          <p:cNvSpPr txBox="1"/>
          <p:nvPr/>
        </p:nvSpPr>
        <p:spPr>
          <a:xfrm>
            <a:off x="9263230" y="5773908"/>
            <a:ext cx="594715"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Spoke2 </a:t>
            </a:r>
            <a:r>
              <a:rPr kumimoji="0" lang="en-US" sz="800" b="0" i="0" u="none" strike="noStrike" kern="1200" cap="none" spc="0" normalizeH="0" baseline="0" noProof="0" err="1">
                <a:ln>
                  <a:noFill/>
                </a:ln>
                <a:gradFill>
                  <a:gsLst>
                    <a:gs pos="92920">
                      <a:srgbClr val="0078D4"/>
                    </a:gs>
                    <a:gs pos="79646">
                      <a:srgbClr val="0078D4"/>
                    </a:gs>
                  </a:gsLst>
                  <a:lin ang="5400000" scaled="0"/>
                </a:gradFill>
                <a:effectLst/>
                <a:uLnTx/>
                <a:uFillTx/>
                <a:latin typeface="Segoe UI"/>
                <a:ea typeface="+mn-ea"/>
                <a:cs typeface="+mn-cs"/>
              </a:rPr>
              <a:t>VNet</a:t>
            </a:r>
            <a:endParaRPr kumimoji="0" lang="en-US" sz="800"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endParaRPr>
          </a:p>
        </p:txBody>
      </p:sp>
      <p:grpSp>
        <p:nvGrpSpPr>
          <p:cNvPr id="277" name="Group 8">
            <a:extLst>
              <a:ext uri="{FF2B5EF4-FFF2-40B4-BE49-F238E27FC236}">
                <a16:creationId xmlns:a16="http://schemas.microsoft.com/office/drawing/2014/main" id="{C307977C-528C-470B-A6E3-116B59220FC4}"/>
              </a:ext>
            </a:extLst>
          </p:cNvPr>
          <p:cNvGrpSpPr>
            <a:grpSpLocks noChangeAspect="1"/>
          </p:cNvGrpSpPr>
          <p:nvPr/>
        </p:nvGrpSpPr>
        <p:grpSpPr bwMode="auto">
          <a:xfrm>
            <a:off x="10040413" y="5847560"/>
            <a:ext cx="329347" cy="192064"/>
            <a:chOff x="4390" y="3866"/>
            <a:chExt cx="511" cy="298"/>
          </a:xfrm>
        </p:grpSpPr>
        <p:sp>
          <p:nvSpPr>
            <p:cNvPr id="278" name="Freeform 9">
              <a:extLst>
                <a:ext uri="{FF2B5EF4-FFF2-40B4-BE49-F238E27FC236}">
                  <a16:creationId xmlns:a16="http://schemas.microsoft.com/office/drawing/2014/main" id="{481F819D-F78E-4786-B7C5-FC1E0B0F44F3}"/>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9" name="Freeform 10">
              <a:extLst>
                <a:ext uri="{FF2B5EF4-FFF2-40B4-BE49-F238E27FC236}">
                  <a16:creationId xmlns:a16="http://schemas.microsoft.com/office/drawing/2014/main" id="{839EBB92-7492-49CE-B688-7442EC4B1935}"/>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0" name="Oval 11">
              <a:extLst>
                <a:ext uri="{FF2B5EF4-FFF2-40B4-BE49-F238E27FC236}">
                  <a16:creationId xmlns:a16="http://schemas.microsoft.com/office/drawing/2014/main" id="{7F06921B-CB72-4370-B071-9D12C498DC88}"/>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1" name="Oval 12">
              <a:extLst>
                <a:ext uri="{FF2B5EF4-FFF2-40B4-BE49-F238E27FC236}">
                  <a16:creationId xmlns:a16="http://schemas.microsoft.com/office/drawing/2014/main" id="{69A14AD3-5573-4FC5-A22C-126986B8BC78}"/>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2" name="Oval 13">
              <a:extLst>
                <a:ext uri="{FF2B5EF4-FFF2-40B4-BE49-F238E27FC236}">
                  <a16:creationId xmlns:a16="http://schemas.microsoft.com/office/drawing/2014/main" id="{5571C6DD-09CD-464D-8AB9-41C8D0D1CBB6}"/>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83" name="Rectangle 282">
            <a:extLst>
              <a:ext uri="{FF2B5EF4-FFF2-40B4-BE49-F238E27FC236}">
                <a16:creationId xmlns:a16="http://schemas.microsoft.com/office/drawing/2014/main" id="{273A8418-DBA6-4C21-A895-A1E55FF5DBE2}"/>
              </a:ext>
            </a:extLst>
          </p:cNvPr>
          <p:cNvSpPr/>
          <p:nvPr/>
        </p:nvSpPr>
        <p:spPr bwMode="auto">
          <a:xfrm>
            <a:off x="8408330" y="4137435"/>
            <a:ext cx="1684323" cy="158444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98230">
                      <a:srgbClr val="107C10"/>
                    </a:gs>
                    <a:gs pos="87611">
                      <a:srgbClr val="107C10"/>
                    </a:gs>
                  </a:gsLst>
                  <a:lin ang="5400000" scaled="0"/>
                </a:gradFill>
                <a:effectLst/>
                <a:uLnTx/>
                <a:uFillTx/>
                <a:latin typeface="Segoe UI"/>
                <a:ea typeface="+mn-ea"/>
                <a:cs typeface="+mn-cs"/>
              </a:rPr>
              <a:t>N-tier subnet</a:t>
            </a:r>
          </a:p>
        </p:txBody>
      </p:sp>
      <p:grpSp>
        <p:nvGrpSpPr>
          <p:cNvPr id="300" name="Group 299">
            <a:extLst>
              <a:ext uri="{FF2B5EF4-FFF2-40B4-BE49-F238E27FC236}">
                <a16:creationId xmlns:a16="http://schemas.microsoft.com/office/drawing/2014/main" id="{553463EC-F162-496C-849C-8E03398B7EC9}"/>
              </a:ext>
            </a:extLst>
          </p:cNvPr>
          <p:cNvGrpSpPr/>
          <p:nvPr/>
        </p:nvGrpSpPr>
        <p:grpSpPr>
          <a:xfrm>
            <a:off x="9321000" y="4841679"/>
            <a:ext cx="232970" cy="240903"/>
            <a:chOff x="5776251" y="2391232"/>
            <a:chExt cx="287011" cy="296778"/>
          </a:xfrm>
        </p:grpSpPr>
        <p:sp>
          <p:nvSpPr>
            <p:cNvPr id="301" name="Rectangle: Rounded Corners 300">
              <a:extLst>
                <a:ext uri="{FF2B5EF4-FFF2-40B4-BE49-F238E27FC236}">
                  <a16:creationId xmlns:a16="http://schemas.microsoft.com/office/drawing/2014/main" id="{14A42ABF-95C9-4616-B98A-47F580EA936F}"/>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2" name="Oval 301">
              <a:extLst>
                <a:ext uri="{FF2B5EF4-FFF2-40B4-BE49-F238E27FC236}">
                  <a16:creationId xmlns:a16="http://schemas.microsoft.com/office/drawing/2014/main" id="{4A812AA1-BF91-40A4-A66A-D89E77ED2AC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3" name="Arrow: Down 302">
              <a:extLst>
                <a:ext uri="{FF2B5EF4-FFF2-40B4-BE49-F238E27FC236}">
                  <a16:creationId xmlns:a16="http://schemas.microsoft.com/office/drawing/2014/main" id="{6D2E5138-2FB3-4740-9462-DE15055356C4}"/>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4" name="Arrow: Down 303">
              <a:extLst>
                <a:ext uri="{FF2B5EF4-FFF2-40B4-BE49-F238E27FC236}">
                  <a16:creationId xmlns:a16="http://schemas.microsoft.com/office/drawing/2014/main" id="{64F09740-7245-48B3-A3FC-3CECE948028F}"/>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5" name="Arrow: Down 304">
              <a:extLst>
                <a:ext uri="{FF2B5EF4-FFF2-40B4-BE49-F238E27FC236}">
                  <a16:creationId xmlns:a16="http://schemas.microsoft.com/office/drawing/2014/main" id="{62D616B7-5724-4C96-8A2D-DA2D41DADA9D}"/>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6" name="Oval 305">
              <a:extLst>
                <a:ext uri="{FF2B5EF4-FFF2-40B4-BE49-F238E27FC236}">
                  <a16:creationId xmlns:a16="http://schemas.microsoft.com/office/drawing/2014/main" id="{0F4FB5B3-8BE0-416F-90B5-0881B3B0D0E6}"/>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7" name="Rectangle 306">
              <a:extLst>
                <a:ext uri="{FF2B5EF4-FFF2-40B4-BE49-F238E27FC236}">
                  <a16:creationId xmlns:a16="http://schemas.microsoft.com/office/drawing/2014/main" id="{7416F63F-1517-4D09-AC93-2DF2FE20D5AE}"/>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08" name="TextBox 307">
            <a:extLst>
              <a:ext uri="{FF2B5EF4-FFF2-40B4-BE49-F238E27FC236}">
                <a16:creationId xmlns:a16="http://schemas.microsoft.com/office/drawing/2014/main" id="{51A6EC07-C7B0-4EF5-8211-4776D747832A}"/>
              </a:ext>
            </a:extLst>
          </p:cNvPr>
          <p:cNvSpPr txBox="1"/>
          <p:nvPr/>
        </p:nvSpPr>
        <p:spPr>
          <a:xfrm>
            <a:off x="8543451" y="5355274"/>
            <a:ext cx="2741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sp>
        <p:nvSpPr>
          <p:cNvPr id="331" name="TextBox 330">
            <a:extLst>
              <a:ext uri="{FF2B5EF4-FFF2-40B4-BE49-F238E27FC236}">
                <a16:creationId xmlns:a16="http://schemas.microsoft.com/office/drawing/2014/main" id="{4B406AC2-F216-47A8-9D54-7B0F1F5843F1}"/>
              </a:ext>
            </a:extLst>
          </p:cNvPr>
          <p:cNvSpPr txBox="1"/>
          <p:nvPr/>
        </p:nvSpPr>
        <p:spPr>
          <a:xfrm>
            <a:off x="9042311" y="5355274"/>
            <a:ext cx="182742"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API</a:t>
            </a:r>
          </a:p>
        </p:txBody>
      </p:sp>
      <p:cxnSp>
        <p:nvCxnSpPr>
          <p:cNvPr id="332" name="Straight Connector 331">
            <a:extLst>
              <a:ext uri="{FF2B5EF4-FFF2-40B4-BE49-F238E27FC236}">
                <a16:creationId xmlns:a16="http://schemas.microsoft.com/office/drawing/2014/main" id="{DC005472-BA70-4621-A068-3E9602DFD853}"/>
              </a:ext>
            </a:extLst>
          </p:cNvPr>
          <p:cNvCxnSpPr>
            <a:cxnSpLocks/>
          </p:cNvCxnSpPr>
          <p:nvPr/>
        </p:nvCxnSpPr>
        <p:spPr>
          <a:xfrm>
            <a:off x="8668564"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AB71A73-B2B5-4FA7-B018-33DD16CC0A79}"/>
              </a:ext>
            </a:extLst>
          </p:cNvPr>
          <p:cNvCxnSpPr>
            <a:cxnSpLocks/>
          </p:cNvCxnSpPr>
          <p:nvPr/>
        </p:nvCxnSpPr>
        <p:spPr>
          <a:xfrm>
            <a:off x="9097460"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4E05480A-4621-474D-A0F3-AD8BD9344265}"/>
              </a:ext>
            </a:extLst>
          </p:cNvPr>
          <p:cNvGrpSpPr/>
          <p:nvPr/>
        </p:nvGrpSpPr>
        <p:grpSpPr>
          <a:xfrm>
            <a:off x="8551263" y="4478749"/>
            <a:ext cx="232966" cy="240890"/>
            <a:chOff x="5776171" y="2391242"/>
            <a:chExt cx="287002" cy="296763"/>
          </a:xfrm>
        </p:grpSpPr>
        <p:sp>
          <p:nvSpPr>
            <p:cNvPr id="285" name="Rectangle: Rounded Corners 284">
              <a:extLst>
                <a:ext uri="{FF2B5EF4-FFF2-40B4-BE49-F238E27FC236}">
                  <a16:creationId xmlns:a16="http://schemas.microsoft.com/office/drawing/2014/main" id="{B8A94347-0F28-4DED-9846-FB0E04A3DBE0}"/>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6" name="Oval 285">
              <a:extLst>
                <a:ext uri="{FF2B5EF4-FFF2-40B4-BE49-F238E27FC236}">
                  <a16:creationId xmlns:a16="http://schemas.microsoft.com/office/drawing/2014/main" id="{42000ADA-A2CD-4F3B-B6F4-1E43DE642E92}"/>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7" name="Arrow: Down 286">
              <a:extLst>
                <a:ext uri="{FF2B5EF4-FFF2-40B4-BE49-F238E27FC236}">
                  <a16:creationId xmlns:a16="http://schemas.microsoft.com/office/drawing/2014/main" id="{E205D134-3F37-4D63-9F16-D83CC51E381C}"/>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8" name="Arrow: Down 287">
              <a:extLst>
                <a:ext uri="{FF2B5EF4-FFF2-40B4-BE49-F238E27FC236}">
                  <a16:creationId xmlns:a16="http://schemas.microsoft.com/office/drawing/2014/main" id="{5F6FB198-0A5A-4FBE-A14C-A6DB686B27E7}"/>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9" name="Arrow: Down 288">
              <a:extLst>
                <a:ext uri="{FF2B5EF4-FFF2-40B4-BE49-F238E27FC236}">
                  <a16:creationId xmlns:a16="http://schemas.microsoft.com/office/drawing/2014/main" id="{0064E137-2874-4E9B-AE40-8D35CCDC60D0}"/>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0" name="Oval 289">
              <a:extLst>
                <a:ext uri="{FF2B5EF4-FFF2-40B4-BE49-F238E27FC236}">
                  <a16:creationId xmlns:a16="http://schemas.microsoft.com/office/drawing/2014/main" id="{A7620662-C581-4361-A3F9-D359CDC38584}"/>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1" name="Rectangle 290">
              <a:extLst>
                <a:ext uri="{FF2B5EF4-FFF2-40B4-BE49-F238E27FC236}">
                  <a16:creationId xmlns:a16="http://schemas.microsoft.com/office/drawing/2014/main" id="{8CA45EDD-9CDC-4D08-8675-4E7F124596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92" name="Group 291">
            <a:extLst>
              <a:ext uri="{FF2B5EF4-FFF2-40B4-BE49-F238E27FC236}">
                <a16:creationId xmlns:a16="http://schemas.microsoft.com/office/drawing/2014/main" id="{3AF7E397-907E-4301-8386-CA65FC6272DE}"/>
              </a:ext>
            </a:extLst>
          </p:cNvPr>
          <p:cNvGrpSpPr/>
          <p:nvPr/>
        </p:nvGrpSpPr>
        <p:grpSpPr>
          <a:xfrm>
            <a:off x="8975974" y="4468373"/>
            <a:ext cx="232970" cy="240903"/>
            <a:chOff x="5776251" y="2391232"/>
            <a:chExt cx="287011" cy="296778"/>
          </a:xfrm>
        </p:grpSpPr>
        <p:sp>
          <p:nvSpPr>
            <p:cNvPr id="293" name="Rectangle: Rounded Corners 292">
              <a:extLst>
                <a:ext uri="{FF2B5EF4-FFF2-40B4-BE49-F238E27FC236}">
                  <a16:creationId xmlns:a16="http://schemas.microsoft.com/office/drawing/2014/main" id="{C1CB3CDE-F57D-4272-A9BF-D3E4293E9A2E}"/>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4" name="Oval 293">
              <a:extLst>
                <a:ext uri="{FF2B5EF4-FFF2-40B4-BE49-F238E27FC236}">
                  <a16:creationId xmlns:a16="http://schemas.microsoft.com/office/drawing/2014/main" id="{57752706-A224-4DAF-96E1-DC7D1F0641EF}"/>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5" name="Arrow: Down 294">
              <a:extLst>
                <a:ext uri="{FF2B5EF4-FFF2-40B4-BE49-F238E27FC236}">
                  <a16:creationId xmlns:a16="http://schemas.microsoft.com/office/drawing/2014/main" id="{68C78165-E032-430B-AF49-565D8B2CFF8D}"/>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6" name="Arrow: Down 295">
              <a:extLst>
                <a:ext uri="{FF2B5EF4-FFF2-40B4-BE49-F238E27FC236}">
                  <a16:creationId xmlns:a16="http://schemas.microsoft.com/office/drawing/2014/main" id="{3AF86D92-90A7-4FD4-8539-3070F75CA0D1}"/>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7" name="Arrow: Down 296">
              <a:extLst>
                <a:ext uri="{FF2B5EF4-FFF2-40B4-BE49-F238E27FC236}">
                  <a16:creationId xmlns:a16="http://schemas.microsoft.com/office/drawing/2014/main" id="{73BE89F2-8845-4ADF-839D-C6C875019F58}"/>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8" name="Oval 297">
              <a:extLst>
                <a:ext uri="{FF2B5EF4-FFF2-40B4-BE49-F238E27FC236}">
                  <a16:creationId xmlns:a16="http://schemas.microsoft.com/office/drawing/2014/main" id="{490FAB2B-8B62-4FD2-8429-583EBA0C2854}"/>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9" name="Rectangle 298">
              <a:extLst>
                <a:ext uri="{FF2B5EF4-FFF2-40B4-BE49-F238E27FC236}">
                  <a16:creationId xmlns:a16="http://schemas.microsoft.com/office/drawing/2014/main" id="{7C25BB1D-AC7F-4BC4-8611-B2AEEB062DC7}"/>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19" name="Group 318">
            <a:extLst>
              <a:ext uri="{FF2B5EF4-FFF2-40B4-BE49-F238E27FC236}">
                <a16:creationId xmlns:a16="http://schemas.microsoft.com/office/drawing/2014/main" id="{F40514D1-7460-405B-B13E-446BE5B7434C}"/>
              </a:ext>
            </a:extLst>
          </p:cNvPr>
          <p:cNvGrpSpPr/>
          <p:nvPr/>
        </p:nvGrpSpPr>
        <p:grpSpPr>
          <a:xfrm>
            <a:off x="8514672" y="5038220"/>
            <a:ext cx="331672" cy="250848"/>
            <a:chOff x="8459655" y="4941402"/>
            <a:chExt cx="441706" cy="334068"/>
          </a:xfrm>
        </p:grpSpPr>
        <p:sp>
          <p:nvSpPr>
            <p:cNvPr id="309" name="Freeform 26">
              <a:extLst>
                <a:ext uri="{FF2B5EF4-FFF2-40B4-BE49-F238E27FC236}">
                  <a16:creationId xmlns:a16="http://schemas.microsoft.com/office/drawing/2014/main" id="{AE3B83A1-9B22-4644-82DF-B208EE2622C2}"/>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0" name="Rectangle 309">
              <a:extLst>
                <a:ext uri="{FF2B5EF4-FFF2-40B4-BE49-F238E27FC236}">
                  <a16:creationId xmlns:a16="http://schemas.microsoft.com/office/drawing/2014/main" id="{82925116-6ECD-45CC-B6EB-FA313D731B3E}"/>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1" name="Freeform 26">
              <a:extLst>
                <a:ext uri="{FF2B5EF4-FFF2-40B4-BE49-F238E27FC236}">
                  <a16:creationId xmlns:a16="http://schemas.microsoft.com/office/drawing/2014/main" id="{EBFB9BFE-E44A-4645-8A62-D4790C1592E3}"/>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2" name="Rectangle 311">
              <a:extLst>
                <a:ext uri="{FF2B5EF4-FFF2-40B4-BE49-F238E27FC236}">
                  <a16:creationId xmlns:a16="http://schemas.microsoft.com/office/drawing/2014/main" id="{5C67DC3A-B67A-44BF-B97F-64698F539175}"/>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13" name="Group 25">
              <a:extLst>
                <a:ext uri="{FF2B5EF4-FFF2-40B4-BE49-F238E27FC236}">
                  <a16:creationId xmlns:a16="http://schemas.microsoft.com/office/drawing/2014/main" id="{F73D7975-D971-416C-9612-E51F26548076}"/>
                </a:ext>
              </a:extLst>
            </p:cNvPr>
            <p:cNvGrpSpPr>
              <a:grpSpLocks noChangeAspect="1"/>
            </p:cNvGrpSpPr>
            <p:nvPr/>
          </p:nvGrpSpPr>
          <p:grpSpPr bwMode="auto">
            <a:xfrm>
              <a:off x="8593341" y="5036681"/>
              <a:ext cx="308020" cy="238789"/>
              <a:chOff x="3689" y="2040"/>
              <a:chExt cx="307" cy="238"/>
            </a:xfrm>
          </p:grpSpPr>
          <p:sp>
            <p:nvSpPr>
              <p:cNvPr id="314" name="Freeform 26">
                <a:extLst>
                  <a:ext uri="{FF2B5EF4-FFF2-40B4-BE49-F238E27FC236}">
                    <a16:creationId xmlns:a16="http://schemas.microsoft.com/office/drawing/2014/main" id="{7B8AB60D-5DA7-44DA-9188-8DA20BC1B56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27">
                <a:extLst>
                  <a:ext uri="{FF2B5EF4-FFF2-40B4-BE49-F238E27FC236}">
                    <a16:creationId xmlns:a16="http://schemas.microsoft.com/office/drawing/2014/main" id="{5E4020CB-51F2-43C1-939F-6640EFDC5A6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6" name="Freeform 28">
                <a:extLst>
                  <a:ext uri="{FF2B5EF4-FFF2-40B4-BE49-F238E27FC236}">
                    <a16:creationId xmlns:a16="http://schemas.microsoft.com/office/drawing/2014/main" id="{E85A20E9-5F02-4099-86CC-799E280237E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7" name="Line 29">
                <a:extLst>
                  <a:ext uri="{FF2B5EF4-FFF2-40B4-BE49-F238E27FC236}">
                    <a16:creationId xmlns:a16="http://schemas.microsoft.com/office/drawing/2014/main" id="{6B6BC8DB-7F2F-413C-84B6-E77C3C3995B0}"/>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Freeform 30">
                <a:extLst>
                  <a:ext uri="{FF2B5EF4-FFF2-40B4-BE49-F238E27FC236}">
                    <a16:creationId xmlns:a16="http://schemas.microsoft.com/office/drawing/2014/main" id="{FBEA7E95-20A3-4820-9652-975065296D3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20" name="Group 319">
            <a:extLst>
              <a:ext uri="{FF2B5EF4-FFF2-40B4-BE49-F238E27FC236}">
                <a16:creationId xmlns:a16="http://schemas.microsoft.com/office/drawing/2014/main" id="{F2DFC909-98E4-4433-84D7-654FA9B7B577}"/>
              </a:ext>
            </a:extLst>
          </p:cNvPr>
          <p:cNvGrpSpPr/>
          <p:nvPr/>
        </p:nvGrpSpPr>
        <p:grpSpPr>
          <a:xfrm>
            <a:off x="8930402" y="5038220"/>
            <a:ext cx="331672" cy="250848"/>
            <a:chOff x="8459655" y="4941402"/>
            <a:chExt cx="441706" cy="334068"/>
          </a:xfrm>
        </p:grpSpPr>
        <p:sp>
          <p:nvSpPr>
            <p:cNvPr id="321" name="Freeform 26">
              <a:extLst>
                <a:ext uri="{FF2B5EF4-FFF2-40B4-BE49-F238E27FC236}">
                  <a16:creationId xmlns:a16="http://schemas.microsoft.com/office/drawing/2014/main" id="{278D4B36-8320-4E79-82CA-CFC78F50F30A}"/>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2" name="Rectangle 321">
              <a:extLst>
                <a:ext uri="{FF2B5EF4-FFF2-40B4-BE49-F238E27FC236}">
                  <a16:creationId xmlns:a16="http://schemas.microsoft.com/office/drawing/2014/main" id="{96116FB2-B4F0-4B58-8D36-CFC26897C61A}"/>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3" name="Freeform 26">
              <a:extLst>
                <a:ext uri="{FF2B5EF4-FFF2-40B4-BE49-F238E27FC236}">
                  <a16:creationId xmlns:a16="http://schemas.microsoft.com/office/drawing/2014/main" id="{519A43D0-3AB5-4E36-8A7E-EB7D4457B589}"/>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4" name="Rectangle 323">
              <a:extLst>
                <a:ext uri="{FF2B5EF4-FFF2-40B4-BE49-F238E27FC236}">
                  <a16:creationId xmlns:a16="http://schemas.microsoft.com/office/drawing/2014/main" id="{84A171DB-921E-49F9-A92D-5C43CB18649A}"/>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5" name="Group 25">
              <a:extLst>
                <a:ext uri="{FF2B5EF4-FFF2-40B4-BE49-F238E27FC236}">
                  <a16:creationId xmlns:a16="http://schemas.microsoft.com/office/drawing/2014/main" id="{2F66B630-2F9C-46DF-91AC-7538A3B85660}"/>
                </a:ext>
              </a:extLst>
            </p:cNvPr>
            <p:cNvGrpSpPr>
              <a:grpSpLocks noChangeAspect="1"/>
            </p:cNvGrpSpPr>
            <p:nvPr/>
          </p:nvGrpSpPr>
          <p:grpSpPr bwMode="auto">
            <a:xfrm>
              <a:off x="8593341" y="5036681"/>
              <a:ext cx="308020" cy="238789"/>
              <a:chOff x="3689" y="2040"/>
              <a:chExt cx="307" cy="238"/>
            </a:xfrm>
          </p:grpSpPr>
          <p:sp>
            <p:nvSpPr>
              <p:cNvPr id="326" name="Freeform 26">
                <a:extLst>
                  <a:ext uri="{FF2B5EF4-FFF2-40B4-BE49-F238E27FC236}">
                    <a16:creationId xmlns:a16="http://schemas.microsoft.com/office/drawing/2014/main" id="{2A8A11C1-2A00-4EF8-AC9B-003830114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7" name="Freeform 27">
                <a:extLst>
                  <a:ext uri="{FF2B5EF4-FFF2-40B4-BE49-F238E27FC236}">
                    <a16:creationId xmlns:a16="http://schemas.microsoft.com/office/drawing/2014/main" id="{842C4952-8E99-4A27-A9AA-C17FE36EF93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8" name="Freeform 28">
                <a:extLst>
                  <a:ext uri="{FF2B5EF4-FFF2-40B4-BE49-F238E27FC236}">
                    <a16:creationId xmlns:a16="http://schemas.microsoft.com/office/drawing/2014/main" id="{79CC5447-607C-4057-8671-7E7C4686DA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9" name="Line 29">
                <a:extLst>
                  <a:ext uri="{FF2B5EF4-FFF2-40B4-BE49-F238E27FC236}">
                    <a16:creationId xmlns:a16="http://schemas.microsoft.com/office/drawing/2014/main" id="{52FA4426-2781-4C8A-96F5-51FBCE171631}"/>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0" name="Freeform 30">
                <a:extLst>
                  <a:ext uri="{FF2B5EF4-FFF2-40B4-BE49-F238E27FC236}">
                    <a16:creationId xmlns:a16="http://schemas.microsoft.com/office/drawing/2014/main" id="{C0A77FBE-92D8-451C-B1D4-35EEE679B31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347" name="Straight Connector 346">
            <a:extLst>
              <a:ext uri="{FF2B5EF4-FFF2-40B4-BE49-F238E27FC236}">
                <a16:creationId xmlns:a16="http://schemas.microsoft.com/office/drawing/2014/main" id="{50E437AA-7FE1-4E50-8E64-4C8BF6EEC501}"/>
              </a:ext>
            </a:extLst>
          </p:cNvPr>
          <p:cNvCxnSpPr>
            <a:cxnSpLocks/>
          </p:cNvCxnSpPr>
          <p:nvPr/>
        </p:nvCxnSpPr>
        <p:spPr>
          <a:xfrm flipH="1">
            <a:off x="9517985" y="4714875"/>
            <a:ext cx="168296" cy="16829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5" name="Group 25">
            <a:extLst>
              <a:ext uri="{FF2B5EF4-FFF2-40B4-BE49-F238E27FC236}">
                <a16:creationId xmlns:a16="http://schemas.microsoft.com/office/drawing/2014/main" id="{6F013160-2378-4875-B5CB-8D16A1F43D98}"/>
              </a:ext>
            </a:extLst>
          </p:cNvPr>
          <p:cNvGrpSpPr>
            <a:grpSpLocks noChangeAspect="1"/>
          </p:cNvGrpSpPr>
          <p:nvPr/>
        </p:nvGrpSpPr>
        <p:grpSpPr bwMode="auto">
          <a:xfrm>
            <a:off x="9611884" y="4543363"/>
            <a:ext cx="276974" cy="214722"/>
            <a:chOff x="3689" y="2040"/>
            <a:chExt cx="307" cy="238"/>
          </a:xfrm>
        </p:grpSpPr>
        <p:sp>
          <p:nvSpPr>
            <p:cNvPr id="336" name="Freeform 26">
              <a:extLst>
                <a:ext uri="{FF2B5EF4-FFF2-40B4-BE49-F238E27FC236}">
                  <a16:creationId xmlns:a16="http://schemas.microsoft.com/office/drawing/2014/main" id="{D6BC9B42-E7B3-497A-9041-55E6E86BA4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7" name="Freeform 27">
              <a:extLst>
                <a:ext uri="{FF2B5EF4-FFF2-40B4-BE49-F238E27FC236}">
                  <a16:creationId xmlns:a16="http://schemas.microsoft.com/office/drawing/2014/main" id="{4D23F847-D52F-48EA-AA7E-16088B8A62F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8">
              <a:extLst>
                <a:ext uri="{FF2B5EF4-FFF2-40B4-BE49-F238E27FC236}">
                  <a16:creationId xmlns:a16="http://schemas.microsoft.com/office/drawing/2014/main" id="{CC153BC8-51AD-4FEE-8944-E82C0476009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9" name="Line 29">
              <a:extLst>
                <a:ext uri="{FF2B5EF4-FFF2-40B4-BE49-F238E27FC236}">
                  <a16:creationId xmlns:a16="http://schemas.microsoft.com/office/drawing/2014/main" id="{4B9D7973-4ACA-4804-B37A-FA6160E9BA8B}"/>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0" name="Freeform 30">
              <a:extLst>
                <a:ext uri="{FF2B5EF4-FFF2-40B4-BE49-F238E27FC236}">
                  <a16:creationId xmlns:a16="http://schemas.microsoft.com/office/drawing/2014/main" id="{475364A1-92F6-433F-B466-7A4C38710A5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51" name="Straight Connector 350">
            <a:extLst>
              <a:ext uri="{FF2B5EF4-FFF2-40B4-BE49-F238E27FC236}">
                <a16:creationId xmlns:a16="http://schemas.microsoft.com/office/drawing/2014/main" id="{683EE9E0-EBE5-4964-A43D-7A11C020E039}"/>
              </a:ext>
            </a:extLst>
          </p:cNvPr>
          <p:cNvCxnSpPr>
            <a:cxnSpLocks/>
          </p:cNvCxnSpPr>
          <p:nvPr/>
        </p:nvCxnSpPr>
        <p:spPr>
          <a:xfrm flipH="1" flipV="1">
            <a:off x="9514853" y="5041816"/>
            <a:ext cx="118353" cy="118353"/>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41" name="Group 25">
            <a:extLst>
              <a:ext uri="{FF2B5EF4-FFF2-40B4-BE49-F238E27FC236}">
                <a16:creationId xmlns:a16="http://schemas.microsoft.com/office/drawing/2014/main" id="{41BE388A-4C1A-4E83-B31E-1B965448E89E}"/>
              </a:ext>
            </a:extLst>
          </p:cNvPr>
          <p:cNvGrpSpPr>
            <a:grpSpLocks noChangeAspect="1"/>
          </p:cNvGrpSpPr>
          <p:nvPr/>
        </p:nvGrpSpPr>
        <p:grpSpPr bwMode="auto">
          <a:xfrm>
            <a:off x="9610116" y="5154491"/>
            <a:ext cx="276974" cy="214722"/>
            <a:chOff x="3689" y="2040"/>
            <a:chExt cx="307" cy="238"/>
          </a:xfrm>
        </p:grpSpPr>
        <p:sp>
          <p:nvSpPr>
            <p:cNvPr id="342" name="Freeform 26">
              <a:extLst>
                <a:ext uri="{FF2B5EF4-FFF2-40B4-BE49-F238E27FC236}">
                  <a16:creationId xmlns:a16="http://schemas.microsoft.com/office/drawing/2014/main" id="{744C5B4C-583F-40EC-8C2F-89429F8C7D1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EEEF3665-4EE3-48F1-98E1-E789C28791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FD6E8D6F-048A-4C60-8C79-F30056A37A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DD3F180A-650A-4CE1-87D7-5F4C44CC46C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CB084F15-5725-43E8-8B03-9BB2EB4CB5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3" name="TextBox 352">
            <a:extLst>
              <a:ext uri="{FF2B5EF4-FFF2-40B4-BE49-F238E27FC236}">
                <a16:creationId xmlns:a16="http://schemas.microsoft.com/office/drawing/2014/main" id="{FCBB0AE8-0E13-45D9-A99F-F35AAD62F848}"/>
              </a:ext>
            </a:extLst>
          </p:cNvPr>
          <p:cNvSpPr txBox="1"/>
          <p:nvPr/>
        </p:nvSpPr>
        <p:spPr>
          <a:xfrm>
            <a:off x="9649210" y="4798458"/>
            <a:ext cx="2051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SQL1</a:t>
            </a:r>
          </a:p>
        </p:txBody>
      </p:sp>
      <p:sp>
        <p:nvSpPr>
          <p:cNvPr id="354" name="TextBox 353">
            <a:extLst>
              <a:ext uri="{FF2B5EF4-FFF2-40B4-BE49-F238E27FC236}">
                <a16:creationId xmlns:a16="http://schemas.microsoft.com/office/drawing/2014/main" id="{A32D1D63-87E2-4C2C-8826-0A27289FE0B1}"/>
              </a:ext>
            </a:extLst>
          </p:cNvPr>
          <p:cNvSpPr txBox="1"/>
          <p:nvPr/>
        </p:nvSpPr>
        <p:spPr>
          <a:xfrm>
            <a:off x="9649210" y="5401272"/>
            <a:ext cx="2051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SQL2</a:t>
            </a:r>
          </a:p>
        </p:txBody>
      </p:sp>
      <p:grpSp>
        <p:nvGrpSpPr>
          <p:cNvPr id="355" name="Group 354">
            <a:extLst>
              <a:ext uri="{FF2B5EF4-FFF2-40B4-BE49-F238E27FC236}">
                <a16:creationId xmlns:a16="http://schemas.microsoft.com/office/drawing/2014/main" id="{F4779FF2-CCA6-4686-8E98-F9D195814E54}"/>
              </a:ext>
            </a:extLst>
          </p:cNvPr>
          <p:cNvGrpSpPr/>
          <p:nvPr/>
        </p:nvGrpSpPr>
        <p:grpSpPr>
          <a:xfrm>
            <a:off x="9916066" y="4186528"/>
            <a:ext cx="125904" cy="195664"/>
            <a:chOff x="666557" y="2477604"/>
            <a:chExt cx="317693" cy="493712"/>
          </a:xfrm>
        </p:grpSpPr>
        <p:grpSp>
          <p:nvGrpSpPr>
            <p:cNvPr id="356" name="Group 21">
              <a:extLst>
                <a:ext uri="{FF2B5EF4-FFF2-40B4-BE49-F238E27FC236}">
                  <a16:creationId xmlns:a16="http://schemas.microsoft.com/office/drawing/2014/main" id="{58AB6461-6B12-4E79-B5EB-A3F5A1978B84}"/>
                </a:ext>
              </a:extLst>
            </p:cNvPr>
            <p:cNvGrpSpPr>
              <a:grpSpLocks noChangeAspect="1"/>
            </p:cNvGrpSpPr>
            <p:nvPr/>
          </p:nvGrpSpPr>
          <p:grpSpPr bwMode="auto">
            <a:xfrm>
              <a:off x="666557" y="2477604"/>
              <a:ext cx="317693" cy="493712"/>
              <a:chOff x="458" y="1306"/>
              <a:chExt cx="222" cy="345"/>
            </a:xfrm>
          </p:grpSpPr>
          <p:sp>
            <p:nvSpPr>
              <p:cNvPr id="358" name="Rectangle 22">
                <a:extLst>
                  <a:ext uri="{FF2B5EF4-FFF2-40B4-BE49-F238E27FC236}">
                    <a16:creationId xmlns:a16="http://schemas.microsoft.com/office/drawing/2014/main" id="{9C531F39-D134-452E-AA3E-8D95A805EE44}"/>
                  </a:ext>
                </a:extLst>
              </p:cNvPr>
              <p:cNvSpPr>
                <a:spLocks noChangeArrowheads="1"/>
              </p:cNvSpPr>
              <p:nvPr/>
            </p:nvSpPr>
            <p:spPr bwMode="auto">
              <a:xfrm>
                <a:off x="458" y="1450"/>
                <a:ext cx="222" cy="201"/>
              </a:xfrm>
              <a:prstGeom prst="rect">
                <a:avLst/>
              </a:pr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359" name="Freeform 23">
                <a:extLst>
                  <a:ext uri="{FF2B5EF4-FFF2-40B4-BE49-F238E27FC236}">
                    <a16:creationId xmlns:a16="http://schemas.microsoft.com/office/drawing/2014/main" id="{429ECE43-8B26-4B2B-B2F5-17237DFD83FC}"/>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7" name="TextBox 356">
              <a:extLst>
                <a:ext uri="{FF2B5EF4-FFF2-40B4-BE49-F238E27FC236}">
                  <a16:creationId xmlns:a16="http://schemas.microsoft.com/office/drawing/2014/main" id="{5B502429-0D45-4DD8-BFB6-977E24DA17FA}"/>
                </a:ext>
              </a:extLst>
            </p:cNvPr>
            <p:cNvSpPr txBox="1"/>
            <p:nvPr/>
          </p:nvSpPr>
          <p:spPr>
            <a:xfrm>
              <a:off x="695969" y="2760071"/>
              <a:ext cx="258870" cy="1553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78761">
                        <a:srgbClr val="107C10"/>
                      </a:gs>
                      <a:gs pos="56637">
                        <a:srgbClr val="107C10"/>
                      </a:gs>
                    </a:gsLst>
                    <a:lin ang="5400000" scaled="0"/>
                  </a:gradFill>
                  <a:effectLst/>
                  <a:uLnTx/>
                  <a:uFillTx/>
                  <a:latin typeface="Segoe UI Semibold"/>
                  <a:ea typeface="+mn-ea"/>
                  <a:cs typeface="+mn-cs"/>
                </a:rPr>
                <a:t>NSG</a:t>
              </a:r>
            </a:p>
          </p:txBody>
        </p:sp>
      </p:grpSp>
      <p:cxnSp>
        <p:nvCxnSpPr>
          <p:cNvPr id="360" name="Straight Connector 359">
            <a:extLst>
              <a:ext uri="{FF2B5EF4-FFF2-40B4-BE49-F238E27FC236}">
                <a16:creationId xmlns:a16="http://schemas.microsoft.com/office/drawing/2014/main" id="{AF5513BF-A414-40B7-A927-C53C55402733}"/>
              </a:ext>
            </a:extLst>
          </p:cNvPr>
          <p:cNvCxnSpPr>
            <a:cxnSpLocks/>
          </p:cNvCxnSpPr>
          <p:nvPr/>
        </p:nvCxnSpPr>
        <p:spPr>
          <a:xfrm>
            <a:off x="9979018" y="4590281"/>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BD72080-2FC3-45C1-922C-07E750BBD212}"/>
              </a:ext>
            </a:extLst>
          </p:cNvPr>
          <p:cNvCxnSpPr>
            <a:cxnSpLocks/>
          </p:cNvCxnSpPr>
          <p:nvPr/>
        </p:nvCxnSpPr>
        <p:spPr>
          <a:xfrm>
            <a:off x="9979018" y="5289068"/>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F62875A9-C1C5-4ED3-B9F3-E1A2FE707A65}"/>
              </a:ext>
            </a:extLst>
          </p:cNvPr>
          <p:cNvSpPr txBox="1"/>
          <p:nvPr/>
        </p:nvSpPr>
        <p:spPr>
          <a:xfrm>
            <a:off x="10122626" y="4680069"/>
            <a:ext cx="359073" cy="32316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69027">
                      <a:srgbClr val="107C10"/>
                    </a:gs>
                    <a:gs pos="52000">
                      <a:srgbClr val="107C10"/>
                    </a:gs>
                  </a:gsLst>
                  <a:lin ang="5400000" scaled="0"/>
                </a:gradFill>
                <a:effectLst/>
                <a:uLnTx/>
                <a:uFillTx/>
                <a:latin typeface="Segoe UI"/>
                <a:ea typeface="+mn-ea"/>
                <a:cs typeface="+mn-cs"/>
              </a:rPr>
              <a:t>Vnet</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a:t>
            </a:r>
          </a:p>
        </p:txBody>
      </p:sp>
      <p:sp>
        <p:nvSpPr>
          <p:cNvPr id="364" name="TextBox 363">
            <a:extLst>
              <a:ext uri="{FF2B5EF4-FFF2-40B4-BE49-F238E27FC236}">
                <a16:creationId xmlns:a16="http://schemas.microsoft.com/office/drawing/2014/main" id="{E0AF2DB3-8926-4DE9-BD10-6B349B496108}"/>
              </a:ext>
            </a:extLst>
          </p:cNvPr>
          <p:cNvSpPr txBox="1"/>
          <p:nvPr/>
        </p:nvSpPr>
        <p:spPr>
          <a:xfrm>
            <a:off x="10132393" y="5355274"/>
            <a:ext cx="359073" cy="32316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69027">
                      <a:srgbClr val="107C10"/>
                    </a:gs>
                    <a:gs pos="52000">
                      <a:srgbClr val="107C10"/>
                    </a:gs>
                  </a:gsLst>
                  <a:lin ang="5400000" scaled="0"/>
                </a:gradFill>
                <a:effectLst/>
                <a:uLnTx/>
                <a:uFillTx/>
                <a:latin typeface="Segoe UI"/>
                <a:ea typeface="+mn-ea"/>
                <a:cs typeface="+mn-cs"/>
              </a:rPr>
              <a:t>Vnet</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a:t>
            </a:r>
          </a:p>
        </p:txBody>
      </p:sp>
      <p:pic>
        <p:nvPicPr>
          <p:cNvPr id="365" name="Picture 364" descr="A screenshot of a cell phone&#10;&#10;Description generated with high confidence">
            <a:extLst>
              <a:ext uri="{FF2B5EF4-FFF2-40B4-BE49-F238E27FC236}">
                <a16:creationId xmlns:a16="http://schemas.microsoft.com/office/drawing/2014/main" id="{8F3DA4E2-1226-4FB3-BD2D-13460E2B80B5}"/>
              </a:ext>
            </a:extLst>
          </p:cNvPr>
          <p:cNvPicPr>
            <a:picLocks noChangeAspect="1"/>
          </p:cNvPicPr>
          <p:nvPr/>
        </p:nvPicPr>
        <p:blipFill rotWithShape="1">
          <a:blip r:embed="rId3">
            <a:clrChange>
              <a:clrFrom>
                <a:srgbClr val="F5F1F0"/>
              </a:clrFrom>
              <a:clrTo>
                <a:srgbClr val="F5F1F0">
                  <a:alpha val="0"/>
                </a:srgbClr>
              </a:clrTo>
            </a:clrChange>
          </a:blip>
          <a:srcRect l="90507" t="55053" r="6328" b="36876"/>
          <a:stretch/>
        </p:blipFill>
        <p:spPr>
          <a:xfrm>
            <a:off x="10802142" y="4412456"/>
            <a:ext cx="349252" cy="390526"/>
          </a:xfrm>
          <a:prstGeom prst="rect">
            <a:avLst/>
          </a:prstGeom>
        </p:spPr>
      </p:pic>
      <p:pic>
        <p:nvPicPr>
          <p:cNvPr id="366" name="Picture 365" descr="A screenshot of a cell phone&#10;&#10;Description generated with high confidence">
            <a:extLst>
              <a:ext uri="{FF2B5EF4-FFF2-40B4-BE49-F238E27FC236}">
                <a16:creationId xmlns:a16="http://schemas.microsoft.com/office/drawing/2014/main" id="{BF5EC4FE-18FE-4DC0-B317-2DC2887526F0}"/>
              </a:ext>
            </a:extLst>
          </p:cNvPr>
          <p:cNvPicPr>
            <a:picLocks noChangeAspect="1"/>
          </p:cNvPicPr>
          <p:nvPr/>
        </p:nvPicPr>
        <p:blipFill rotWithShape="1">
          <a:blip r:embed="rId3">
            <a:clrChange>
              <a:clrFrom>
                <a:srgbClr val="F5F1F0"/>
              </a:clrFrom>
              <a:clrTo>
                <a:srgbClr val="F5F1F0">
                  <a:alpha val="0"/>
                </a:srgbClr>
              </a:clrTo>
            </a:clrChange>
          </a:blip>
          <a:srcRect l="90586" t="69128" r="6328" b="22801"/>
          <a:stretch/>
        </p:blipFill>
        <p:spPr>
          <a:xfrm>
            <a:off x="10810874" y="5069200"/>
            <a:ext cx="340519" cy="390526"/>
          </a:xfrm>
          <a:prstGeom prst="rect">
            <a:avLst/>
          </a:prstGeom>
        </p:spPr>
      </p:pic>
      <p:sp>
        <p:nvSpPr>
          <p:cNvPr id="367" name="TextBox 366">
            <a:extLst>
              <a:ext uri="{FF2B5EF4-FFF2-40B4-BE49-F238E27FC236}">
                <a16:creationId xmlns:a16="http://schemas.microsoft.com/office/drawing/2014/main" id="{682AAFF3-64D0-4AE8-99DA-4CBBC29BFE7F}"/>
              </a:ext>
            </a:extLst>
          </p:cNvPr>
          <p:cNvSpPr txBox="1"/>
          <p:nvPr/>
        </p:nvSpPr>
        <p:spPr>
          <a:xfrm>
            <a:off x="10825391" y="5462995"/>
            <a:ext cx="29174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Cloud</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witness</a:t>
            </a:r>
          </a:p>
        </p:txBody>
      </p:sp>
      <p:sp>
        <p:nvSpPr>
          <p:cNvPr id="368" name="TextBox 367">
            <a:extLst>
              <a:ext uri="{FF2B5EF4-FFF2-40B4-BE49-F238E27FC236}">
                <a16:creationId xmlns:a16="http://schemas.microsoft.com/office/drawing/2014/main" id="{D735A0A9-115A-4509-99BA-84AEEF430FC9}"/>
              </a:ext>
            </a:extLst>
          </p:cNvPr>
          <p:cNvSpPr txBox="1"/>
          <p:nvPr/>
        </p:nvSpPr>
        <p:spPr>
          <a:xfrm>
            <a:off x="10775698" y="4816332"/>
            <a:ext cx="39113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Azure Key</a:t>
            </a:r>
            <a:b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Vault</a:t>
            </a:r>
          </a:p>
        </p:txBody>
      </p:sp>
      <p:pic>
        <p:nvPicPr>
          <p:cNvPr id="369" name="Graphic 368">
            <a:extLst>
              <a:ext uri="{FF2B5EF4-FFF2-40B4-BE49-F238E27FC236}">
                <a16:creationId xmlns:a16="http://schemas.microsoft.com/office/drawing/2014/main" id="{304BF7CA-8F02-482F-8884-0C322DA4A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4561" y="3201843"/>
            <a:ext cx="298466" cy="366300"/>
          </a:xfrm>
          <a:prstGeom prst="rect">
            <a:avLst/>
          </a:prstGeom>
        </p:spPr>
      </p:pic>
      <p:sp>
        <p:nvSpPr>
          <p:cNvPr id="370" name="TextBox 369">
            <a:extLst>
              <a:ext uri="{FF2B5EF4-FFF2-40B4-BE49-F238E27FC236}">
                <a16:creationId xmlns:a16="http://schemas.microsoft.com/office/drawing/2014/main" id="{39130BDF-1E95-41A8-9E68-FFE84179424D}"/>
              </a:ext>
            </a:extLst>
          </p:cNvPr>
          <p:cNvSpPr txBox="1"/>
          <p:nvPr/>
        </p:nvSpPr>
        <p:spPr>
          <a:xfrm>
            <a:off x="11388302" y="3638650"/>
            <a:ext cx="310984" cy="10772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DevOps</a:t>
            </a:r>
          </a:p>
        </p:txBody>
      </p:sp>
      <p:pic>
        <p:nvPicPr>
          <p:cNvPr id="371" name="Graphic 370">
            <a:extLst>
              <a:ext uri="{FF2B5EF4-FFF2-40B4-BE49-F238E27FC236}">
                <a16:creationId xmlns:a16="http://schemas.microsoft.com/office/drawing/2014/main" id="{4E0B534C-7174-4F3C-B457-674FDE817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94561" y="5824666"/>
            <a:ext cx="298466" cy="366300"/>
          </a:xfrm>
          <a:prstGeom prst="rect">
            <a:avLst/>
          </a:prstGeom>
        </p:spPr>
      </p:pic>
      <p:sp>
        <p:nvSpPr>
          <p:cNvPr id="372" name="TextBox 371">
            <a:extLst>
              <a:ext uri="{FF2B5EF4-FFF2-40B4-BE49-F238E27FC236}">
                <a16:creationId xmlns:a16="http://schemas.microsoft.com/office/drawing/2014/main" id="{96027C14-2648-40A7-89EC-D9B01B8DAB7F}"/>
              </a:ext>
            </a:extLst>
          </p:cNvPr>
          <p:cNvSpPr txBox="1"/>
          <p:nvPr/>
        </p:nvSpPr>
        <p:spPr>
          <a:xfrm>
            <a:off x="11388302" y="6261473"/>
            <a:ext cx="310984" cy="10772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DevOps</a:t>
            </a:r>
          </a:p>
        </p:txBody>
      </p:sp>
      <p:grpSp>
        <p:nvGrpSpPr>
          <p:cNvPr id="374" name="Group 4">
            <a:extLst>
              <a:ext uri="{FF2B5EF4-FFF2-40B4-BE49-F238E27FC236}">
                <a16:creationId xmlns:a16="http://schemas.microsoft.com/office/drawing/2014/main" id="{81F4440A-FFFE-4CA4-B3B1-12FA0CF7CA2C}"/>
              </a:ext>
            </a:extLst>
          </p:cNvPr>
          <p:cNvGrpSpPr>
            <a:grpSpLocks noChangeAspect="1"/>
          </p:cNvGrpSpPr>
          <p:nvPr/>
        </p:nvGrpSpPr>
        <p:grpSpPr bwMode="auto">
          <a:xfrm>
            <a:off x="6806097" y="2880994"/>
            <a:ext cx="395839" cy="287968"/>
            <a:chOff x="-530" y="709"/>
            <a:chExt cx="422" cy="307"/>
          </a:xfrm>
        </p:grpSpPr>
        <p:sp>
          <p:nvSpPr>
            <p:cNvPr id="375" name="Freeform 5">
              <a:extLst>
                <a:ext uri="{FF2B5EF4-FFF2-40B4-BE49-F238E27FC236}">
                  <a16:creationId xmlns:a16="http://schemas.microsoft.com/office/drawing/2014/main" id="{1B6F8328-36B0-4350-A741-D6479CF2551C}"/>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6" name="Line 6">
              <a:extLst>
                <a:ext uri="{FF2B5EF4-FFF2-40B4-BE49-F238E27FC236}">
                  <a16:creationId xmlns:a16="http://schemas.microsoft.com/office/drawing/2014/main" id="{6677FC39-6FB2-40DF-A31C-6E4593C1509B}"/>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7" name="Line 7">
              <a:extLst>
                <a:ext uri="{FF2B5EF4-FFF2-40B4-BE49-F238E27FC236}">
                  <a16:creationId xmlns:a16="http://schemas.microsoft.com/office/drawing/2014/main" id="{5D660C82-CE22-4603-8C16-A172DDBCB948}"/>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8" name="Line 8">
              <a:extLst>
                <a:ext uri="{FF2B5EF4-FFF2-40B4-BE49-F238E27FC236}">
                  <a16:creationId xmlns:a16="http://schemas.microsoft.com/office/drawing/2014/main" id="{E7A244F9-CBD5-4320-BF7A-E10867E8C2FF}"/>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9" name="Line 9">
              <a:extLst>
                <a:ext uri="{FF2B5EF4-FFF2-40B4-BE49-F238E27FC236}">
                  <a16:creationId xmlns:a16="http://schemas.microsoft.com/office/drawing/2014/main" id="{AFFAA170-4A34-4AFD-9739-5A9815930821}"/>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0" name="Freeform 10">
              <a:extLst>
                <a:ext uri="{FF2B5EF4-FFF2-40B4-BE49-F238E27FC236}">
                  <a16:creationId xmlns:a16="http://schemas.microsoft.com/office/drawing/2014/main" id="{ADC7CD64-7F88-4B5F-99D6-CA4C4BFD98BD}"/>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1" name="Freeform 11">
              <a:extLst>
                <a:ext uri="{FF2B5EF4-FFF2-40B4-BE49-F238E27FC236}">
                  <a16:creationId xmlns:a16="http://schemas.microsoft.com/office/drawing/2014/main" id="{345EC88D-798C-4374-8746-C41A4FFBADAF}"/>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82" name="TextBox 381">
            <a:extLst>
              <a:ext uri="{FF2B5EF4-FFF2-40B4-BE49-F238E27FC236}">
                <a16:creationId xmlns:a16="http://schemas.microsoft.com/office/drawing/2014/main" id="{CD7CEEBA-9E09-48B0-8A30-1213AC06083B}"/>
              </a:ext>
            </a:extLst>
          </p:cNvPr>
          <p:cNvSpPr txBox="1"/>
          <p:nvPr/>
        </p:nvSpPr>
        <p:spPr>
          <a:xfrm>
            <a:off x="6710524" y="3251698"/>
            <a:ext cx="532198"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Azure firewall</a:t>
            </a:r>
          </a:p>
        </p:txBody>
      </p:sp>
      <p:grpSp>
        <p:nvGrpSpPr>
          <p:cNvPr id="383" name="Group 382">
            <a:extLst>
              <a:ext uri="{FF2B5EF4-FFF2-40B4-BE49-F238E27FC236}">
                <a16:creationId xmlns:a16="http://schemas.microsoft.com/office/drawing/2014/main" id="{BDFA3156-7BB3-4F98-9D57-32DBEF9223FF}"/>
              </a:ext>
            </a:extLst>
          </p:cNvPr>
          <p:cNvGrpSpPr/>
          <p:nvPr/>
        </p:nvGrpSpPr>
        <p:grpSpPr>
          <a:xfrm>
            <a:off x="6252323" y="2507954"/>
            <a:ext cx="125904" cy="195664"/>
            <a:chOff x="666557" y="2477604"/>
            <a:chExt cx="317693" cy="493712"/>
          </a:xfrm>
        </p:grpSpPr>
        <p:grpSp>
          <p:nvGrpSpPr>
            <p:cNvPr id="384" name="Group 21">
              <a:extLst>
                <a:ext uri="{FF2B5EF4-FFF2-40B4-BE49-F238E27FC236}">
                  <a16:creationId xmlns:a16="http://schemas.microsoft.com/office/drawing/2014/main" id="{7E42C371-FFEE-4E0C-A534-B48F3C4DC8D4}"/>
                </a:ext>
              </a:extLst>
            </p:cNvPr>
            <p:cNvGrpSpPr>
              <a:grpSpLocks noChangeAspect="1"/>
            </p:cNvGrpSpPr>
            <p:nvPr/>
          </p:nvGrpSpPr>
          <p:grpSpPr bwMode="auto">
            <a:xfrm>
              <a:off x="666557" y="2477604"/>
              <a:ext cx="317693" cy="493712"/>
              <a:chOff x="458" y="1306"/>
              <a:chExt cx="222" cy="345"/>
            </a:xfrm>
          </p:grpSpPr>
          <p:sp>
            <p:nvSpPr>
              <p:cNvPr id="386" name="Rectangle 22">
                <a:extLst>
                  <a:ext uri="{FF2B5EF4-FFF2-40B4-BE49-F238E27FC236}">
                    <a16:creationId xmlns:a16="http://schemas.microsoft.com/office/drawing/2014/main" id="{1FC27728-1126-44EF-89BD-E7E7E5860B97}"/>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387" name="Freeform 23">
                <a:extLst>
                  <a:ext uri="{FF2B5EF4-FFF2-40B4-BE49-F238E27FC236}">
                    <a16:creationId xmlns:a16="http://schemas.microsoft.com/office/drawing/2014/main" id="{F646CF90-BD87-4CDB-B0EC-C11DDDA6F68D}"/>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85" name="TextBox 384">
              <a:extLst>
                <a:ext uri="{FF2B5EF4-FFF2-40B4-BE49-F238E27FC236}">
                  <a16:creationId xmlns:a16="http://schemas.microsoft.com/office/drawing/2014/main" id="{BF78C379-1ED1-4908-861D-02649201E0AF}"/>
                </a:ext>
              </a:extLst>
            </p:cNvPr>
            <p:cNvSpPr txBox="1"/>
            <p:nvPr/>
          </p:nvSpPr>
          <p:spPr>
            <a:xfrm>
              <a:off x="695969" y="2760071"/>
              <a:ext cx="258870" cy="15532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2655">
                        <a:srgbClr val="0078D4"/>
                      </a:gs>
                      <a:gs pos="14000">
                        <a:srgbClr val="0078D4"/>
                      </a:gs>
                    </a:gsLst>
                    <a:lin ang="5400000" scaled="0"/>
                  </a:gradFill>
                  <a:effectLst/>
                  <a:uLnTx/>
                  <a:uFillTx/>
                  <a:latin typeface="Segoe UI Semibold"/>
                  <a:ea typeface="+mn-ea"/>
                  <a:cs typeface="+mn-cs"/>
                </a:rPr>
                <a:t>NSG</a:t>
              </a:r>
            </a:p>
          </p:txBody>
        </p:sp>
      </p:grpSp>
      <p:sp>
        <p:nvSpPr>
          <p:cNvPr id="389" name="TextBox 388">
            <a:extLst>
              <a:ext uri="{FF2B5EF4-FFF2-40B4-BE49-F238E27FC236}">
                <a16:creationId xmlns:a16="http://schemas.microsoft.com/office/drawing/2014/main" id="{A27470D9-4F9A-4BB3-B710-6EF1156106E6}"/>
              </a:ext>
            </a:extLst>
          </p:cNvPr>
          <p:cNvSpPr txBox="1"/>
          <p:nvPr/>
        </p:nvSpPr>
        <p:spPr>
          <a:xfrm>
            <a:off x="5517124" y="3251698"/>
            <a:ext cx="811119"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Application Gateway</a:t>
            </a:r>
          </a:p>
        </p:txBody>
      </p:sp>
      <p:grpSp>
        <p:nvGrpSpPr>
          <p:cNvPr id="391" name="Group 390">
            <a:extLst>
              <a:ext uri="{FF2B5EF4-FFF2-40B4-BE49-F238E27FC236}">
                <a16:creationId xmlns:a16="http://schemas.microsoft.com/office/drawing/2014/main" id="{14B2E0E6-B7E7-4038-A59F-EF9167EA0B7C}"/>
              </a:ext>
            </a:extLst>
          </p:cNvPr>
          <p:cNvGrpSpPr/>
          <p:nvPr/>
        </p:nvGrpSpPr>
        <p:grpSpPr>
          <a:xfrm>
            <a:off x="5778446" y="2893244"/>
            <a:ext cx="276434" cy="286875"/>
            <a:chOff x="5778446" y="2639256"/>
            <a:chExt cx="276434" cy="286875"/>
          </a:xfrm>
        </p:grpSpPr>
        <p:grpSp>
          <p:nvGrpSpPr>
            <p:cNvPr id="125" name="Group 124">
              <a:extLst>
                <a:ext uri="{FF2B5EF4-FFF2-40B4-BE49-F238E27FC236}">
                  <a16:creationId xmlns:a16="http://schemas.microsoft.com/office/drawing/2014/main" id="{8B8053EC-BDB6-40E2-9765-2F012C547E99}"/>
                </a:ext>
              </a:extLst>
            </p:cNvPr>
            <p:cNvGrpSpPr/>
            <p:nvPr/>
          </p:nvGrpSpPr>
          <p:grpSpPr>
            <a:xfrm rot="10800000">
              <a:off x="5778446" y="2639256"/>
              <a:ext cx="276434" cy="286875"/>
              <a:chOff x="5784464" y="2391241"/>
              <a:chExt cx="276434" cy="286875"/>
            </a:xfrm>
          </p:grpSpPr>
          <p:sp>
            <p:nvSpPr>
              <p:cNvPr id="118" name="Rectangle: Rounded Corners 117">
                <a:extLst>
                  <a:ext uri="{FF2B5EF4-FFF2-40B4-BE49-F238E27FC236}">
                    <a16:creationId xmlns:a16="http://schemas.microsoft.com/office/drawing/2014/main" id="{050F5C62-44FB-4FF1-A1C3-192867C5C3AA}"/>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Arrow: Down 119">
                <a:extLst>
                  <a:ext uri="{FF2B5EF4-FFF2-40B4-BE49-F238E27FC236}">
                    <a16:creationId xmlns:a16="http://schemas.microsoft.com/office/drawing/2014/main" id="{8265DFAD-B2E3-4049-9457-3A45ED153C35}"/>
                  </a:ext>
                </a:extLst>
              </p:cNvPr>
              <p:cNvSpPr/>
              <p:nvPr/>
            </p:nvSpPr>
            <p:spPr bwMode="auto">
              <a:xfrm rot="10800000">
                <a:off x="5888875" y="2391241"/>
                <a:ext cx="67613" cy="20799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1" name="Arrow: Down 120">
                <a:extLst>
                  <a:ext uri="{FF2B5EF4-FFF2-40B4-BE49-F238E27FC236}">
                    <a16:creationId xmlns:a16="http://schemas.microsoft.com/office/drawing/2014/main" id="{5F53239E-842D-44CA-9208-548420EB5A44}"/>
                  </a:ext>
                </a:extLst>
              </p:cNvPr>
              <p:cNvSpPr/>
              <p:nvPr/>
            </p:nvSpPr>
            <p:spPr bwMode="auto">
              <a:xfrm rot="12600000">
                <a:off x="5943356" y="2466844"/>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3" name="Oval 122">
                <a:extLst>
                  <a:ext uri="{FF2B5EF4-FFF2-40B4-BE49-F238E27FC236}">
                    <a16:creationId xmlns:a16="http://schemas.microsoft.com/office/drawing/2014/main" id="{BB84E178-36DD-4CCD-8CB6-32891901FAC9}"/>
                  </a:ext>
                </a:extLst>
              </p:cNvPr>
              <p:cNvSpPr/>
              <p:nvPr/>
            </p:nvSpPr>
            <p:spPr bwMode="auto">
              <a:xfrm>
                <a:off x="5875756" y="2579207"/>
                <a:ext cx="93850" cy="93850"/>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90" name="Arrow: Down 389">
              <a:extLst>
                <a:ext uri="{FF2B5EF4-FFF2-40B4-BE49-F238E27FC236}">
                  <a16:creationId xmlns:a16="http://schemas.microsoft.com/office/drawing/2014/main" id="{BA8342FC-5932-4EA8-BBA9-FC7F21932A58}"/>
                </a:ext>
              </a:extLst>
            </p:cNvPr>
            <p:cNvSpPr/>
            <p:nvPr/>
          </p:nvSpPr>
          <p:spPr bwMode="auto">
            <a:xfrm rot="19800000">
              <a:off x="5933771" y="2704172"/>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 name="Oval 2">
            <a:extLst>
              <a:ext uri="{FF2B5EF4-FFF2-40B4-BE49-F238E27FC236}">
                <a16:creationId xmlns:a16="http://schemas.microsoft.com/office/drawing/2014/main" id="{9EB65474-550A-4964-8921-93961C41A427}"/>
              </a:ext>
            </a:extLst>
          </p:cNvPr>
          <p:cNvSpPr/>
          <p:nvPr/>
        </p:nvSpPr>
        <p:spPr bwMode="auto">
          <a:xfrm>
            <a:off x="5478624" y="2722919"/>
            <a:ext cx="914400" cy="914400"/>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3" name="Oval 332">
            <a:extLst>
              <a:ext uri="{FF2B5EF4-FFF2-40B4-BE49-F238E27FC236}">
                <a16:creationId xmlns:a16="http://schemas.microsoft.com/office/drawing/2014/main" id="{E904D5C2-D6F0-428D-9751-448323F9E387}"/>
              </a:ext>
            </a:extLst>
          </p:cNvPr>
          <p:cNvSpPr/>
          <p:nvPr/>
        </p:nvSpPr>
        <p:spPr bwMode="auto">
          <a:xfrm>
            <a:off x="5224606" y="1613714"/>
            <a:ext cx="914400" cy="914400"/>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8" name="Oval 347">
            <a:extLst>
              <a:ext uri="{FF2B5EF4-FFF2-40B4-BE49-F238E27FC236}">
                <a16:creationId xmlns:a16="http://schemas.microsoft.com/office/drawing/2014/main" id="{E51564A9-ADFB-4F54-9591-1D253EB965FB}"/>
              </a:ext>
            </a:extLst>
          </p:cNvPr>
          <p:cNvSpPr/>
          <p:nvPr/>
        </p:nvSpPr>
        <p:spPr bwMode="auto">
          <a:xfrm>
            <a:off x="6545034" y="2681769"/>
            <a:ext cx="914400" cy="914400"/>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0" name="Oval 349">
            <a:extLst>
              <a:ext uri="{FF2B5EF4-FFF2-40B4-BE49-F238E27FC236}">
                <a16:creationId xmlns:a16="http://schemas.microsoft.com/office/drawing/2014/main" id="{521559A9-58D9-4220-BA1B-98103D475823}"/>
              </a:ext>
            </a:extLst>
          </p:cNvPr>
          <p:cNvSpPr/>
          <p:nvPr/>
        </p:nvSpPr>
        <p:spPr bwMode="auto">
          <a:xfrm>
            <a:off x="8425544" y="4921968"/>
            <a:ext cx="464068" cy="463948"/>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2" name="Oval 351">
            <a:extLst>
              <a:ext uri="{FF2B5EF4-FFF2-40B4-BE49-F238E27FC236}">
                <a16:creationId xmlns:a16="http://schemas.microsoft.com/office/drawing/2014/main" id="{521559A9-58D9-4220-BA1B-98103D475823}"/>
              </a:ext>
            </a:extLst>
          </p:cNvPr>
          <p:cNvSpPr/>
          <p:nvPr/>
        </p:nvSpPr>
        <p:spPr bwMode="auto">
          <a:xfrm>
            <a:off x="8936893" y="4928387"/>
            <a:ext cx="465411" cy="452789"/>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2" name="Oval 361">
            <a:extLst>
              <a:ext uri="{FF2B5EF4-FFF2-40B4-BE49-F238E27FC236}">
                <a16:creationId xmlns:a16="http://schemas.microsoft.com/office/drawing/2014/main" id="{521559A9-58D9-4220-BA1B-98103D475823}"/>
              </a:ext>
            </a:extLst>
          </p:cNvPr>
          <p:cNvSpPr/>
          <p:nvPr/>
        </p:nvSpPr>
        <p:spPr bwMode="auto">
          <a:xfrm>
            <a:off x="9531883" y="4465670"/>
            <a:ext cx="464068" cy="463948"/>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9" name="TextBox 348">
            <a:extLst>
              <a:ext uri="{FF2B5EF4-FFF2-40B4-BE49-F238E27FC236}">
                <a16:creationId xmlns:a16="http://schemas.microsoft.com/office/drawing/2014/main" id="{838BE02A-C520-469E-BFF2-C38ACABC5A2D}"/>
              </a:ext>
            </a:extLst>
          </p:cNvPr>
          <p:cNvSpPr txBox="1"/>
          <p:nvPr/>
        </p:nvSpPr>
        <p:spPr>
          <a:xfrm>
            <a:off x="347363" y="2070914"/>
            <a:ext cx="4202180" cy="3690588"/>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Securing Access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DDoS Protection for public IP addresses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Intelligent DDoS Protection</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Application Gateway/Web Application Firewall</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Web application protection</a:t>
            </a:r>
            <a:endParaRPr kumimoji="0" lang="en-US" sz="1400" b="0" i="0" u="none" strike="noStrike" kern="1200" cap="none" spc="0" normalizeH="0" baseline="0" noProof="0" dirty="0">
              <a:ln>
                <a:noFill/>
              </a:ln>
              <a:solidFill>
                <a:srgbClr val="0070C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Network and Application Security Groups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VNet network security with micro-segmentation</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Azure Firewall</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Full egress and ingress (non-http/s) controls</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0" i="0" u="none" strike="noStrike" kern="1200" cap="none" spc="0" normalizeH="0" baseline="0" noProof="0" dirty="0">
                <a:ln>
                  <a:noFill/>
                </a:ln>
                <a:solidFill>
                  <a:srgbClr val="0070C0"/>
                </a:solidFill>
                <a:effectLst/>
                <a:uLnTx/>
                <a:uFillTx/>
                <a:latin typeface="Segoe UI Semibold"/>
                <a:ea typeface="+mn-ea"/>
                <a:cs typeface="+mn-cs"/>
              </a:rPr>
              <a:t>Service Endpoints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PaaS resource protection</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457183" marR="0" lvl="1" indent="0" algn="l" defTabSz="932742" rtl="0" eaLnBrk="1" fontAlgn="auto" latinLnBrk="0" hangingPunct="1">
              <a:lnSpc>
                <a:spcPct val="100000"/>
              </a:lnSpc>
              <a:spcBef>
                <a:spcPts val="6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392" name="Oval 391">
            <a:extLst>
              <a:ext uri="{FF2B5EF4-FFF2-40B4-BE49-F238E27FC236}">
                <a16:creationId xmlns:a16="http://schemas.microsoft.com/office/drawing/2014/main" id="{9EB65474-550A-4964-8921-93961C41A427}"/>
              </a:ext>
            </a:extLst>
          </p:cNvPr>
          <p:cNvSpPr/>
          <p:nvPr/>
        </p:nvSpPr>
        <p:spPr bwMode="auto">
          <a:xfrm>
            <a:off x="10003701" y="5151328"/>
            <a:ext cx="666635" cy="673337"/>
          </a:xfrm>
          <a:prstGeom prst="ellipse">
            <a:avLst/>
          </a:prstGeom>
          <a:noFill/>
          <a:ln w="57150">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9447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 name="Rectangle 1461">
            <a:extLst>
              <a:ext uri="{FF2B5EF4-FFF2-40B4-BE49-F238E27FC236}">
                <a16:creationId xmlns:a16="http://schemas.microsoft.com/office/drawing/2014/main" id="{BC015C9F-16A3-429A-BC6A-8D33A14126CE}"/>
              </a:ext>
            </a:extLst>
          </p:cNvPr>
          <p:cNvSpPr/>
          <p:nvPr/>
        </p:nvSpPr>
        <p:spPr>
          <a:xfrm>
            <a:off x="403997" y="1876370"/>
            <a:ext cx="8350343" cy="4945262"/>
          </a:xfrm>
          <a:prstGeom prst="rect">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3" name="Picture 6" descr="Related image">
            <a:extLst>
              <a:ext uri="{FF2B5EF4-FFF2-40B4-BE49-F238E27FC236}">
                <a16:creationId xmlns:a16="http://schemas.microsoft.com/office/drawing/2014/main" id="{2D6B51A0-B9FD-43B3-A0EF-A9DE97E79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972" y="1339632"/>
            <a:ext cx="351690" cy="351690"/>
          </a:xfrm>
          <a:prstGeom prst="rect">
            <a:avLst/>
          </a:prstGeom>
          <a:noFill/>
          <a:extLst>
            <a:ext uri="{909E8E84-426E-40DD-AFC4-6F175D3DCCD1}">
              <a14:hiddenFill xmlns:a14="http://schemas.microsoft.com/office/drawing/2010/main">
                <a:solidFill>
                  <a:srgbClr val="FFFFFF"/>
                </a:solidFill>
              </a14:hiddenFill>
            </a:ext>
          </a:extLst>
        </p:spPr>
      </p:pic>
      <p:sp>
        <p:nvSpPr>
          <p:cNvPr id="599" name="Rectangle 598">
            <a:extLst>
              <a:ext uri="{FF2B5EF4-FFF2-40B4-BE49-F238E27FC236}">
                <a16:creationId xmlns:a16="http://schemas.microsoft.com/office/drawing/2014/main" id="{562EA994-4EF7-4DF1-BF02-9A1A0D242EFD}"/>
              </a:ext>
            </a:extLst>
          </p:cNvPr>
          <p:cNvSpPr/>
          <p:nvPr/>
        </p:nvSpPr>
        <p:spPr>
          <a:xfrm>
            <a:off x="523307" y="1986068"/>
            <a:ext cx="5956114" cy="4745783"/>
          </a:xfrm>
          <a:prstGeom prst="rect">
            <a:avLst/>
          </a:prstGeom>
          <a:solidFill>
            <a:schemeClr val="accent6">
              <a:lumMod val="20000"/>
              <a:lumOff val="80000"/>
            </a:schemeClr>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8" name="Group 347">
            <a:extLst>
              <a:ext uri="{FF2B5EF4-FFF2-40B4-BE49-F238E27FC236}">
                <a16:creationId xmlns:a16="http://schemas.microsoft.com/office/drawing/2014/main" id="{CC6561A0-C5C1-4D89-BA58-E3AC7AE74F81}"/>
              </a:ext>
            </a:extLst>
          </p:cNvPr>
          <p:cNvGrpSpPr/>
          <p:nvPr/>
        </p:nvGrpSpPr>
        <p:grpSpPr>
          <a:xfrm>
            <a:off x="736052" y="2473011"/>
            <a:ext cx="2656024" cy="4112297"/>
            <a:chOff x="3648075" y="351904"/>
            <a:chExt cx="4152900" cy="6429896"/>
          </a:xfrm>
        </p:grpSpPr>
        <p:sp>
          <p:nvSpPr>
            <p:cNvPr id="345" name="Rectangle 344">
              <a:extLst>
                <a:ext uri="{FF2B5EF4-FFF2-40B4-BE49-F238E27FC236}">
                  <a16:creationId xmlns:a16="http://schemas.microsoft.com/office/drawing/2014/main" id="{4A45B866-A876-41E2-BA86-37AC31B4251D}"/>
                </a:ext>
              </a:extLst>
            </p:cNvPr>
            <p:cNvSpPr/>
            <p:nvPr/>
          </p:nvSpPr>
          <p:spPr>
            <a:xfrm>
              <a:off x="3648075" y="351904"/>
              <a:ext cx="4152900" cy="6429896"/>
            </a:xfrm>
            <a:prstGeom prst="rect">
              <a:avLst/>
            </a:prstGeom>
            <a:solidFill>
              <a:schemeClr val="bg1">
                <a:lumMod val="95000"/>
              </a:schemeClr>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868FD8C-4278-4947-9745-9CBA2A10BF3A}"/>
                </a:ext>
              </a:extLst>
            </p:cNvPr>
            <p:cNvSpPr/>
            <p:nvPr/>
          </p:nvSpPr>
          <p:spPr>
            <a:xfrm>
              <a:off x="3951721" y="1087942"/>
              <a:ext cx="3363480" cy="5554626"/>
            </a:xfrm>
            <a:prstGeom prst="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7" name="Group 136">
              <a:extLst>
                <a:ext uri="{FF2B5EF4-FFF2-40B4-BE49-F238E27FC236}">
                  <a16:creationId xmlns:a16="http://schemas.microsoft.com/office/drawing/2014/main" id="{D7FA5C02-4C80-4EE1-ACD9-2CA045DA301B}"/>
                </a:ext>
              </a:extLst>
            </p:cNvPr>
            <p:cNvGrpSpPr/>
            <p:nvPr/>
          </p:nvGrpSpPr>
          <p:grpSpPr>
            <a:xfrm>
              <a:off x="4125191" y="1200381"/>
              <a:ext cx="1389784" cy="392570"/>
              <a:chOff x="6173066" y="1041163"/>
              <a:chExt cx="1389784" cy="392570"/>
            </a:xfrm>
          </p:grpSpPr>
          <p:sp>
            <p:nvSpPr>
              <p:cNvPr id="11" name="Rectangle: Rounded Corners 10">
                <a:extLst>
                  <a:ext uri="{FF2B5EF4-FFF2-40B4-BE49-F238E27FC236}">
                    <a16:creationId xmlns:a16="http://schemas.microsoft.com/office/drawing/2014/main" id="{68D54E3F-C73E-4890-AFF7-F208F6210424}"/>
                  </a:ext>
                </a:extLst>
              </p:cNvPr>
              <p:cNvSpPr/>
              <p:nvPr/>
            </p:nvSpPr>
            <p:spPr>
              <a:xfrm>
                <a:off x="6173066" y="1041163"/>
                <a:ext cx="1389784" cy="3925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51E4746F-9FDF-427E-B929-6ACF19B9E747}"/>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1631D580-167B-404F-98CF-3917E92217B1}"/>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42330A3-35EC-4D08-A84A-164F69BA1735}"/>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AF821F0-E521-44CF-9B00-97F877F5F64B}"/>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8" name="Group 197">
              <a:extLst>
                <a:ext uri="{FF2B5EF4-FFF2-40B4-BE49-F238E27FC236}">
                  <a16:creationId xmlns:a16="http://schemas.microsoft.com/office/drawing/2014/main" id="{EAD1241B-24A4-4E9C-B08E-7B2F13077D2B}"/>
                </a:ext>
              </a:extLst>
            </p:cNvPr>
            <p:cNvGrpSpPr/>
            <p:nvPr/>
          </p:nvGrpSpPr>
          <p:grpSpPr>
            <a:xfrm>
              <a:off x="4125191" y="1746286"/>
              <a:ext cx="1389784" cy="392570"/>
              <a:chOff x="6173066" y="1041163"/>
              <a:chExt cx="1389784" cy="392570"/>
            </a:xfrm>
          </p:grpSpPr>
          <p:sp>
            <p:nvSpPr>
              <p:cNvPr id="199" name="Rectangle: Rounded Corners 198">
                <a:extLst>
                  <a:ext uri="{FF2B5EF4-FFF2-40B4-BE49-F238E27FC236}">
                    <a16:creationId xmlns:a16="http://schemas.microsoft.com/office/drawing/2014/main" id="{C2DF556F-BC71-46E8-825C-4BD8FF734A93}"/>
                  </a:ext>
                </a:extLst>
              </p:cNvPr>
              <p:cNvSpPr/>
              <p:nvPr/>
            </p:nvSpPr>
            <p:spPr>
              <a:xfrm>
                <a:off x="6173066" y="1041163"/>
                <a:ext cx="1389784" cy="3925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20558EA8-FD76-419B-ABE2-3B73DE61B97D}"/>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1" name="Straight Connector 200">
                <a:extLst>
                  <a:ext uri="{FF2B5EF4-FFF2-40B4-BE49-F238E27FC236}">
                    <a16:creationId xmlns:a16="http://schemas.microsoft.com/office/drawing/2014/main" id="{26F04137-F7A3-47D0-8EB0-6E8E5E7E8C04}"/>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56F36198-25FE-472D-B5A2-B718779382E9}"/>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DE1B651-A2E5-469C-89AB-7195661AE88F}"/>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B7F098A4-2119-4FD1-9425-D339AC258CD5}"/>
                </a:ext>
              </a:extLst>
            </p:cNvPr>
            <p:cNvGrpSpPr/>
            <p:nvPr/>
          </p:nvGrpSpPr>
          <p:grpSpPr>
            <a:xfrm>
              <a:off x="4125191" y="2292191"/>
              <a:ext cx="1389784" cy="392570"/>
              <a:chOff x="6173066" y="1041163"/>
              <a:chExt cx="1389784" cy="392570"/>
            </a:xfrm>
          </p:grpSpPr>
          <p:sp>
            <p:nvSpPr>
              <p:cNvPr id="205" name="Rectangle: Rounded Corners 204">
                <a:extLst>
                  <a:ext uri="{FF2B5EF4-FFF2-40B4-BE49-F238E27FC236}">
                    <a16:creationId xmlns:a16="http://schemas.microsoft.com/office/drawing/2014/main" id="{10802B7C-A594-4775-BD90-74D85D9B6F4F}"/>
                  </a:ext>
                </a:extLst>
              </p:cNvPr>
              <p:cNvSpPr/>
              <p:nvPr/>
            </p:nvSpPr>
            <p:spPr>
              <a:xfrm>
                <a:off x="6173066" y="1041163"/>
                <a:ext cx="1389784" cy="3925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A15A71DC-E35E-458C-88B6-8D3CB14E6FBE}"/>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7" name="Straight Connector 206">
                <a:extLst>
                  <a:ext uri="{FF2B5EF4-FFF2-40B4-BE49-F238E27FC236}">
                    <a16:creationId xmlns:a16="http://schemas.microsoft.com/office/drawing/2014/main" id="{CCED0F71-8F9D-4543-B8F4-AA6F400C74C1}"/>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ECAF939-A843-4F41-8FF3-7E15B3D4C196}"/>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B328E68-7C43-4ADB-9B05-31C78521557F}"/>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198D6BB5-C964-421C-A5DF-3623DDF20107}"/>
                </a:ext>
              </a:extLst>
            </p:cNvPr>
            <p:cNvGrpSpPr/>
            <p:nvPr/>
          </p:nvGrpSpPr>
          <p:grpSpPr>
            <a:xfrm>
              <a:off x="4125191" y="2838096"/>
              <a:ext cx="1389784" cy="392570"/>
              <a:chOff x="6173066" y="1041163"/>
              <a:chExt cx="1389784" cy="392570"/>
            </a:xfrm>
          </p:grpSpPr>
          <p:sp>
            <p:nvSpPr>
              <p:cNvPr id="211" name="Rectangle: Rounded Corners 210">
                <a:extLst>
                  <a:ext uri="{FF2B5EF4-FFF2-40B4-BE49-F238E27FC236}">
                    <a16:creationId xmlns:a16="http://schemas.microsoft.com/office/drawing/2014/main" id="{1E5ABCDF-9C79-4096-8D7F-B2D7DED1D22B}"/>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Oval 211">
                <a:extLst>
                  <a:ext uri="{FF2B5EF4-FFF2-40B4-BE49-F238E27FC236}">
                    <a16:creationId xmlns:a16="http://schemas.microsoft.com/office/drawing/2014/main" id="{196B8436-995F-4B37-97BD-FBD905D640E2}"/>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3" name="Straight Connector 212">
                <a:extLst>
                  <a:ext uri="{FF2B5EF4-FFF2-40B4-BE49-F238E27FC236}">
                    <a16:creationId xmlns:a16="http://schemas.microsoft.com/office/drawing/2014/main" id="{EC647CAB-5672-4D99-BB55-FB4B84E7B07C}"/>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E6EBAF4-42E6-43A8-B049-C7E37D2D54B2}"/>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0266CDE-6B24-4497-8838-F4B10D82CAA8}"/>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275A0877-6588-42F7-AD21-06BDC22B3A7F}"/>
                </a:ext>
              </a:extLst>
            </p:cNvPr>
            <p:cNvGrpSpPr/>
            <p:nvPr/>
          </p:nvGrpSpPr>
          <p:grpSpPr>
            <a:xfrm>
              <a:off x="4125191" y="3384001"/>
              <a:ext cx="1389784" cy="392570"/>
              <a:chOff x="6173066" y="1041163"/>
              <a:chExt cx="1389784" cy="392570"/>
            </a:xfrm>
          </p:grpSpPr>
          <p:sp>
            <p:nvSpPr>
              <p:cNvPr id="217" name="Rectangle: Rounded Corners 216">
                <a:extLst>
                  <a:ext uri="{FF2B5EF4-FFF2-40B4-BE49-F238E27FC236}">
                    <a16:creationId xmlns:a16="http://schemas.microsoft.com/office/drawing/2014/main" id="{0F3EB21F-5D06-454E-9D90-A4EA25C0C558}"/>
                  </a:ext>
                </a:extLst>
              </p:cNvPr>
              <p:cNvSpPr/>
              <p:nvPr/>
            </p:nvSpPr>
            <p:spPr>
              <a:xfrm>
                <a:off x="6173066" y="1041163"/>
                <a:ext cx="1389784" cy="3925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5FA30F7D-B9FA-45A3-A6D0-D3152817863A}"/>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9" name="Straight Connector 218">
                <a:extLst>
                  <a:ext uri="{FF2B5EF4-FFF2-40B4-BE49-F238E27FC236}">
                    <a16:creationId xmlns:a16="http://schemas.microsoft.com/office/drawing/2014/main" id="{FC995147-44E9-46F5-9FC6-AEF7621B7E41}"/>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42398DB3-705D-4235-8F02-65ADF8990BD8}"/>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13DA26E-C174-4013-A012-A28971EBBA57}"/>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909BA5ED-EB30-472A-86C2-0351DFDC3354}"/>
                </a:ext>
              </a:extLst>
            </p:cNvPr>
            <p:cNvGrpSpPr/>
            <p:nvPr/>
          </p:nvGrpSpPr>
          <p:grpSpPr>
            <a:xfrm>
              <a:off x="4125191" y="3929906"/>
              <a:ext cx="1389784" cy="392570"/>
              <a:chOff x="6173066" y="1041163"/>
              <a:chExt cx="1389784" cy="392570"/>
            </a:xfrm>
          </p:grpSpPr>
          <p:sp>
            <p:nvSpPr>
              <p:cNvPr id="223" name="Rectangle: Rounded Corners 222">
                <a:extLst>
                  <a:ext uri="{FF2B5EF4-FFF2-40B4-BE49-F238E27FC236}">
                    <a16:creationId xmlns:a16="http://schemas.microsoft.com/office/drawing/2014/main" id="{965B5E7D-B138-4797-8F25-95656F419934}"/>
                  </a:ext>
                </a:extLst>
              </p:cNvPr>
              <p:cNvSpPr/>
              <p:nvPr/>
            </p:nvSpPr>
            <p:spPr>
              <a:xfrm>
                <a:off x="6173066" y="1041163"/>
                <a:ext cx="1389784" cy="3925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Oval 223">
                <a:extLst>
                  <a:ext uri="{FF2B5EF4-FFF2-40B4-BE49-F238E27FC236}">
                    <a16:creationId xmlns:a16="http://schemas.microsoft.com/office/drawing/2014/main" id="{888FA4F9-FE42-428E-90DE-F8A9A9A3E575}"/>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5" name="Straight Connector 224">
                <a:extLst>
                  <a:ext uri="{FF2B5EF4-FFF2-40B4-BE49-F238E27FC236}">
                    <a16:creationId xmlns:a16="http://schemas.microsoft.com/office/drawing/2014/main" id="{85B3EAE2-A3F4-4C16-8ECD-B5A92A7A9191}"/>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3DCADD8-80C6-4F60-B835-199E60FCB40B}"/>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46B0D58-620E-496B-B8F6-006A084FB483}"/>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6387DD82-AF1F-4A84-8D1B-6FE98B40B012}"/>
                </a:ext>
              </a:extLst>
            </p:cNvPr>
            <p:cNvGrpSpPr/>
            <p:nvPr/>
          </p:nvGrpSpPr>
          <p:grpSpPr>
            <a:xfrm>
              <a:off x="4125191" y="4475811"/>
              <a:ext cx="1389784" cy="392570"/>
              <a:chOff x="6173066" y="1041163"/>
              <a:chExt cx="1389784" cy="392570"/>
            </a:xfrm>
          </p:grpSpPr>
          <p:sp>
            <p:nvSpPr>
              <p:cNvPr id="229" name="Rectangle: Rounded Corners 228">
                <a:extLst>
                  <a:ext uri="{FF2B5EF4-FFF2-40B4-BE49-F238E27FC236}">
                    <a16:creationId xmlns:a16="http://schemas.microsoft.com/office/drawing/2014/main" id="{9E36E677-3D06-45ED-AA48-5736DA167E2B}"/>
                  </a:ext>
                </a:extLst>
              </p:cNvPr>
              <p:cNvSpPr/>
              <p:nvPr/>
            </p:nvSpPr>
            <p:spPr>
              <a:xfrm>
                <a:off x="6173066" y="1041163"/>
                <a:ext cx="1389784" cy="3925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97DA2085-4E07-408E-A354-19A4F0A29E9A}"/>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1" name="Straight Connector 230">
                <a:extLst>
                  <a:ext uri="{FF2B5EF4-FFF2-40B4-BE49-F238E27FC236}">
                    <a16:creationId xmlns:a16="http://schemas.microsoft.com/office/drawing/2014/main" id="{4FB55AD2-5556-49EE-B2BE-A6EF1DCD007F}"/>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40AED9D-E2CB-4339-BAB7-1729A52C2EF6}"/>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589F03B-8081-455F-A5F8-B2B120BFBDDE}"/>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4" name="Group 233">
              <a:extLst>
                <a:ext uri="{FF2B5EF4-FFF2-40B4-BE49-F238E27FC236}">
                  <a16:creationId xmlns:a16="http://schemas.microsoft.com/office/drawing/2014/main" id="{48153A49-13CA-4CFB-A055-70A584DCF574}"/>
                </a:ext>
              </a:extLst>
            </p:cNvPr>
            <p:cNvGrpSpPr/>
            <p:nvPr/>
          </p:nvGrpSpPr>
          <p:grpSpPr>
            <a:xfrm>
              <a:off x="4125191" y="5021716"/>
              <a:ext cx="1389784" cy="392570"/>
              <a:chOff x="6173066" y="1041163"/>
              <a:chExt cx="1389784" cy="392570"/>
            </a:xfrm>
          </p:grpSpPr>
          <p:sp>
            <p:nvSpPr>
              <p:cNvPr id="235" name="Rectangle: Rounded Corners 234">
                <a:extLst>
                  <a:ext uri="{FF2B5EF4-FFF2-40B4-BE49-F238E27FC236}">
                    <a16:creationId xmlns:a16="http://schemas.microsoft.com/office/drawing/2014/main" id="{A7B38EE9-5946-4199-B274-229A4F0EAFD6}"/>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27199D8A-89B7-4526-B2F5-AC4FB65C19E6}"/>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7" name="Straight Connector 236">
                <a:extLst>
                  <a:ext uri="{FF2B5EF4-FFF2-40B4-BE49-F238E27FC236}">
                    <a16:creationId xmlns:a16="http://schemas.microsoft.com/office/drawing/2014/main" id="{6247B6E2-6361-454C-8618-3218101E275B}"/>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D6937AEC-6666-42AE-8C9F-4DFC3741466B}"/>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CCA14B4A-25E9-4E0C-B7FB-BA0CE1437873}"/>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0549EA1D-71E8-44AF-82DF-B855752ECD09}"/>
                </a:ext>
              </a:extLst>
            </p:cNvPr>
            <p:cNvGrpSpPr/>
            <p:nvPr/>
          </p:nvGrpSpPr>
          <p:grpSpPr>
            <a:xfrm>
              <a:off x="4125191" y="5567621"/>
              <a:ext cx="1389784" cy="392570"/>
              <a:chOff x="6173066" y="1041163"/>
              <a:chExt cx="1389784" cy="392570"/>
            </a:xfrm>
          </p:grpSpPr>
          <p:sp>
            <p:nvSpPr>
              <p:cNvPr id="241" name="Rectangle: Rounded Corners 240">
                <a:extLst>
                  <a:ext uri="{FF2B5EF4-FFF2-40B4-BE49-F238E27FC236}">
                    <a16:creationId xmlns:a16="http://schemas.microsoft.com/office/drawing/2014/main" id="{5EAC25C7-E307-440C-B114-83637B58835F}"/>
                  </a:ext>
                </a:extLst>
              </p:cNvPr>
              <p:cNvSpPr/>
              <p:nvPr/>
            </p:nvSpPr>
            <p:spPr>
              <a:xfrm>
                <a:off x="6173066" y="1041163"/>
                <a:ext cx="1389784" cy="3925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Oval 241">
                <a:extLst>
                  <a:ext uri="{FF2B5EF4-FFF2-40B4-BE49-F238E27FC236}">
                    <a16:creationId xmlns:a16="http://schemas.microsoft.com/office/drawing/2014/main" id="{FD937CA7-AEE6-4EA7-B99B-285CDCD76391}"/>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3" name="Straight Connector 242">
                <a:extLst>
                  <a:ext uri="{FF2B5EF4-FFF2-40B4-BE49-F238E27FC236}">
                    <a16:creationId xmlns:a16="http://schemas.microsoft.com/office/drawing/2014/main" id="{371E9729-4025-4261-9A76-3A04FDAA0FFA}"/>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1DA0DEC-479C-4BFD-BE33-FCCF7EB50850}"/>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3973D25-1D82-41EB-8263-28EBC07D189D}"/>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42CA4533-675B-47DC-A69E-99728C63DB67}"/>
                </a:ext>
              </a:extLst>
            </p:cNvPr>
            <p:cNvGrpSpPr/>
            <p:nvPr/>
          </p:nvGrpSpPr>
          <p:grpSpPr>
            <a:xfrm>
              <a:off x="4125191" y="6113526"/>
              <a:ext cx="1389784" cy="392570"/>
              <a:chOff x="6173066" y="1041163"/>
              <a:chExt cx="1389784" cy="392570"/>
            </a:xfrm>
          </p:grpSpPr>
          <p:sp>
            <p:nvSpPr>
              <p:cNvPr id="247" name="Rectangle: Rounded Corners 246">
                <a:extLst>
                  <a:ext uri="{FF2B5EF4-FFF2-40B4-BE49-F238E27FC236}">
                    <a16:creationId xmlns:a16="http://schemas.microsoft.com/office/drawing/2014/main" id="{89578B9D-AEAF-42D7-95F9-20AC8CCB9235}"/>
                  </a:ext>
                </a:extLst>
              </p:cNvPr>
              <p:cNvSpPr/>
              <p:nvPr/>
            </p:nvSpPr>
            <p:spPr>
              <a:xfrm>
                <a:off x="6173066" y="1041163"/>
                <a:ext cx="1389784" cy="3925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Oval 247">
                <a:extLst>
                  <a:ext uri="{FF2B5EF4-FFF2-40B4-BE49-F238E27FC236}">
                    <a16:creationId xmlns:a16="http://schemas.microsoft.com/office/drawing/2014/main" id="{12D448D5-13B6-455B-8A7F-66A132154A36}"/>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9" name="Straight Connector 248">
                <a:extLst>
                  <a:ext uri="{FF2B5EF4-FFF2-40B4-BE49-F238E27FC236}">
                    <a16:creationId xmlns:a16="http://schemas.microsoft.com/office/drawing/2014/main" id="{1AAE1032-836C-46AC-8539-754B6E31935E}"/>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BA39C4F-3DF6-4B8C-AC9D-D952E159456E}"/>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7B8AB12-FF7C-4A19-9263-0C72EC85AF46}"/>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8CBE75F7-82C8-414C-B79D-62A5293A39E4}"/>
                </a:ext>
              </a:extLst>
            </p:cNvPr>
            <p:cNvGrpSpPr/>
            <p:nvPr/>
          </p:nvGrpSpPr>
          <p:grpSpPr>
            <a:xfrm>
              <a:off x="5703662" y="1200381"/>
              <a:ext cx="1389784" cy="392570"/>
              <a:chOff x="6173066" y="1041163"/>
              <a:chExt cx="1389784" cy="392570"/>
            </a:xfrm>
          </p:grpSpPr>
          <p:sp>
            <p:nvSpPr>
              <p:cNvPr id="253" name="Rectangle: Rounded Corners 252">
                <a:extLst>
                  <a:ext uri="{FF2B5EF4-FFF2-40B4-BE49-F238E27FC236}">
                    <a16:creationId xmlns:a16="http://schemas.microsoft.com/office/drawing/2014/main" id="{5152315C-4031-466B-A413-3DDAF76C4A14}"/>
                  </a:ext>
                </a:extLst>
              </p:cNvPr>
              <p:cNvSpPr/>
              <p:nvPr/>
            </p:nvSpPr>
            <p:spPr>
              <a:xfrm>
                <a:off x="6173066" y="1041163"/>
                <a:ext cx="1389784" cy="3925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Oval 253">
                <a:extLst>
                  <a:ext uri="{FF2B5EF4-FFF2-40B4-BE49-F238E27FC236}">
                    <a16:creationId xmlns:a16="http://schemas.microsoft.com/office/drawing/2014/main" id="{81803ADC-7C40-472D-968D-0BAC43CDFFF3}"/>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5" name="Straight Connector 254">
                <a:extLst>
                  <a:ext uri="{FF2B5EF4-FFF2-40B4-BE49-F238E27FC236}">
                    <a16:creationId xmlns:a16="http://schemas.microsoft.com/office/drawing/2014/main" id="{66F56783-E325-475D-A841-28CE40D9B889}"/>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0A66BF9-230F-494D-A871-B20E8AD83EE4}"/>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8BF6960-C717-46B1-901B-11819CE4B125}"/>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CB16226E-1C25-4F02-889D-170429526B63}"/>
                </a:ext>
              </a:extLst>
            </p:cNvPr>
            <p:cNvGrpSpPr/>
            <p:nvPr/>
          </p:nvGrpSpPr>
          <p:grpSpPr>
            <a:xfrm>
              <a:off x="5703662" y="1746286"/>
              <a:ext cx="1389784" cy="392570"/>
              <a:chOff x="6173066" y="1041163"/>
              <a:chExt cx="1389784" cy="392570"/>
            </a:xfrm>
          </p:grpSpPr>
          <p:sp>
            <p:nvSpPr>
              <p:cNvPr id="259" name="Rectangle: Rounded Corners 258">
                <a:extLst>
                  <a:ext uri="{FF2B5EF4-FFF2-40B4-BE49-F238E27FC236}">
                    <a16:creationId xmlns:a16="http://schemas.microsoft.com/office/drawing/2014/main" id="{BBCAFFFA-1173-490F-A5E6-398F8AB5723C}"/>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Oval 259">
                <a:extLst>
                  <a:ext uri="{FF2B5EF4-FFF2-40B4-BE49-F238E27FC236}">
                    <a16:creationId xmlns:a16="http://schemas.microsoft.com/office/drawing/2014/main" id="{3A0BF765-EE87-454A-8F93-2F12BFC76EA2}"/>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1" name="Straight Connector 260">
                <a:extLst>
                  <a:ext uri="{FF2B5EF4-FFF2-40B4-BE49-F238E27FC236}">
                    <a16:creationId xmlns:a16="http://schemas.microsoft.com/office/drawing/2014/main" id="{C5CAB485-C9EE-4BCD-9172-E671D7A6E8C9}"/>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2E4168C-489E-4353-A671-BD8DDC4887D8}"/>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C0C5A4A-3AA0-4DD2-A521-101C3229D5A3}"/>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B12B8D86-FB32-4C3D-A3C5-B028874AF88E}"/>
                </a:ext>
              </a:extLst>
            </p:cNvPr>
            <p:cNvGrpSpPr/>
            <p:nvPr/>
          </p:nvGrpSpPr>
          <p:grpSpPr>
            <a:xfrm>
              <a:off x="5703662" y="2292191"/>
              <a:ext cx="1389784" cy="392570"/>
              <a:chOff x="6173066" y="1041163"/>
              <a:chExt cx="1389784" cy="392570"/>
            </a:xfrm>
          </p:grpSpPr>
          <p:sp>
            <p:nvSpPr>
              <p:cNvPr id="265" name="Rectangle: Rounded Corners 264">
                <a:extLst>
                  <a:ext uri="{FF2B5EF4-FFF2-40B4-BE49-F238E27FC236}">
                    <a16:creationId xmlns:a16="http://schemas.microsoft.com/office/drawing/2014/main" id="{7372416B-342F-4654-83C0-5FE53BD0E601}"/>
                  </a:ext>
                </a:extLst>
              </p:cNvPr>
              <p:cNvSpPr/>
              <p:nvPr/>
            </p:nvSpPr>
            <p:spPr>
              <a:xfrm>
                <a:off x="6173066" y="1041163"/>
                <a:ext cx="1389784" cy="3925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Oval 265">
                <a:extLst>
                  <a:ext uri="{FF2B5EF4-FFF2-40B4-BE49-F238E27FC236}">
                    <a16:creationId xmlns:a16="http://schemas.microsoft.com/office/drawing/2014/main" id="{AC35EB7E-EBA3-44D7-9A49-A15DD19B1A78}"/>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7" name="Straight Connector 266">
                <a:extLst>
                  <a:ext uri="{FF2B5EF4-FFF2-40B4-BE49-F238E27FC236}">
                    <a16:creationId xmlns:a16="http://schemas.microsoft.com/office/drawing/2014/main" id="{89166654-FAF9-4123-8714-6394F190BA1B}"/>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BB76DFEA-7B59-4AE3-BBAA-E3AAD9A155DB}"/>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E5A2F53-C78F-4D47-8822-9CA463116926}"/>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E0959159-FD86-468F-B2FF-7C188538CA06}"/>
                </a:ext>
              </a:extLst>
            </p:cNvPr>
            <p:cNvGrpSpPr/>
            <p:nvPr/>
          </p:nvGrpSpPr>
          <p:grpSpPr>
            <a:xfrm>
              <a:off x="5703662" y="2838096"/>
              <a:ext cx="1389784" cy="392570"/>
              <a:chOff x="6173066" y="1041163"/>
              <a:chExt cx="1389784" cy="392570"/>
            </a:xfrm>
          </p:grpSpPr>
          <p:sp>
            <p:nvSpPr>
              <p:cNvPr id="271" name="Rectangle: Rounded Corners 270">
                <a:extLst>
                  <a:ext uri="{FF2B5EF4-FFF2-40B4-BE49-F238E27FC236}">
                    <a16:creationId xmlns:a16="http://schemas.microsoft.com/office/drawing/2014/main" id="{B24576D0-6319-446E-BCC1-9A2BE694DC20}"/>
                  </a:ext>
                </a:extLst>
              </p:cNvPr>
              <p:cNvSpPr/>
              <p:nvPr/>
            </p:nvSpPr>
            <p:spPr>
              <a:xfrm>
                <a:off x="6173066" y="1041163"/>
                <a:ext cx="1389784" cy="3925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 name="Oval 271">
                <a:extLst>
                  <a:ext uri="{FF2B5EF4-FFF2-40B4-BE49-F238E27FC236}">
                    <a16:creationId xmlns:a16="http://schemas.microsoft.com/office/drawing/2014/main" id="{56E8CB61-4F3C-4721-81B8-595D527C631B}"/>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3" name="Straight Connector 272">
                <a:extLst>
                  <a:ext uri="{FF2B5EF4-FFF2-40B4-BE49-F238E27FC236}">
                    <a16:creationId xmlns:a16="http://schemas.microsoft.com/office/drawing/2014/main" id="{BD9ED907-352F-4E8F-9651-C76B316E3661}"/>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7CF084F-0471-409C-9280-9746AEDEB5E0}"/>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1818C35C-C911-4CC8-8632-CB76DB5FAFF3}"/>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D3C85AAB-B3A4-4416-B38B-FC5F2B8916C9}"/>
                </a:ext>
              </a:extLst>
            </p:cNvPr>
            <p:cNvGrpSpPr/>
            <p:nvPr/>
          </p:nvGrpSpPr>
          <p:grpSpPr>
            <a:xfrm>
              <a:off x="5703662" y="3384001"/>
              <a:ext cx="1389784" cy="392570"/>
              <a:chOff x="6173066" y="1041163"/>
              <a:chExt cx="1389784" cy="392570"/>
            </a:xfrm>
          </p:grpSpPr>
          <p:sp>
            <p:nvSpPr>
              <p:cNvPr id="277" name="Rectangle: Rounded Corners 276">
                <a:extLst>
                  <a:ext uri="{FF2B5EF4-FFF2-40B4-BE49-F238E27FC236}">
                    <a16:creationId xmlns:a16="http://schemas.microsoft.com/office/drawing/2014/main" id="{A0794C28-C969-4F04-B31E-6B01EBBDB095}"/>
                  </a:ext>
                </a:extLst>
              </p:cNvPr>
              <p:cNvSpPr/>
              <p:nvPr/>
            </p:nvSpPr>
            <p:spPr>
              <a:xfrm>
                <a:off x="6173066" y="1041163"/>
                <a:ext cx="1389784" cy="3925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 name="Oval 277">
                <a:extLst>
                  <a:ext uri="{FF2B5EF4-FFF2-40B4-BE49-F238E27FC236}">
                    <a16:creationId xmlns:a16="http://schemas.microsoft.com/office/drawing/2014/main" id="{D23106D5-FBCF-4A9F-B148-BC8C8BF0D465}"/>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9" name="Straight Connector 278">
                <a:extLst>
                  <a:ext uri="{FF2B5EF4-FFF2-40B4-BE49-F238E27FC236}">
                    <a16:creationId xmlns:a16="http://schemas.microsoft.com/office/drawing/2014/main" id="{044C9787-F878-43BB-BF2E-61C49C5BD803}"/>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3E463A20-B792-4CE0-B1AB-DBC59AB55412}"/>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4314E2B6-DE05-4269-A961-0F03D643977C}"/>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6142145E-FF7E-45D4-852F-6B5865D9B78F}"/>
                </a:ext>
              </a:extLst>
            </p:cNvPr>
            <p:cNvGrpSpPr/>
            <p:nvPr/>
          </p:nvGrpSpPr>
          <p:grpSpPr>
            <a:xfrm>
              <a:off x="5703662" y="3929906"/>
              <a:ext cx="1389784" cy="392570"/>
              <a:chOff x="6173066" y="1041163"/>
              <a:chExt cx="1389784" cy="392570"/>
            </a:xfrm>
          </p:grpSpPr>
          <p:sp>
            <p:nvSpPr>
              <p:cNvPr id="283" name="Rectangle: Rounded Corners 282">
                <a:extLst>
                  <a:ext uri="{FF2B5EF4-FFF2-40B4-BE49-F238E27FC236}">
                    <a16:creationId xmlns:a16="http://schemas.microsoft.com/office/drawing/2014/main" id="{1D2C6CB1-058C-470B-8C6C-0CA3D984B177}"/>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 name="Oval 283">
                <a:extLst>
                  <a:ext uri="{FF2B5EF4-FFF2-40B4-BE49-F238E27FC236}">
                    <a16:creationId xmlns:a16="http://schemas.microsoft.com/office/drawing/2014/main" id="{139190AB-C40F-4928-8C34-7C2B18DF90EB}"/>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5" name="Straight Connector 284">
                <a:extLst>
                  <a:ext uri="{FF2B5EF4-FFF2-40B4-BE49-F238E27FC236}">
                    <a16:creationId xmlns:a16="http://schemas.microsoft.com/office/drawing/2014/main" id="{60A6EB9E-D949-4CEB-A804-EF96037B14FB}"/>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BFEB34A3-6CC2-4802-905C-2B277321DEC1}"/>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DE008CE-AA04-4EBD-BA70-F880D9A53DD6}"/>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6B46793D-3403-4FFA-B5AE-34A91DF10607}"/>
                </a:ext>
              </a:extLst>
            </p:cNvPr>
            <p:cNvGrpSpPr/>
            <p:nvPr/>
          </p:nvGrpSpPr>
          <p:grpSpPr>
            <a:xfrm>
              <a:off x="5703662" y="4475811"/>
              <a:ext cx="1389784" cy="392570"/>
              <a:chOff x="6173066" y="1041163"/>
              <a:chExt cx="1389784" cy="392570"/>
            </a:xfrm>
          </p:grpSpPr>
          <p:sp>
            <p:nvSpPr>
              <p:cNvPr id="289" name="Rectangle: Rounded Corners 288">
                <a:extLst>
                  <a:ext uri="{FF2B5EF4-FFF2-40B4-BE49-F238E27FC236}">
                    <a16:creationId xmlns:a16="http://schemas.microsoft.com/office/drawing/2014/main" id="{C53BC87B-BF93-4AFD-A2E3-B7FB309B482F}"/>
                  </a:ext>
                </a:extLst>
              </p:cNvPr>
              <p:cNvSpPr/>
              <p:nvPr/>
            </p:nvSpPr>
            <p:spPr>
              <a:xfrm>
                <a:off x="6173066" y="1041163"/>
                <a:ext cx="1389784" cy="3925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Oval 289">
                <a:extLst>
                  <a:ext uri="{FF2B5EF4-FFF2-40B4-BE49-F238E27FC236}">
                    <a16:creationId xmlns:a16="http://schemas.microsoft.com/office/drawing/2014/main" id="{2F6F4C8B-8530-4D73-8EC7-EAFAF62FA262}"/>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1" name="Straight Connector 290">
                <a:extLst>
                  <a:ext uri="{FF2B5EF4-FFF2-40B4-BE49-F238E27FC236}">
                    <a16:creationId xmlns:a16="http://schemas.microsoft.com/office/drawing/2014/main" id="{4507E0BF-26EF-4637-9611-10D1D63D0F09}"/>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2CDFB1D-0CCD-4401-9E02-80F66D479759}"/>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DE4265F-414D-4676-8A42-26A0070101CF}"/>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4" name="Group 293">
              <a:extLst>
                <a:ext uri="{FF2B5EF4-FFF2-40B4-BE49-F238E27FC236}">
                  <a16:creationId xmlns:a16="http://schemas.microsoft.com/office/drawing/2014/main" id="{83AF29EE-767C-43CB-BE67-96004BDCAD9A}"/>
                </a:ext>
              </a:extLst>
            </p:cNvPr>
            <p:cNvGrpSpPr/>
            <p:nvPr/>
          </p:nvGrpSpPr>
          <p:grpSpPr>
            <a:xfrm>
              <a:off x="5703662" y="5021716"/>
              <a:ext cx="1389784" cy="392570"/>
              <a:chOff x="6173066" y="1041163"/>
              <a:chExt cx="1389784" cy="392570"/>
            </a:xfrm>
          </p:grpSpPr>
          <p:sp>
            <p:nvSpPr>
              <p:cNvPr id="295" name="Rectangle: Rounded Corners 294">
                <a:extLst>
                  <a:ext uri="{FF2B5EF4-FFF2-40B4-BE49-F238E27FC236}">
                    <a16:creationId xmlns:a16="http://schemas.microsoft.com/office/drawing/2014/main" id="{88A01277-FC6B-4EBB-8792-663042A12685}"/>
                  </a:ext>
                </a:extLst>
              </p:cNvPr>
              <p:cNvSpPr/>
              <p:nvPr/>
            </p:nvSpPr>
            <p:spPr>
              <a:xfrm>
                <a:off x="6173066" y="1041163"/>
                <a:ext cx="1389784" cy="3925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6" name="Oval 295">
                <a:extLst>
                  <a:ext uri="{FF2B5EF4-FFF2-40B4-BE49-F238E27FC236}">
                    <a16:creationId xmlns:a16="http://schemas.microsoft.com/office/drawing/2014/main" id="{3D19A0D3-2763-48AB-9CBC-8F8830B4221B}"/>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7" name="Straight Connector 296">
                <a:extLst>
                  <a:ext uri="{FF2B5EF4-FFF2-40B4-BE49-F238E27FC236}">
                    <a16:creationId xmlns:a16="http://schemas.microsoft.com/office/drawing/2014/main" id="{B3727A0E-E7EB-4168-91C9-CFCCF94F49A8}"/>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B0EDEDE-E6C8-4019-96D6-A559C20FBA8A}"/>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8DCDE90D-D5FE-4553-941B-460F2290973B}"/>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0" name="Group 299">
              <a:extLst>
                <a:ext uri="{FF2B5EF4-FFF2-40B4-BE49-F238E27FC236}">
                  <a16:creationId xmlns:a16="http://schemas.microsoft.com/office/drawing/2014/main" id="{8540E09B-4C09-45A5-9AE8-338712822D31}"/>
                </a:ext>
              </a:extLst>
            </p:cNvPr>
            <p:cNvGrpSpPr/>
            <p:nvPr/>
          </p:nvGrpSpPr>
          <p:grpSpPr>
            <a:xfrm>
              <a:off x="5703662" y="5567621"/>
              <a:ext cx="1389784" cy="392570"/>
              <a:chOff x="6173066" y="1041163"/>
              <a:chExt cx="1389784" cy="392570"/>
            </a:xfrm>
          </p:grpSpPr>
          <p:sp>
            <p:nvSpPr>
              <p:cNvPr id="301" name="Rectangle: Rounded Corners 300">
                <a:extLst>
                  <a:ext uri="{FF2B5EF4-FFF2-40B4-BE49-F238E27FC236}">
                    <a16:creationId xmlns:a16="http://schemas.microsoft.com/office/drawing/2014/main" id="{FEAE8448-76AE-4418-964E-64D32E28487F}"/>
                  </a:ext>
                </a:extLst>
              </p:cNvPr>
              <p:cNvSpPr/>
              <p:nvPr/>
            </p:nvSpPr>
            <p:spPr>
              <a:xfrm>
                <a:off x="6173066" y="1041163"/>
                <a:ext cx="1389784" cy="3925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Oval 301">
                <a:extLst>
                  <a:ext uri="{FF2B5EF4-FFF2-40B4-BE49-F238E27FC236}">
                    <a16:creationId xmlns:a16="http://schemas.microsoft.com/office/drawing/2014/main" id="{02001C79-BC33-4B65-8015-71DAD7E2673E}"/>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3" name="Straight Connector 302">
                <a:extLst>
                  <a:ext uri="{FF2B5EF4-FFF2-40B4-BE49-F238E27FC236}">
                    <a16:creationId xmlns:a16="http://schemas.microsoft.com/office/drawing/2014/main" id="{E71501D9-E187-461E-93FE-C4EE931AB780}"/>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D4666557-5514-4FEC-AE96-87F3C7BB6719}"/>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378235C2-2116-454A-B715-D07A8F72630F}"/>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CD86C88B-77FF-4724-ABA5-946A5613365D}"/>
                </a:ext>
              </a:extLst>
            </p:cNvPr>
            <p:cNvGrpSpPr/>
            <p:nvPr/>
          </p:nvGrpSpPr>
          <p:grpSpPr>
            <a:xfrm>
              <a:off x="5703662" y="6113526"/>
              <a:ext cx="1389784" cy="392570"/>
              <a:chOff x="6173066" y="1041163"/>
              <a:chExt cx="1389784" cy="392570"/>
            </a:xfrm>
          </p:grpSpPr>
          <p:sp>
            <p:nvSpPr>
              <p:cNvPr id="307" name="Rectangle: Rounded Corners 306">
                <a:extLst>
                  <a:ext uri="{FF2B5EF4-FFF2-40B4-BE49-F238E27FC236}">
                    <a16:creationId xmlns:a16="http://schemas.microsoft.com/office/drawing/2014/main" id="{D7667E34-F8D9-48A0-B3A9-860890D74531}"/>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 name="Oval 307">
                <a:extLst>
                  <a:ext uri="{FF2B5EF4-FFF2-40B4-BE49-F238E27FC236}">
                    <a16:creationId xmlns:a16="http://schemas.microsoft.com/office/drawing/2014/main" id="{7EE983B5-EE70-473A-9FDD-118C1DAD403D}"/>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9" name="Straight Connector 308">
                <a:extLst>
                  <a:ext uri="{FF2B5EF4-FFF2-40B4-BE49-F238E27FC236}">
                    <a16:creationId xmlns:a16="http://schemas.microsoft.com/office/drawing/2014/main" id="{D37A7415-83AC-4888-8089-40BA62AA9CBF}"/>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3A5658D1-7DB0-43C4-99FF-D12CF9C74C84}"/>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3E9330D8-F7E5-4ADC-B0EE-6B88A320FAE9}"/>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4" name="Rectangle 313">
              <a:extLst>
                <a:ext uri="{FF2B5EF4-FFF2-40B4-BE49-F238E27FC236}">
                  <a16:creationId xmlns:a16="http://schemas.microsoft.com/office/drawing/2014/main" id="{2F4BEF3A-E1E0-4F83-9D6D-77CADBA12560}"/>
                </a:ext>
              </a:extLst>
            </p:cNvPr>
            <p:cNvSpPr/>
            <p:nvPr/>
          </p:nvSpPr>
          <p:spPr>
            <a:xfrm>
              <a:off x="4536282" y="517745"/>
              <a:ext cx="2254188" cy="563747"/>
            </a:xfrm>
            <a:prstGeom prst="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Rectangle 343">
              <a:extLst>
                <a:ext uri="{FF2B5EF4-FFF2-40B4-BE49-F238E27FC236}">
                  <a16:creationId xmlns:a16="http://schemas.microsoft.com/office/drawing/2014/main" id="{33AC9F99-5006-4CDC-897D-00D47E8D201C}"/>
                </a:ext>
              </a:extLst>
            </p:cNvPr>
            <p:cNvSpPr/>
            <p:nvPr/>
          </p:nvSpPr>
          <p:spPr>
            <a:xfrm>
              <a:off x="4064000" y="1137118"/>
              <a:ext cx="1536700" cy="2168751"/>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9" name="Group 348">
            <a:extLst>
              <a:ext uri="{FF2B5EF4-FFF2-40B4-BE49-F238E27FC236}">
                <a16:creationId xmlns:a16="http://schemas.microsoft.com/office/drawing/2014/main" id="{3CBB59E5-A46A-4DAA-99DE-055EE7F4B003}"/>
              </a:ext>
            </a:extLst>
          </p:cNvPr>
          <p:cNvGrpSpPr/>
          <p:nvPr/>
        </p:nvGrpSpPr>
        <p:grpSpPr>
          <a:xfrm>
            <a:off x="3707793" y="2473011"/>
            <a:ext cx="2656024" cy="4112297"/>
            <a:chOff x="3648075" y="351904"/>
            <a:chExt cx="4152900" cy="6429896"/>
          </a:xfrm>
        </p:grpSpPr>
        <p:sp>
          <p:nvSpPr>
            <p:cNvPr id="350" name="Rectangle 349">
              <a:extLst>
                <a:ext uri="{FF2B5EF4-FFF2-40B4-BE49-F238E27FC236}">
                  <a16:creationId xmlns:a16="http://schemas.microsoft.com/office/drawing/2014/main" id="{79734426-5741-49F5-9285-9C66B5335780}"/>
                </a:ext>
              </a:extLst>
            </p:cNvPr>
            <p:cNvSpPr/>
            <p:nvPr/>
          </p:nvSpPr>
          <p:spPr>
            <a:xfrm>
              <a:off x="3648075" y="351904"/>
              <a:ext cx="4152900" cy="6429896"/>
            </a:xfrm>
            <a:prstGeom prst="rect">
              <a:avLst/>
            </a:prstGeom>
            <a:solidFill>
              <a:schemeClr val="bg1">
                <a:lumMod val="95000"/>
              </a:schemeClr>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F7856083-68C6-4B8A-A67E-C8B6209D9BB8}"/>
                </a:ext>
              </a:extLst>
            </p:cNvPr>
            <p:cNvSpPr/>
            <p:nvPr/>
          </p:nvSpPr>
          <p:spPr>
            <a:xfrm>
              <a:off x="3951721" y="1087942"/>
              <a:ext cx="3363480" cy="5554626"/>
            </a:xfrm>
            <a:prstGeom prst="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2" name="Group 351">
              <a:extLst>
                <a:ext uri="{FF2B5EF4-FFF2-40B4-BE49-F238E27FC236}">
                  <a16:creationId xmlns:a16="http://schemas.microsoft.com/office/drawing/2014/main" id="{12F7A0B5-B0F2-436B-8C96-2C96E7CECBB4}"/>
                </a:ext>
              </a:extLst>
            </p:cNvPr>
            <p:cNvGrpSpPr/>
            <p:nvPr/>
          </p:nvGrpSpPr>
          <p:grpSpPr>
            <a:xfrm>
              <a:off x="4125191" y="1200381"/>
              <a:ext cx="1389784" cy="392570"/>
              <a:chOff x="6173066" y="1041163"/>
              <a:chExt cx="1389784" cy="392570"/>
            </a:xfrm>
          </p:grpSpPr>
          <p:sp>
            <p:nvSpPr>
              <p:cNvPr id="469" name="Rectangle: Rounded Corners 468">
                <a:extLst>
                  <a:ext uri="{FF2B5EF4-FFF2-40B4-BE49-F238E27FC236}">
                    <a16:creationId xmlns:a16="http://schemas.microsoft.com/office/drawing/2014/main" id="{E965BA95-257C-4870-AC4C-84B966257CC6}"/>
                  </a:ext>
                </a:extLst>
              </p:cNvPr>
              <p:cNvSpPr/>
              <p:nvPr/>
            </p:nvSpPr>
            <p:spPr>
              <a:xfrm>
                <a:off x="6173066" y="1041163"/>
                <a:ext cx="1389784" cy="3925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Oval 469">
                <a:extLst>
                  <a:ext uri="{FF2B5EF4-FFF2-40B4-BE49-F238E27FC236}">
                    <a16:creationId xmlns:a16="http://schemas.microsoft.com/office/drawing/2014/main" id="{9DD07A30-C253-4B2C-BE5B-803C83694ABC}"/>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1" name="Straight Connector 470">
                <a:extLst>
                  <a:ext uri="{FF2B5EF4-FFF2-40B4-BE49-F238E27FC236}">
                    <a16:creationId xmlns:a16="http://schemas.microsoft.com/office/drawing/2014/main" id="{3F7733AF-96E5-41D5-93FE-3B3C22818408}"/>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EC8D4C5A-204D-44EC-9F39-8493053E72A0}"/>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C7528FD6-CC38-4E4C-8371-A105E6810AAD}"/>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3" name="Group 352">
              <a:extLst>
                <a:ext uri="{FF2B5EF4-FFF2-40B4-BE49-F238E27FC236}">
                  <a16:creationId xmlns:a16="http://schemas.microsoft.com/office/drawing/2014/main" id="{AAD9ED33-7B73-4C05-9C52-9C7ECDFD04E7}"/>
                </a:ext>
              </a:extLst>
            </p:cNvPr>
            <p:cNvGrpSpPr/>
            <p:nvPr/>
          </p:nvGrpSpPr>
          <p:grpSpPr>
            <a:xfrm>
              <a:off x="4125191" y="1746286"/>
              <a:ext cx="1389784" cy="392570"/>
              <a:chOff x="6173066" y="1041163"/>
              <a:chExt cx="1389784" cy="392570"/>
            </a:xfrm>
          </p:grpSpPr>
          <p:sp>
            <p:nvSpPr>
              <p:cNvPr id="464" name="Rectangle: Rounded Corners 463">
                <a:extLst>
                  <a:ext uri="{FF2B5EF4-FFF2-40B4-BE49-F238E27FC236}">
                    <a16:creationId xmlns:a16="http://schemas.microsoft.com/office/drawing/2014/main" id="{3DECFCBC-B16A-45A3-A866-FC855869B6A2}"/>
                  </a:ext>
                </a:extLst>
              </p:cNvPr>
              <p:cNvSpPr/>
              <p:nvPr/>
            </p:nvSpPr>
            <p:spPr>
              <a:xfrm>
                <a:off x="6173066" y="1041163"/>
                <a:ext cx="1389784" cy="3925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Oval 464">
                <a:extLst>
                  <a:ext uri="{FF2B5EF4-FFF2-40B4-BE49-F238E27FC236}">
                    <a16:creationId xmlns:a16="http://schemas.microsoft.com/office/drawing/2014/main" id="{03B45B7B-AB7A-43DC-A638-D6735767BEFC}"/>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6" name="Straight Connector 465">
                <a:extLst>
                  <a:ext uri="{FF2B5EF4-FFF2-40B4-BE49-F238E27FC236}">
                    <a16:creationId xmlns:a16="http://schemas.microsoft.com/office/drawing/2014/main" id="{14815C5C-40CB-4283-9F5A-24B2CB26C8C0}"/>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DA0E6039-6034-4402-BBFA-E485FA35E5CA}"/>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5F38061D-B410-4842-B934-CD0C6301D34F}"/>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4" name="Group 353">
              <a:extLst>
                <a:ext uri="{FF2B5EF4-FFF2-40B4-BE49-F238E27FC236}">
                  <a16:creationId xmlns:a16="http://schemas.microsoft.com/office/drawing/2014/main" id="{4E48FDA2-A3C3-40EE-A7FE-20DE5C822F7B}"/>
                </a:ext>
              </a:extLst>
            </p:cNvPr>
            <p:cNvGrpSpPr/>
            <p:nvPr/>
          </p:nvGrpSpPr>
          <p:grpSpPr>
            <a:xfrm>
              <a:off x="4125191" y="2292191"/>
              <a:ext cx="1389784" cy="392570"/>
              <a:chOff x="6173066" y="1041163"/>
              <a:chExt cx="1389784" cy="392570"/>
            </a:xfrm>
          </p:grpSpPr>
          <p:sp>
            <p:nvSpPr>
              <p:cNvPr id="459" name="Rectangle: Rounded Corners 458">
                <a:extLst>
                  <a:ext uri="{FF2B5EF4-FFF2-40B4-BE49-F238E27FC236}">
                    <a16:creationId xmlns:a16="http://schemas.microsoft.com/office/drawing/2014/main" id="{8FE79873-F35B-43C9-AF37-7C8B6ADC4D07}"/>
                  </a:ext>
                </a:extLst>
              </p:cNvPr>
              <p:cNvSpPr/>
              <p:nvPr/>
            </p:nvSpPr>
            <p:spPr>
              <a:xfrm>
                <a:off x="6173066" y="1041163"/>
                <a:ext cx="1389784" cy="3925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Oval 459">
                <a:extLst>
                  <a:ext uri="{FF2B5EF4-FFF2-40B4-BE49-F238E27FC236}">
                    <a16:creationId xmlns:a16="http://schemas.microsoft.com/office/drawing/2014/main" id="{559FAC5C-E334-44D2-A174-C77D64F281E9}"/>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1" name="Straight Connector 460">
                <a:extLst>
                  <a:ext uri="{FF2B5EF4-FFF2-40B4-BE49-F238E27FC236}">
                    <a16:creationId xmlns:a16="http://schemas.microsoft.com/office/drawing/2014/main" id="{1ED84C58-AC7E-488D-9280-1E90E1DAD8D8}"/>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2553A68F-7C93-4ED5-90EF-75D49127D299}"/>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13456EF6-7A17-492F-9B7F-628A61C35003}"/>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5" name="Group 354">
              <a:extLst>
                <a:ext uri="{FF2B5EF4-FFF2-40B4-BE49-F238E27FC236}">
                  <a16:creationId xmlns:a16="http://schemas.microsoft.com/office/drawing/2014/main" id="{D679190A-9F37-4661-8347-C8FC43A22BFD}"/>
                </a:ext>
              </a:extLst>
            </p:cNvPr>
            <p:cNvGrpSpPr/>
            <p:nvPr/>
          </p:nvGrpSpPr>
          <p:grpSpPr>
            <a:xfrm>
              <a:off x="4125191" y="2838096"/>
              <a:ext cx="1389784" cy="392570"/>
              <a:chOff x="6173066" y="1041163"/>
              <a:chExt cx="1389784" cy="392570"/>
            </a:xfrm>
          </p:grpSpPr>
          <p:sp>
            <p:nvSpPr>
              <p:cNvPr id="454" name="Rectangle: Rounded Corners 453">
                <a:extLst>
                  <a:ext uri="{FF2B5EF4-FFF2-40B4-BE49-F238E27FC236}">
                    <a16:creationId xmlns:a16="http://schemas.microsoft.com/office/drawing/2014/main" id="{7D2D7E8D-F0EC-428A-888F-51D3E8397402}"/>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Oval 454">
                <a:extLst>
                  <a:ext uri="{FF2B5EF4-FFF2-40B4-BE49-F238E27FC236}">
                    <a16:creationId xmlns:a16="http://schemas.microsoft.com/office/drawing/2014/main" id="{A4963F6A-E8B0-446A-8D01-B317C6787F8E}"/>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6" name="Straight Connector 455">
                <a:extLst>
                  <a:ext uri="{FF2B5EF4-FFF2-40B4-BE49-F238E27FC236}">
                    <a16:creationId xmlns:a16="http://schemas.microsoft.com/office/drawing/2014/main" id="{4AF32C13-C28B-4DA4-810A-3953F1586DD8}"/>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88C9DEC1-BD0E-4851-A883-D478A8E6EED0}"/>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F4225F97-6912-4BC0-BDA2-6518A85C7975}"/>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6" name="Group 355">
              <a:extLst>
                <a:ext uri="{FF2B5EF4-FFF2-40B4-BE49-F238E27FC236}">
                  <a16:creationId xmlns:a16="http://schemas.microsoft.com/office/drawing/2014/main" id="{2B4F3E7F-7665-4728-994C-FDCBF101742B}"/>
                </a:ext>
              </a:extLst>
            </p:cNvPr>
            <p:cNvGrpSpPr/>
            <p:nvPr/>
          </p:nvGrpSpPr>
          <p:grpSpPr>
            <a:xfrm>
              <a:off x="4125191" y="3384001"/>
              <a:ext cx="1389784" cy="392570"/>
              <a:chOff x="6173066" y="1041163"/>
              <a:chExt cx="1389784" cy="392570"/>
            </a:xfrm>
          </p:grpSpPr>
          <p:sp>
            <p:nvSpPr>
              <p:cNvPr id="449" name="Rectangle: Rounded Corners 448">
                <a:extLst>
                  <a:ext uri="{FF2B5EF4-FFF2-40B4-BE49-F238E27FC236}">
                    <a16:creationId xmlns:a16="http://schemas.microsoft.com/office/drawing/2014/main" id="{D466DB88-0067-4A61-9E48-E691BD0EDD75}"/>
                  </a:ext>
                </a:extLst>
              </p:cNvPr>
              <p:cNvSpPr/>
              <p:nvPr/>
            </p:nvSpPr>
            <p:spPr>
              <a:xfrm>
                <a:off x="6173066" y="1041163"/>
                <a:ext cx="1389784" cy="3925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7108B5B0-C29C-4344-A547-B67060A17EB6}"/>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1" name="Straight Connector 450">
                <a:extLst>
                  <a:ext uri="{FF2B5EF4-FFF2-40B4-BE49-F238E27FC236}">
                    <a16:creationId xmlns:a16="http://schemas.microsoft.com/office/drawing/2014/main" id="{8C24F340-D564-41DD-BAC4-8966AC195212}"/>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14E2FE22-7E53-4ED2-94C1-978F43049339}"/>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09DB1EFD-46ED-4760-B1A7-64171CA467A5}"/>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7" name="Group 356">
              <a:extLst>
                <a:ext uri="{FF2B5EF4-FFF2-40B4-BE49-F238E27FC236}">
                  <a16:creationId xmlns:a16="http://schemas.microsoft.com/office/drawing/2014/main" id="{D1F75CD6-78D1-4E4C-89C0-EFC47F0D31CA}"/>
                </a:ext>
              </a:extLst>
            </p:cNvPr>
            <p:cNvGrpSpPr/>
            <p:nvPr/>
          </p:nvGrpSpPr>
          <p:grpSpPr>
            <a:xfrm>
              <a:off x="4125191" y="3929906"/>
              <a:ext cx="1389784" cy="392570"/>
              <a:chOff x="6173066" y="1041163"/>
              <a:chExt cx="1389784" cy="392570"/>
            </a:xfrm>
          </p:grpSpPr>
          <p:sp>
            <p:nvSpPr>
              <p:cNvPr id="444" name="Rectangle: Rounded Corners 443">
                <a:extLst>
                  <a:ext uri="{FF2B5EF4-FFF2-40B4-BE49-F238E27FC236}">
                    <a16:creationId xmlns:a16="http://schemas.microsoft.com/office/drawing/2014/main" id="{0F10551C-788B-4745-8939-5A98397A44C3}"/>
                  </a:ext>
                </a:extLst>
              </p:cNvPr>
              <p:cNvSpPr/>
              <p:nvPr/>
            </p:nvSpPr>
            <p:spPr>
              <a:xfrm>
                <a:off x="6173066" y="1041163"/>
                <a:ext cx="1389784" cy="3925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Oval 444">
                <a:extLst>
                  <a:ext uri="{FF2B5EF4-FFF2-40B4-BE49-F238E27FC236}">
                    <a16:creationId xmlns:a16="http://schemas.microsoft.com/office/drawing/2014/main" id="{CD4A66F0-2D99-472D-9F4F-B5316F2A183A}"/>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6" name="Straight Connector 445">
                <a:extLst>
                  <a:ext uri="{FF2B5EF4-FFF2-40B4-BE49-F238E27FC236}">
                    <a16:creationId xmlns:a16="http://schemas.microsoft.com/office/drawing/2014/main" id="{B1694926-2D22-4289-BC00-A64B58C7D41F}"/>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7016488F-1DB4-46DE-88C8-ED68DD590C0D}"/>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FEB778E-AA11-4E7F-B284-4A0F733A5E8C}"/>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8" name="Group 357">
              <a:extLst>
                <a:ext uri="{FF2B5EF4-FFF2-40B4-BE49-F238E27FC236}">
                  <a16:creationId xmlns:a16="http://schemas.microsoft.com/office/drawing/2014/main" id="{381986A1-3CBF-4B00-B0A7-0FEB8829CDDA}"/>
                </a:ext>
              </a:extLst>
            </p:cNvPr>
            <p:cNvGrpSpPr/>
            <p:nvPr/>
          </p:nvGrpSpPr>
          <p:grpSpPr>
            <a:xfrm>
              <a:off x="4125191" y="4475811"/>
              <a:ext cx="1389784" cy="392570"/>
              <a:chOff x="6173066" y="1041163"/>
              <a:chExt cx="1389784" cy="392570"/>
            </a:xfrm>
          </p:grpSpPr>
          <p:sp>
            <p:nvSpPr>
              <p:cNvPr id="439" name="Rectangle: Rounded Corners 438">
                <a:extLst>
                  <a:ext uri="{FF2B5EF4-FFF2-40B4-BE49-F238E27FC236}">
                    <a16:creationId xmlns:a16="http://schemas.microsoft.com/office/drawing/2014/main" id="{17EE4E3A-4BF0-4BA0-A6F2-BF69A86A147D}"/>
                  </a:ext>
                </a:extLst>
              </p:cNvPr>
              <p:cNvSpPr/>
              <p:nvPr/>
            </p:nvSpPr>
            <p:spPr>
              <a:xfrm>
                <a:off x="6173066" y="1041163"/>
                <a:ext cx="1389784" cy="3925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0" name="Oval 439">
                <a:extLst>
                  <a:ext uri="{FF2B5EF4-FFF2-40B4-BE49-F238E27FC236}">
                    <a16:creationId xmlns:a16="http://schemas.microsoft.com/office/drawing/2014/main" id="{006C1155-EEAD-4819-8189-F3F82F6DB6F8}"/>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1" name="Straight Connector 440">
                <a:extLst>
                  <a:ext uri="{FF2B5EF4-FFF2-40B4-BE49-F238E27FC236}">
                    <a16:creationId xmlns:a16="http://schemas.microsoft.com/office/drawing/2014/main" id="{4018B834-E8FD-449D-A80C-C67A61885CFC}"/>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70E4BE45-2924-4530-86A3-BA2D0F79B9F2}"/>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AE1E609-D1A5-4F8C-A0CF-F2532FCD1C63}"/>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9" name="Group 358">
              <a:extLst>
                <a:ext uri="{FF2B5EF4-FFF2-40B4-BE49-F238E27FC236}">
                  <a16:creationId xmlns:a16="http://schemas.microsoft.com/office/drawing/2014/main" id="{F5C7401F-43E6-46AD-AA49-D665C23FC227}"/>
                </a:ext>
              </a:extLst>
            </p:cNvPr>
            <p:cNvGrpSpPr/>
            <p:nvPr/>
          </p:nvGrpSpPr>
          <p:grpSpPr>
            <a:xfrm>
              <a:off x="4125191" y="5021716"/>
              <a:ext cx="1389784" cy="392570"/>
              <a:chOff x="6173066" y="1041163"/>
              <a:chExt cx="1389784" cy="392570"/>
            </a:xfrm>
          </p:grpSpPr>
          <p:sp>
            <p:nvSpPr>
              <p:cNvPr id="434" name="Rectangle: Rounded Corners 433">
                <a:extLst>
                  <a:ext uri="{FF2B5EF4-FFF2-40B4-BE49-F238E27FC236}">
                    <a16:creationId xmlns:a16="http://schemas.microsoft.com/office/drawing/2014/main" id="{A8AEB825-2E88-422F-9D19-F4C20642223C}"/>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5" name="Oval 434">
                <a:extLst>
                  <a:ext uri="{FF2B5EF4-FFF2-40B4-BE49-F238E27FC236}">
                    <a16:creationId xmlns:a16="http://schemas.microsoft.com/office/drawing/2014/main" id="{F61CC67B-AF08-4DED-B3DE-19092C8E2165}"/>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6" name="Straight Connector 435">
                <a:extLst>
                  <a:ext uri="{FF2B5EF4-FFF2-40B4-BE49-F238E27FC236}">
                    <a16:creationId xmlns:a16="http://schemas.microsoft.com/office/drawing/2014/main" id="{CDDA8937-B22C-44D0-B120-5F7714502D39}"/>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998F59C9-239E-4C1B-990E-6AF939BDEEB2}"/>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0B2500E6-BBC8-4F93-9E41-C460B353CD23}"/>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0" name="Group 359">
              <a:extLst>
                <a:ext uri="{FF2B5EF4-FFF2-40B4-BE49-F238E27FC236}">
                  <a16:creationId xmlns:a16="http://schemas.microsoft.com/office/drawing/2014/main" id="{4BF93B1F-99A5-4404-B1DB-34CADE940337}"/>
                </a:ext>
              </a:extLst>
            </p:cNvPr>
            <p:cNvGrpSpPr/>
            <p:nvPr/>
          </p:nvGrpSpPr>
          <p:grpSpPr>
            <a:xfrm>
              <a:off x="4125191" y="5567621"/>
              <a:ext cx="1389784" cy="392570"/>
              <a:chOff x="6173066" y="1041163"/>
              <a:chExt cx="1389784" cy="392570"/>
            </a:xfrm>
          </p:grpSpPr>
          <p:sp>
            <p:nvSpPr>
              <p:cNvPr id="429" name="Rectangle: Rounded Corners 428">
                <a:extLst>
                  <a:ext uri="{FF2B5EF4-FFF2-40B4-BE49-F238E27FC236}">
                    <a16:creationId xmlns:a16="http://schemas.microsoft.com/office/drawing/2014/main" id="{260A4A70-FFA0-49D0-B03C-E207D489054B}"/>
                  </a:ext>
                </a:extLst>
              </p:cNvPr>
              <p:cNvSpPr/>
              <p:nvPr/>
            </p:nvSpPr>
            <p:spPr>
              <a:xfrm>
                <a:off x="6173066" y="1041163"/>
                <a:ext cx="1389784" cy="3925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 name="Oval 429">
                <a:extLst>
                  <a:ext uri="{FF2B5EF4-FFF2-40B4-BE49-F238E27FC236}">
                    <a16:creationId xmlns:a16="http://schemas.microsoft.com/office/drawing/2014/main" id="{476BE095-3CCB-43A5-9DD8-1040EB6161B0}"/>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1" name="Straight Connector 430">
                <a:extLst>
                  <a:ext uri="{FF2B5EF4-FFF2-40B4-BE49-F238E27FC236}">
                    <a16:creationId xmlns:a16="http://schemas.microsoft.com/office/drawing/2014/main" id="{62B8C826-F438-4D0E-9F5B-425AE8A423C8}"/>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C94B3C80-BC2B-4B71-9B17-0BF3D8A1A3D5}"/>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14FD4D08-58EE-4ECE-BE77-2D9A8C4FC80E}"/>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1" name="Group 360">
              <a:extLst>
                <a:ext uri="{FF2B5EF4-FFF2-40B4-BE49-F238E27FC236}">
                  <a16:creationId xmlns:a16="http://schemas.microsoft.com/office/drawing/2014/main" id="{0AC817AD-AAF2-462A-9C05-45EAAB774D2C}"/>
                </a:ext>
              </a:extLst>
            </p:cNvPr>
            <p:cNvGrpSpPr/>
            <p:nvPr/>
          </p:nvGrpSpPr>
          <p:grpSpPr>
            <a:xfrm>
              <a:off x="4125191" y="6113526"/>
              <a:ext cx="1389784" cy="392570"/>
              <a:chOff x="6173066" y="1041163"/>
              <a:chExt cx="1389784" cy="392570"/>
            </a:xfrm>
          </p:grpSpPr>
          <p:sp>
            <p:nvSpPr>
              <p:cNvPr id="424" name="Rectangle: Rounded Corners 423">
                <a:extLst>
                  <a:ext uri="{FF2B5EF4-FFF2-40B4-BE49-F238E27FC236}">
                    <a16:creationId xmlns:a16="http://schemas.microsoft.com/office/drawing/2014/main" id="{22879DE4-0011-4490-AFB8-4CECA01C9C1A}"/>
                  </a:ext>
                </a:extLst>
              </p:cNvPr>
              <p:cNvSpPr/>
              <p:nvPr/>
            </p:nvSpPr>
            <p:spPr>
              <a:xfrm>
                <a:off x="6173066" y="1041163"/>
                <a:ext cx="1389784" cy="3925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5" name="Oval 424">
                <a:extLst>
                  <a:ext uri="{FF2B5EF4-FFF2-40B4-BE49-F238E27FC236}">
                    <a16:creationId xmlns:a16="http://schemas.microsoft.com/office/drawing/2014/main" id="{B0CD0D99-AFA6-41E3-80CC-4A140F56CE93}"/>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26" name="Straight Connector 425">
                <a:extLst>
                  <a:ext uri="{FF2B5EF4-FFF2-40B4-BE49-F238E27FC236}">
                    <a16:creationId xmlns:a16="http://schemas.microsoft.com/office/drawing/2014/main" id="{995B3C03-C692-464A-B3A8-36C50AFC9F41}"/>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3058DEB3-6EE6-4C21-800C-A61836BDAA87}"/>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A9EAF213-6BBB-4053-A500-6FF6FA2963FD}"/>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2" name="Group 361">
              <a:extLst>
                <a:ext uri="{FF2B5EF4-FFF2-40B4-BE49-F238E27FC236}">
                  <a16:creationId xmlns:a16="http://schemas.microsoft.com/office/drawing/2014/main" id="{541E6F9F-7FF5-4582-B1D5-F2176C6A6FC7}"/>
                </a:ext>
              </a:extLst>
            </p:cNvPr>
            <p:cNvGrpSpPr/>
            <p:nvPr/>
          </p:nvGrpSpPr>
          <p:grpSpPr>
            <a:xfrm>
              <a:off x="5703662" y="1200381"/>
              <a:ext cx="1389784" cy="392570"/>
              <a:chOff x="6173066" y="1041163"/>
              <a:chExt cx="1389784" cy="392570"/>
            </a:xfrm>
          </p:grpSpPr>
          <p:sp>
            <p:nvSpPr>
              <p:cNvPr id="419" name="Rectangle: Rounded Corners 418">
                <a:extLst>
                  <a:ext uri="{FF2B5EF4-FFF2-40B4-BE49-F238E27FC236}">
                    <a16:creationId xmlns:a16="http://schemas.microsoft.com/office/drawing/2014/main" id="{CB769A6E-DD06-42EE-B6DA-3F01BD5ADC8A}"/>
                  </a:ext>
                </a:extLst>
              </p:cNvPr>
              <p:cNvSpPr/>
              <p:nvPr/>
            </p:nvSpPr>
            <p:spPr>
              <a:xfrm>
                <a:off x="6173066" y="1041163"/>
                <a:ext cx="1389784" cy="3925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0" name="Oval 419">
                <a:extLst>
                  <a:ext uri="{FF2B5EF4-FFF2-40B4-BE49-F238E27FC236}">
                    <a16:creationId xmlns:a16="http://schemas.microsoft.com/office/drawing/2014/main" id="{E2581787-8821-40A8-9A6F-D0DCBC4EAE12}"/>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21" name="Straight Connector 420">
                <a:extLst>
                  <a:ext uri="{FF2B5EF4-FFF2-40B4-BE49-F238E27FC236}">
                    <a16:creationId xmlns:a16="http://schemas.microsoft.com/office/drawing/2014/main" id="{7BFFD8FB-B330-4D1F-9C17-0BE27EF70637}"/>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4BD31D63-E18B-4277-9913-A46ECF77814B}"/>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F44452E9-9C2D-4108-9A7B-FAD164DDA8ED}"/>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720D3CAD-0B08-432C-AC02-F1955B4943A2}"/>
                </a:ext>
              </a:extLst>
            </p:cNvPr>
            <p:cNvGrpSpPr/>
            <p:nvPr/>
          </p:nvGrpSpPr>
          <p:grpSpPr>
            <a:xfrm>
              <a:off x="5703662" y="1746286"/>
              <a:ext cx="1389784" cy="392570"/>
              <a:chOff x="6173066" y="1041163"/>
              <a:chExt cx="1389784" cy="392570"/>
            </a:xfrm>
          </p:grpSpPr>
          <p:sp>
            <p:nvSpPr>
              <p:cNvPr id="414" name="Rectangle: Rounded Corners 413">
                <a:extLst>
                  <a:ext uri="{FF2B5EF4-FFF2-40B4-BE49-F238E27FC236}">
                    <a16:creationId xmlns:a16="http://schemas.microsoft.com/office/drawing/2014/main" id="{62230FDC-49D9-422E-88F2-1831E64A9600}"/>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5" name="Oval 414">
                <a:extLst>
                  <a:ext uri="{FF2B5EF4-FFF2-40B4-BE49-F238E27FC236}">
                    <a16:creationId xmlns:a16="http://schemas.microsoft.com/office/drawing/2014/main" id="{4A72D8A4-7F1F-4CD5-AE3D-0AA33D7709BB}"/>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6" name="Straight Connector 415">
                <a:extLst>
                  <a:ext uri="{FF2B5EF4-FFF2-40B4-BE49-F238E27FC236}">
                    <a16:creationId xmlns:a16="http://schemas.microsoft.com/office/drawing/2014/main" id="{6CA5E920-3475-4883-98F7-7DB498B007CC}"/>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E6E18D99-F6B0-436F-94C8-4AA6EF118F96}"/>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64193F67-6BF3-4BA4-AAFF-8AF0FD20472F}"/>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4" name="Group 363">
              <a:extLst>
                <a:ext uri="{FF2B5EF4-FFF2-40B4-BE49-F238E27FC236}">
                  <a16:creationId xmlns:a16="http://schemas.microsoft.com/office/drawing/2014/main" id="{37413228-5088-4C0B-B22A-7AE2BBB89F9C}"/>
                </a:ext>
              </a:extLst>
            </p:cNvPr>
            <p:cNvGrpSpPr/>
            <p:nvPr/>
          </p:nvGrpSpPr>
          <p:grpSpPr>
            <a:xfrm>
              <a:off x="5703662" y="2292191"/>
              <a:ext cx="1389784" cy="392570"/>
              <a:chOff x="6173066" y="1041163"/>
              <a:chExt cx="1389784" cy="392570"/>
            </a:xfrm>
          </p:grpSpPr>
          <p:sp>
            <p:nvSpPr>
              <p:cNvPr id="409" name="Rectangle: Rounded Corners 408">
                <a:extLst>
                  <a:ext uri="{FF2B5EF4-FFF2-40B4-BE49-F238E27FC236}">
                    <a16:creationId xmlns:a16="http://schemas.microsoft.com/office/drawing/2014/main" id="{A16F0308-304D-4D95-8951-831ED5E2C5A3}"/>
                  </a:ext>
                </a:extLst>
              </p:cNvPr>
              <p:cNvSpPr/>
              <p:nvPr/>
            </p:nvSpPr>
            <p:spPr>
              <a:xfrm>
                <a:off x="6173066" y="1041163"/>
                <a:ext cx="1389784" cy="3925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 name="Oval 409">
                <a:extLst>
                  <a:ext uri="{FF2B5EF4-FFF2-40B4-BE49-F238E27FC236}">
                    <a16:creationId xmlns:a16="http://schemas.microsoft.com/office/drawing/2014/main" id="{76105FDA-ED08-411A-91CA-F06D99BDE046}"/>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1" name="Straight Connector 410">
                <a:extLst>
                  <a:ext uri="{FF2B5EF4-FFF2-40B4-BE49-F238E27FC236}">
                    <a16:creationId xmlns:a16="http://schemas.microsoft.com/office/drawing/2014/main" id="{D51F9CDB-B21A-4092-AADC-AE330F923AD9}"/>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80B5FE2B-6056-452A-B047-2732FAA39D50}"/>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7628996C-F2F1-4EE7-8E4C-97A7A083F159}"/>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5" name="Group 364">
              <a:extLst>
                <a:ext uri="{FF2B5EF4-FFF2-40B4-BE49-F238E27FC236}">
                  <a16:creationId xmlns:a16="http://schemas.microsoft.com/office/drawing/2014/main" id="{825C6A11-849F-4F58-8F2D-4AF74873CDBC}"/>
                </a:ext>
              </a:extLst>
            </p:cNvPr>
            <p:cNvGrpSpPr/>
            <p:nvPr/>
          </p:nvGrpSpPr>
          <p:grpSpPr>
            <a:xfrm>
              <a:off x="5703662" y="2838096"/>
              <a:ext cx="1389784" cy="392570"/>
              <a:chOff x="6173066" y="1041163"/>
              <a:chExt cx="1389784" cy="392570"/>
            </a:xfrm>
          </p:grpSpPr>
          <p:sp>
            <p:nvSpPr>
              <p:cNvPr id="404" name="Rectangle: Rounded Corners 403">
                <a:extLst>
                  <a:ext uri="{FF2B5EF4-FFF2-40B4-BE49-F238E27FC236}">
                    <a16:creationId xmlns:a16="http://schemas.microsoft.com/office/drawing/2014/main" id="{4CA5CDE2-8FEC-45DE-BA39-65258408350B}"/>
                  </a:ext>
                </a:extLst>
              </p:cNvPr>
              <p:cNvSpPr/>
              <p:nvPr/>
            </p:nvSpPr>
            <p:spPr>
              <a:xfrm>
                <a:off x="6173066" y="1041163"/>
                <a:ext cx="1389784" cy="3925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5" name="Oval 404">
                <a:extLst>
                  <a:ext uri="{FF2B5EF4-FFF2-40B4-BE49-F238E27FC236}">
                    <a16:creationId xmlns:a16="http://schemas.microsoft.com/office/drawing/2014/main" id="{0DEF4C58-1AB2-45F1-B3FA-A20ADEA17F0A}"/>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6" name="Straight Connector 405">
                <a:extLst>
                  <a:ext uri="{FF2B5EF4-FFF2-40B4-BE49-F238E27FC236}">
                    <a16:creationId xmlns:a16="http://schemas.microsoft.com/office/drawing/2014/main" id="{77C5ED0B-A8F6-4659-A8B9-E2F2122951AD}"/>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6E5C6E46-4185-44CA-8B3C-7C36815A2AAC}"/>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8BC9B242-6FDC-428D-868F-B5E6F12DACCD}"/>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E942D5AE-DE86-4F68-A0EB-2DAC8B6FEC21}"/>
                </a:ext>
              </a:extLst>
            </p:cNvPr>
            <p:cNvGrpSpPr/>
            <p:nvPr/>
          </p:nvGrpSpPr>
          <p:grpSpPr>
            <a:xfrm>
              <a:off x="5703662" y="3384001"/>
              <a:ext cx="1389784" cy="392570"/>
              <a:chOff x="6173066" y="1041163"/>
              <a:chExt cx="1389784" cy="392570"/>
            </a:xfrm>
          </p:grpSpPr>
          <p:sp>
            <p:nvSpPr>
              <p:cNvPr id="399" name="Rectangle: Rounded Corners 398">
                <a:extLst>
                  <a:ext uri="{FF2B5EF4-FFF2-40B4-BE49-F238E27FC236}">
                    <a16:creationId xmlns:a16="http://schemas.microsoft.com/office/drawing/2014/main" id="{2AFBCE7E-0F85-41CC-B534-287216E40B93}"/>
                  </a:ext>
                </a:extLst>
              </p:cNvPr>
              <p:cNvSpPr/>
              <p:nvPr/>
            </p:nvSpPr>
            <p:spPr>
              <a:xfrm>
                <a:off x="6173066" y="1041163"/>
                <a:ext cx="1389784" cy="3925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Oval 399">
                <a:extLst>
                  <a:ext uri="{FF2B5EF4-FFF2-40B4-BE49-F238E27FC236}">
                    <a16:creationId xmlns:a16="http://schemas.microsoft.com/office/drawing/2014/main" id="{C7DCBE95-6166-41BA-866B-7358D5AE6C07}"/>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CA7D4A56-366B-4318-95FA-C60B34DA9D2D}"/>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3C81FF63-A9DB-43EA-AF79-03938A71D014}"/>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793A2024-C2E7-474F-9397-1E8A41355EE6}"/>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7" name="Group 366">
              <a:extLst>
                <a:ext uri="{FF2B5EF4-FFF2-40B4-BE49-F238E27FC236}">
                  <a16:creationId xmlns:a16="http://schemas.microsoft.com/office/drawing/2014/main" id="{EC0164AF-780F-456E-8E09-E94BD1CFFBA9}"/>
                </a:ext>
              </a:extLst>
            </p:cNvPr>
            <p:cNvGrpSpPr/>
            <p:nvPr/>
          </p:nvGrpSpPr>
          <p:grpSpPr>
            <a:xfrm>
              <a:off x="5703662" y="3929906"/>
              <a:ext cx="1389784" cy="392570"/>
              <a:chOff x="6173066" y="1041163"/>
              <a:chExt cx="1389784" cy="392570"/>
            </a:xfrm>
          </p:grpSpPr>
          <p:sp>
            <p:nvSpPr>
              <p:cNvPr id="394" name="Rectangle: Rounded Corners 393">
                <a:extLst>
                  <a:ext uri="{FF2B5EF4-FFF2-40B4-BE49-F238E27FC236}">
                    <a16:creationId xmlns:a16="http://schemas.microsoft.com/office/drawing/2014/main" id="{BC132E28-11FC-4D34-9F64-681858FDCC9E}"/>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5" name="Oval 394">
                <a:extLst>
                  <a:ext uri="{FF2B5EF4-FFF2-40B4-BE49-F238E27FC236}">
                    <a16:creationId xmlns:a16="http://schemas.microsoft.com/office/drawing/2014/main" id="{1BC342B1-7B0D-4CF9-B043-B61BF953A6A1}"/>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6" name="Straight Connector 395">
                <a:extLst>
                  <a:ext uri="{FF2B5EF4-FFF2-40B4-BE49-F238E27FC236}">
                    <a16:creationId xmlns:a16="http://schemas.microsoft.com/office/drawing/2014/main" id="{592384FD-C72A-45E3-8D91-5C7A45E54B54}"/>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DA958B4C-D941-4A45-922E-A0D6C924E05D}"/>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759E3761-3A65-4FBB-B1B1-6100745A0BB2}"/>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8" name="Group 367">
              <a:extLst>
                <a:ext uri="{FF2B5EF4-FFF2-40B4-BE49-F238E27FC236}">
                  <a16:creationId xmlns:a16="http://schemas.microsoft.com/office/drawing/2014/main" id="{F7C9019F-435F-4011-A0FB-C9E641D1CDA9}"/>
                </a:ext>
              </a:extLst>
            </p:cNvPr>
            <p:cNvGrpSpPr/>
            <p:nvPr/>
          </p:nvGrpSpPr>
          <p:grpSpPr>
            <a:xfrm>
              <a:off x="5703662" y="4475811"/>
              <a:ext cx="1389784" cy="392570"/>
              <a:chOff x="6173066" y="1041163"/>
              <a:chExt cx="1389784" cy="392570"/>
            </a:xfrm>
          </p:grpSpPr>
          <p:sp>
            <p:nvSpPr>
              <p:cNvPr id="389" name="Rectangle: Rounded Corners 388">
                <a:extLst>
                  <a:ext uri="{FF2B5EF4-FFF2-40B4-BE49-F238E27FC236}">
                    <a16:creationId xmlns:a16="http://schemas.microsoft.com/office/drawing/2014/main" id="{154BFA6F-9240-43F1-9D80-C26DAB402A12}"/>
                  </a:ext>
                </a:extLst>
              </p:cNvPr>
              <p:cNvSpPr/>
              <p:nvPr/>
            </p:nvSpPr>
            <p:spPr>
              <a:xfrm>
                <a:off x="6173066" y="1041163"/>
                <a:ext cx="1389784" cy="3925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Oval 389">
                <a:extLst>
                  <a:ext uri="{FF2B5EF4-FFF2-40B4-BE49-F238E27FC236}">
                    <a16:creationId xmlns:a16="http://schemas.microsoft.com/office/drawing/2014/main" id="{5DD38092-E091-40B7-9104-A54AA17ACD49}"/>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1" name="Straight Connector 390">
                <a:extLst>
                  <a:ext uri="{FF2B5EF4-FFF2-40B4-BE49-F238E27FC236}">
                    <a16:creationId xmlns:a16="http://schemas.microsoft.com/office/drawing/2014/main" id="{76427043-0040-486C-9D56-A8744035E4EF}"/>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5B40AD1F-AB05-425C-836F-9091764FC270}"/>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7AE42DA8-F3E5-43DB-9C54-AC3D96A60BEB}"/>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9" name="Group 368">
              <a:extLst>
                <a:ext uri="{FF2B5EF4-FFF2-40B4-BE49-F238E27FC236}">
                  <a16:creationId xmlns:a16="http://schemas.microsoft.com/office/drawing/2014/main" id="{9F411358-19B1-4035-989E-21A9F4306015}"/>
                </a:ext>
              </a:extLst>
            </p:cNvPr>
            <p:cNvGrpSpPr/>
            <p:nvPr/>
          </p:nvGrpSpPr>
          <p:grpSpPr>
            <a:xfrm>
              <a:off x="5703662" y="5021716"/>
              <a:ext cx="1389784" cy="392570"/>
              <a:chOff x="6173066" y="1041163"/>
              <a:chExt cx="1389784" cy="392570"/>
            </a:xfrm>
          </p:grpSpPr>
          <p:sp>
            <p:nvSpPr>
              <p:cNvPr id="384" name="Rectangle: Rounded Corners 383">
                <a:extLst>
                  <a:ext uri="{FF2B5EF4-FFF2-40B4-BE49-F238E27FC236}">
                    <a16:creationId xmlns:a16="http://schemas.microsoft.com/office/drawing/2014/main" id="{E0F6B4C7-D481-433B-B9CC-CAD1F09C179B}"/>
                  </a:ext>
                </a:extLst>
              </p:cNvPr>
              <p:cNvSpPr/>
              <p:nvPr/>
            </p:nvSpPr>
            <p:spPr>
              <a:xfrm>
                <a:off x="6173066" y="1041163"/>
                <a:ext cx="1389784" cy="3925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5" name="Oval 384">
                <a:extLst>
                  <a:ext uri="{FF2B5EF4-FFF2-40B4-BE49-F238E27FC236}">
                    <a16:creationId xmlns:a16="http://schemas.microsoft.com/office/drawing/2014/main" id="{D1BF00F9-BF74-4FAC-B4E7-3DFCDB84C147}"/>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6" name="Straight Connector 385">
                <a:extLst>
                  <a:ext uri="{FF2B5EF4-FFF2-40B4-BE49-F238E27FC236}">
                    <a16:creationId xmlns:a16="http://schemas.microsoft.com/office/drawing/2014/main" id="{73300F69-00B1-411E-AE9E-7387E1E6E4CB}"/>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D4FBB229-F3D7-4902-9CF6-D57D24DF1B55}"/>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230E6045-841D-4136-8869-C53DBB1E87A3}"/>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0" name="Group 369">
              <a:extLst>
                <a:ext uri="{FF2B5EF4-FFF2-40B4-BE49-F238E27FC236}">
                  <a16:creationId xmlns:a16="http://schemas.microsoft.com/office/drawing/2014/main" id="{F49D35BC-6002-44F4-A867-241F63484BE7}"/>
                </a:ext>
              </a:extLst>
            </p:cNvPr>
            <p:cNvGrpSpPr/>
            <p:nvPr/>
          </p:nvGrpSpPr>
          <p:grpSpPr>
            <a:xfrm>
              <a:off x="5703662" y="5567621"/>
              <a:ext cx="1389784" cy="392570"/>
              <a:chOff x="6173066" y="1041163"/>
              <a:chExt cx="1389784" cy="392570"/>
            </a:xfrm>
          </p:grpSpPr>
          <p:sp>
            <p:nvSpPr>
              <p:cNvPr id="379" name="Rectangle: Rounded Corners 378">
                <a:extLst>
                  <a:ext uri="{FF2B5EF4-FFF2-40B4-BE49-F238E27FC236}">
                    <a16:creationId xmlns:a16="http://schemas.microsoft.com/office/drawing/2014/main" id="{3E733EFC-DED8-4BF6-A58B-3014EDEDE818}"/>
                  </a:ext>
                </a:extLst>
              </p:cNvPr>
              <p:cNvSpPr/>
              <p:nvPr/>
            </p:nvSpPr>
            <p:spPr>
              <a:xfrm>
                <a:off x="6173066" y="1041163"/>
                <a:ext cx="1389784" cy="3925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0" name="Oval 379">
                <a:extLst>
                  <a:ext uri="{FF2B5EF4-FFF2-40B4-BE49-F238E27FC236}">
                    <a16:creationId xmlns:a16="http://schemas.microsoft.com/office/drawing/2014/main" id="{E1DC0E0D-684D-471F-B192-D3BA5CE15618}"/>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1" name="Straight Connector 380">
                <a:extLst>
                  <a:ext uri="{FF2B5EF4-FFF2-40B4-BE49-F238E27FC236}">
                    <a16:creationId xmlns:a16="http://schemas.microsoft.com/office/drawing/2014/main" id="{852E5524-9E39-4B61-AE89-934AA4D079EB}"/>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FBA5C1C8-5E19-402B-8EBE-FBD402BACCD6}"/>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F7429D83-38AE-4AD3-BCC0-F4A1BC13AE43}"/>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1" name="Group 370">
              <a:extLst>
                <a:ext uri="{FF2B5EF4-FFF2-40B4-BE49-F238E27FC236}">
                  <a16:creationId xmlns:a16="http://schemas.microsoft.com/office/drawing/2014/main" id="{F1D0DF0C-2CAD-4553-A973-E7B6671AC2DF}"/>
                </a:ext>
              </a:extLst>
            </p:cNvPr>
            <p:cNvGrpSpPr/>
            <p:nvPr/>
          </p:nvGrpSpPr>
          <p:grpSpPr>
            <a:xfrm>
              <a:off x="5703662" y="6113526"/>
              <a:ext cx="1389784" cy="392570"/>
              <a:chOff x="6173066" y="1041163"/>
              <a:chExt cx="1389784" cy="392570"/>
            </a:xfrm>
          </p:grpSpPr>
          <p:sp>
            <p:nvSpPr>
              <p:cNvPr id="374" name="Rectangle: Rounded Corners 373">
                <a:extLst>
                  <a:ext uri="{FF2B5EF4-FFF2-40B4-BE49-F238E27FC236}">
                    <a16:creationId xmlns:a16="http://schemas.microsoft.com/office/drawing/2014/main" id="{509B66C3-1EFA-4070-954B-8D367BF99B30}"/>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5" name="Oval 374">
                <a:extLst>
                  <a:ext uri="{FF2B5EF4-FFF2-40B4-BE49-F238E27FC236}">
                    <a16:creationId xmlns:a16="http://schemas.microsoft.com/office/drawing/2014/main" id="{39867FDB-CB3F-4E80-B2EE-69E364DAB9FA}"/>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6" name="Straight Connector 375">
                <a:extLst>
                  <a:ext uri="{FF2B5EF4-FFF2-40B4-BE49-F238E27FC236}">
                    <a16:creationId xmlns:a16="http://schemas.microsoft.com/office/drawing/2014/main" id="{01FAC7EE-71A8-4E94-93AF-E04803D4D3D1}"/>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DB3C192F-6F64-4C44-85B9-6E58CA900A77}"/>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243BFBCF-350D-48BC-B6C4-E843DD1C0342}"/>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2" name="Rectangle 371">
              <a:extLst>
                <a:ext uri="{FF2B5EF4-FFF2-40B4-BE49-F238E27FC236}">
                  <a16:creationId xmlns:a16="http://schemas.microsoft.com/office/drawing/2014/main" id="{0567D472-40BD-469E-853A-D93253E16B88}"/>
                </a:ext>
              </a:extLst>
            </p:cNvPr>
            <p:cNvSpPr/>
            <p:nvPr/>
          </p:nvSpPr>
          <p:spPr>
            <a:xfrm>
              <a:off x="4536282" y="517745"/>
              <a:ext cx="2254188" cy="563747"/>
            </a:xfrm>
            <a:prstGeom prst="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0206B139-6E66-45AB-A106-2CF17C45D8DD}"/>
                </a:ext>
              </a:extLst>
            </p:cNvPr>
            <p:cNvSpPr/>
            <p:nvPr/>
          </p:nvSpPr>
          <p:spPr>
            <a:xfrm>
              <a:off x="4064000" y="1137118"/>
              <a:ext cx="1536700" cy="2168751"/>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603" name="Connector: Elbow 602">
            <a:extLst>
              <a:ext uri="{FF2B5EF4-FFF2-40B4-BE49-F238E27FC236}">
                <a16:creationId xmlns:a16="http://schemas.microsoft.com/office/drawing/2014/main" id="{2D305E8B-886D-4450-8C84-37F7FB189086}"/>
              </a:ext>
            </a:extLst>
          </p:cNvPr>
          <p:cNvCxnSpPr>
            <a:cxnSpLocks/>
            <a:stCxn id="1161" idx="4"/>
            <a:endCxn id="314" idx="0"/>
          </p:cNvCxnSpPr>
          <p:nvPr/>
        </p:nvCxnSpPr>
        <p:spPr>
          <a:xfrm>
            <a:off x="177124" y="1817399"/>
            <a:ext cx="1847832" cy="761677"/>
          </a:xfrm>
          <a:prstGeom prst="bentConnector2">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07" name="Connector: Elbow 606">
            <a:extLst>
              <a:ext uri="{FF2B5EF4-FFF2-40B4-BE49-F238E27FC236}">
                <a16:creationId xmlns:a16="http://schemas.microsoft.com/office/drawing/2014/main" id="{12A268F3-3ED6-43ED-BA52-6D3BA78B9584}"/>
              </a:ext>
            </a:extLst>
          </p:cNvPr>
          <p:cNvCxnSpPr>
            <a:cxnSpLocks/>
            <a:stCxn id="1161" idx="4"/>
            <a:endCxn id="372" idx="0"/>
          </p:cNvCxnSpPr>
          <p:nvPr/>
        </p:nvCxnSpPr>
        <p:spPr>
          <a:xfrm>
            <a:off x="177124" y="1817399"/>
            <a:ext cx="4819573" cy="761677"/>
          </a:xfrm>
          <a:prstGeom prst="bentConnector2">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12" name="Connector: Elbow 611">
            <a:extLst>
              <a:ext uri="{FF2B5EF4-FFF2-40B4-BE49-F238E27FC236}">
                <a16:creationId xmlns:a16="http://schemas.microsoft.com/office/drawing/2014/main" id="{CCD3EC1C-EAAD-44B0-96DD-51204CA3D8AC}"/>
              </a:ext>
            </a:extLst>
          </p:cNvPr>
          <p:cNvCxnSpPr>
            <a:cxnSpLocks/>
            <a:stCxn id="313" idx="3"/>
            <a:endCxn id="372" idx="3"/>
          </p:cNvCxnSpPr>
          <p:nvPr/>
        </p:nvCxnSpPr>
        <p:spPr>
          <a:xfrm>
            <a:off x="1426662" y="1515477"/>
            <a:ext cx="4290877" cy="1243874"/>
          </a:xfrm>
          <a:prstGeom prst="bentConnector3">
            <a:avLst>
              <a:gd name="adj1" fmla="val 104413"/>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615" name="Connector: Elbow 614">
            <a:extLst>
              <a:ext uri="{FF2B5EF4-FFF2-40B4-BE49-F238E27FC236}">
                <a16:creationId xmlns:a16="http://schemas.microsoft.com/office/drawing/2014/main" id="{64AABB46-7A73-4B5F-96FF-0244B7B00613}"/>
              </a:ext>
            </a:extLst>
          </p:cNvPr>
          <p:cNvCxnSpPr>
            <a:cxnSpLocks/>
            <a:stCxn id="313" idx="3"/>
            <a:endCxn id="314" idx="3"/>
          </p:cNvCxnSpPr>
          <p:nvPr/>
        </p:nvCxnSpPr>
        <p:spPr>
          <a:xfrm>
            <a:off x="1426662" y="1515477"/>
            <a:ext cx="1319136" cy="1243874"/>
          </a:xfrm>
          <a:prstGeom prst="bentConnector3">
            <a:avLst>
              <a:gd name="adj1" fmla="val 114356"/>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619" name="TextBox 618">
            <a:extLst>
              <a:ext uri="{FF2B5EF4-FFF2-40B4-BE49-F238E27FC236}">
                <a16:creationId xmlns:a16="http://schemas.microsoft.com/office/drawing/2014/main" id="{F76B8C18-3EE8-47FA-8FA9-FABF705DDE80}"/>
              </a:ext>
            </a:extLst>
          </p:cNvPr>
          <p:cNvSpPr txBox="1"/>
          <p:nvPr/>
        </p:nvSpPr>
        <p:spPr>
          <a:xfrm>
            <a:off x="3392076" y="2035434"/>
            <a:ext cx="341493" cy="22946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AZ1</a:t>
            </a:r>
          </a:p>
        </p:txBody>
      </p:sp>
      <p:sp>
        <p:nvSpPr>
          <p:cNvPr id="620" name="TextBox 619">
            <a:extLst>
              <a:ext uri="{FF2B5EF4-FFF2-40B4-BE49-F238E27FC236}">
                <a16:creationId xmlns:a16="http://schemas.microsoft.com/office/drawing/2014/main" id="{52A13107-7FB3-4797-B111-27F1389901FE}"/>
              </a:ext>
            </a:extLst>
          </p:cNvPr>
          <p:cNvSpPr txBox="1"/>
          <p:nvPr/>
        </p:nvSpPr>
        <p:spPr>
          <a:xfrm>
            <a:off x="2989525" y="2505286"/>
            <a:ext cx="330657" cy="22946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FD1</a:t>
            </a:r>
          </a:p>
        </p:txBody>
      </p:sp>
      <p:sp>
        <p:nvSpPr>
          <p:cNvPr id="621" name="TextBox 620">
            <a:extLst>
              <a:ext uri="{FF2B5EF4-FFF2-40B4-BE49-F238E27FC236}">
                <a16:creationId xmlns:a16="http://schemas.microsoft.com/office/drawing/2014/main" id="{437198EA-D170-44DE-977A-95B925DA5B4C}"/>
              </a:ext>
            </a:extLst>
          </p:cNvPr>
          <p:cNvSpPr txBox="1"/>
          <p:nvPr/>
        </p:nvSpPr>
        <p:spPr>
          <a:xfrm>
            <a:off x="5959911" y="2502977"/>
            <a:ext cx="330657" cy="22946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FD2</a:t>
            </a:r>
          </a:p>
        </p:txBody>
      </p:sp>
      <p:sp>
        <p:nvSpPr>
          <p:cNvPr id="1149" name="TextBox 1148">
            <a:extLst>
              <a:ext uri="{FF2B5EF4-FFF2-40B4-BE49-F238E27FC236}">
                <a16:creationId xmlns:a16="http://schemas.microsoft.com/office/drawing/2014/main" id="{6817D9D2-FBBE-42E4-A0C5-51F39040638F}"/>
              </a:ext>
            </a:extLst>
          </p:cNvPr>
          <p:cNvSpPr txBox="1"/>
          <p:nvPr/>
        </p:nvSpPr>
        <p:spPr>
          <a:xfrm>
            <a:off x="4730917" y="2651204"/>
            <a:ext cx="42242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sp>
        <p:nvSpPr>
          <p:cNvPr id="1150" name="TextBox 1149">
            <a:extLst>
              <a:ext uri="{FF2B5EF4-FFF2-40B4-BE49-F238E27FC236}">
                <a16:creationId xmlns:a16="http://schemas.microsoft.com/office/drawing/2014/main" id="{E3ECED8F-A7C7-4C95-977A-7D5C89699B88}"/>
              </a:ext>
            </a:extLst>
          </p:cNvPr>
          <p:cNvSpPr txBox="1"/>
          <p:nvPr/>
        </p:nvSpPr>
        <p:spPr>
          <a:xfrm>
            <a:off x="1763547" y="2627976"/>
            <a:ext cx="42242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sp>
        <p:nvSpPr>
          <p:cNvPr id="1161" name="Freeform: Shape 1160">
            <a:extLst>
              <a:ext uri="{FF2B5EF4-FFF2-40B4-BE49-F238E27FC236}">
                <a16:creationId xmlns:a16="http://schemas.microsoft.com/office/drawing/2014/main" id="{BB6B5369-2548-45D2-A79E-187CA262E80E}"/>
              </a:ext>
            </a:extLst>
          </p:cNvPr>
          <p:cNvSpPr/>
          <p:nvPr/>
        </p:nvSpPr>
        <p:spPr>
          <a:xfrm>
            <a:off x="177124" y="1479108"/>
            <a:ext cx="190959" cy="338291"/>
          </a:xfrm>
          <a:custGeom>
            <a:avLst/>
            <a:gdLst>
              <a:gd name="connsiteX0" fmla="*/ 979170 w 1017270"/>
              <a:gd name="connsiteY0" fmla="*/ 0 h 1802130"/>
              <a:gd name="connsiteX1" fmla="*/ 472440 w 1017270"/>
              <a:gd name="connsiteY1" fmla="*/ 0 h 1802130"/>
              <a:gd name="connsiteX2" fmla="*/ 7620 w 1017270"/>
              <a:gd name="connsiteY2" fmla="*/ 952500 h 1802130"/>
              <a:gd name="connsiteX3" fmla="*/ 346710 w 1017270"/>
              <a:gd name="connsiteY3" fmla="*/ 952500 h 1802130"/>
              <a:gd name="connsiteX4" fmla="*/ 0 w 1017270"/>
              <a:gd name="connsiteY4" fmla="*/ 1802130 h 1802130"/>
              <a:gd name="connsiteX5" fmla="*/ 1017270 w 1017270"/>
              <a:gd name="connsiteY5" fmla="*/ 605790 h 1802130"/>
              <a:gd name="connsiteX6" fmla="*/ 636270 w 1017270"/>
              <a:gd name="connsiteY6" fmla="*/ 605790 h 1802130"/>
              <a:gd name="connsiteX7" fmla="*/ 979170 w 1017270"/>
              <a:gd name="connsiteY7" fmla="*/ 0 h 180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70" h="1802130">
                <a:moveTo>
                  <a:pt x="979170" y="0"/>
                </a:moveTo>
                <a:lnTo>
                  <a:pt x="472440" y="0"/>
                </a:lnTo>
                <a:lnTo>
                  <a:pt x="7620" y="952500"/>
                </a:lnTo>
                <a:lnTo>
                  <a:pt x="346710" y="952500"/>
                </a:lnTo>
                <a:lnTo>
                  <a:pt x="0" y="1802130"/>
                </a:lnTo>
                <a:lnTo>
                  <a:pt x="1017270" y="605790"/>
                </a:lnTo>
                <a:lnTo>
                  <a:pt x="636270" y="605790"/>
                </a:lnTo>
                <a:lnTo>
                  <a:pt x="97917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6" name="Rectangle 1425">
            <a:extLst>
              <a:ext uri="{FF2B5EF4-FFF2-40B4-BE49-F238E27FC236}">
                <a16:creationId xmlns:a16="http://schemas.microsoft.com/office/drawing/2014/main" id="{116C3808-B3C9-489F-98F4-E83667754507}"/>
              </a:ext>
            </a:extLst>
          </p:cNvPr>
          <p:cNvSpPr/>
          <p:nvPr/>
        </p:nvSpPr>
        <p:spPr>
          <a:xfrm>
            <a:off x="188612" y="149290"/>
            <a:ext cx="4987263"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rPr>
              <a:t>Satellite - Logical View</a:t>
            </a:r>
          </a:p>
        </p:txBody>
      </p:sp>
      <p:sp>
        <p:nvSpPr>
          <p:cNvPr id="1427" name="Rectangle 1426">
            <a:extLst>
              <a:ext uri="{FF2B5EF4-FFF2-40B4-BE49-F238E27FC236}">
                <a16:creationId xmlns:a16="http://schemas.microsoft.com/office/drawing/2014/main" id="{5476C6C6-87F1-42A1-9836-FD8C1B708198}"/>
              </a:ext>
            </a:extLst>
          </p:cNvPr>
          <p:cNvSpPr/>
          <p:nvPr/>
        </p:nvSpPr>
        <p:spPr>
          <a:xfrm>
            <a:off x="6673620" y="1986068"/>
            <a:ext cx="917351" cy="4745783"/>
          </a:xfrm>
          <a:prstGeom prst="rect">
            <a:avLst/>
          </a:prstGeom>
          <a:solidFill>
            <a:schemeClr val="accent6">
              <a:lumMod val="20000"/>
              <a:lumOff val="80000"/>
            </a:schemeClr>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8" name="Rectangle 1427">
            <a:extLst>
              <a:ext uri="{FF2B5EF4-FFF2-40B4-BE49-F238E27FC236}">
                <a16:creationId xmlns:a16="http://schemas.microsoft.com/office/drawing/2014/main" id="{421D4DAE-4586-4D99-B42C-F76C926BEFAB}"/>
              </a:ext>
            </a:extLst>
          </p:cNvPr>
          <p:cNvSpPr/>
          <p:nvPr/>
        </p:nvSpPr>
        <p:spPr>
          <a:xfrm>
            <a:off x="7733885" y="1986068"/>
            <a:ext cx="917351" cy="4745783"/>
          </a:xfrm>
          <a:prstGeom prst="rect">
            <a:avLst/>
          </a:prstGeom>
          <a:solidFill>
            <a:schemeClr val="accent6">
              <a:lumMod val="20000"/>
              <a:lumOff val="80000"/>
            </a:schemeClr>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9" name="TextBox 1428">
            <a:extLst>
              <a:ext uri="{FF2B5EF4-FFF2-40B4-BE49-F238E27FC236}">
                <a16:creationId xmlns:a16="http://schemas.microsoft.com/office/drawing/2014/main" id="{829BEC46-1F35-49CD-90E7-7AD638464CD9}"/>
              </a:ext>
            </a:extLst>
          </p:cNvPr>
          <p:cNvSpPr txBox="1"/>
          <p:nvPr/>
        </p:nvSpPr>
        <p:spPr>
          <a:xfrm>
            <a:off x="6861916" y="2037196"/>
            <a:ext cx="412229"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AZ2</a:t>
            </a:r>
          </a:p>
        </p:txBody>
      </p:sp>
      <p:sp>
        <p:nvSpPr>
          <p:cNvPr id="1430" name="TextBox 1429">
            <a:extLst>
              <a:ext uri="{FF2B5EF4-FFF2-40B4-BE49-F238E27FC236}">
                <a16:creationId xmlns:a16="http://schemas.microsoft.com/office/drawing/2014/main" id="{0EAA30EC-B0F9-4C2A-8D4C-95E5E9401974}"/>
              </a:ext>
            </a:extLst>
          </p:cNvPr>
          <p:cNvSpPr txBox="1"/>
          <p:nvPr/>
        </p:nvSpPr>
        <p:spPr>
          <a:xfrm>
            <a:off x="7986445" y="2011668"/>
            <a:ext cx="412229"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AZ3</a:t>
            </a:r>
          </a:p>
        </p:txBody>
      </p:sp>
      <p:sp>
        <p:nvSpPr>
          <p:cNvPr id="1431" name="TextBox 1430">
            <a:extLst>
              <a:ext uri="{FF2B5EF4-FFF2-40B4-BE49-F238E27FC236}">
                <a16:creationId xmlns:a16="http://schemas.microsoft.com/office/drawing/2014/main" id="{955A4417-E549-4FE4-8C63-5136D24BFB5C}"/>
              </a:ext>
            </a:extLst>
          </p:cNvPr>
          <p:cNvSpPr txBox="1"/>
          <p:nvPr/>
        </p:nvSpPr>
        <p:spPr>
          <a:xfrm>
            <a:off x="10894424" y="5518526"/>
            <a:ext cx="50815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UD 1</a:t>
            </a:r>
          </a:p>
        </p:txBody>
      </p:sp>
      <p:grpSp>
        <p:nvGrpSpPr>
          <p:cNvPr id="1432" name="Group 1431">
            <a:extLst>
              <a:ext uri="{FF2B5EF4-FFF2-40B4-BE49-F238E27FC236}">
                <a16:creationId xmlns:a16="http://schemas.microsoft.com/office/drawing/2014/main" id="{16374627-4931-4A8B-90BD-913DFC874CAF}"/>
              </a:ext>
            </a:extLst>
          </p:cNvPr>
          <p:cNvGrpSpPr/>
          <p:nvPr/>
        </p:nvGrpSpPr>
        <p:grpSpPr>
          <a:xfrm>
            <a:off x="9925047" y="5541730"/>
            <a:ext cx="853500" cy="241087"/>
            <a:chOff x="6173066" y="1041163"/>
            <a:chExt cx="1389784" cy="392570"/>
          </a:xfrm>
        </p:grpSpPr>
        <p:sp>
          <p:nvSpPr>
            <p:cNvPr id="1433" name="Rectangle: Rounded Corners 1432">
              <a:extLst>
                <a:ext uri="{FF2B5EF4-FFF2-40B4-BE49-F238E27FC236}">
                  <a16:creationId xmlns:a16="http://schemas.microsoft.com/office/drawing/2014/main" id="{149F461E-B479-49E1-B3CB-A3C51E22DF90}"/>
                </a:ext>
              </a:extLst>
            </p:cNvPr>
            <p:cNvSpPr/>
            <p:nvPr/>
          </p:nvSpPr>
          <p:spPr>
            <a:xfrm>
              <a:off x="6173066" y="1041163"/>
              <a:ext cx="1389784" cy="3925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4" name="Oval 1433">
              <a:extLst>
                <a:ext uri="{FF2B5EF4-FFF2-40B4-BE49-F238E27FC236}">
                  <a16:creationId xmlns:a16="http://schemas.microsoft.com/office/drawing/2014/main" id="{E3101705-BE73-4F47-936C-8D03B650C982}"/>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35" name="Straight Connector 1434">
              <a:extLst>
                <a:ext uri="{FF2B5EF4-FFF2-40B4-BE49-F238E27FC236}">
                  <a16:creationId xmlns:a16="http://schemas.microsoft.com/office/drawing/2014/main" id="{433EAB5C-9929-468C-9D8C-011435E29527}"/>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6" name="Straight Connector 1435">
              <a:extLst>
                <a:ext uri="{FF2B5EF4-FFF2-40B4-BE49-F238E27FC236}">
                  <a16:creationId xmlns:a16="http://schemas.microsoft.com/office/drawing/2014/main" id="{37155679-5C93-4779-AAE6-A18ACA2A32B2}"/>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7" name="Straight Connector 1436">
              <a:extLst>
                <a:ext uri="{FF2B5EF4-FFF2-40B4-BE49-F238E27FC236}">
                  <a16:creationId xmlns:a16="http://schemas.microsoft.com/office/drawing/2014/main" id="{723F5510-8A8C-43CC-B08A-96603EA94DDC}"/>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38" name="Group 1437">
            <a:extLst>
              <a:ext uri="{FF2B5EF4-FFF2-40B4-BE49-F238E27FC236}">
                <a16:creationId xmlns:a16="http://schemas.microsoft.com/office/drawing/2014/main" id="{A7ECF1C6-7F27-4AA8-810D-18CB3FBE2938}"/>
              </a:ext>
            </a:extLst>
          </p:cNvPr>
          <p:cNvGrpSpPr/>
          <p:nvPr/>
        </p:nvGrpSpPr>
        <p:grpSpPr>
          <a:xfrm>
            <a:off x="9925047" y="5843152"/>
            <a:ext cx="853500" cy="241087"/>
            <a:chOff x="6173066" y="1041163"/>
            <a:chExt cx="1389784" cy="392570"/>
          </a:xfrm>
        </p:grpSpPr>
        <p:sp>
          <p:nvSpPr>
            <p:cNvPr id="1439" name="Rectangle: Rounded Corners 1438">
              <a:extLst>
                <a:ext uri="{FF2B5EF4-FFF2-40B4-BE49-F238E27FC236}">
                  <a16:creationId xmlns:a16="http://schemas.microsoft.com/office/drawing/2014/main" id="{BF750119-BDD2-48A0-8311-DF68782ACD24}"/>
                </a:ext>
              </a:extLst>
            </p:cNvPr>
            <p:cNvSpPr/>
            <p:nvPr/>
          </p:nvSpPr>
          <p:spPr>
            <a:xfrm>
              <a:off x="6173066" y="1041163"/>
              <a:ext cx="1389784" cy="3925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0" name="Oval 1439">
              <a:extLst>
                <a:ext uri="{FF2B5EF4-FFF2-40B4-BE49-F238E27FC236}">
                  <a16:creationId xmlns:a16="http://schemas.microsoft.com/office/drawing/2014/main" id="{75CC455B-BF79-4161-A4B4-CE520B01ABC1}"/>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41" name="Straight Connector 1440">
              <a:extLst>
                <a:ext uri="{FF2B5EF4-FFF2-40B4-BE49-F238E27FC236}">
                  <a16:creationId xmlns:a16="http://schemas.microsoft.com/office/drawing/2014/main" id="{B9FF37DF-6398-44BC-A29B-65B1E65FC9FF}"/>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C62E00EA-3346-4DC2-99A6-9B2CF85D6117}"/>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26F96D77-6FDB-47B8-9188-F084A895BC08}"/>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44" name="Group 1443">
            <a:extLst>
              <a:ext uri="{FF2B5EF4-FFF2-40B4-BE49-F238E27FC236}">
                <a16:creationId xmlns:a16="http://schemas.microsoft.com/office/drawing/2014/main" id="{F1CC091E-8C74-4754-B847-351D63F5F9D9}"/>
              </a:ext>
            </a:extLst>
          </p:cNvPr>
          <p:cNvGrpSpPr/>
          <p:nvPr/>
        </p:nvGrpSpPr>
        <p:grpSpPr>
          <a:xfrm>
            <a:off x="9925047" y="6141724"/>
            <a:ext cx="853500" cy="241087"/>
            <a:chOff x="6173066" y="1041163"/>
            <a:chExt cx="1389784" cy="392570"/>
          </a:xfrm>
        </p:grpSpPr>
        <p:sp>
          <p:nvSpPr>
            <p:cNvPr id="1445" name="Rectangle: Rounded Corners 1444">
              <a:extLst>
                <a:ext uri="{FF2B5EF4-FFF2-40B4-BE49-F238E27FC236}">
                  <a16:creationId xmlns:a16="http://schemas.microsoft.com/office/drawing/2014/main" id="{A7348338-C5E0-41A4-A919-33890180E8CB}"/>
                </a:ext>
              </a:extLst>
            </p:cNvPr>
            <p:cNvSpPr/>
            <p:nvPr/>
          </p:nvSpPr>
          <p:spPr>
            <a:xfrm>
              <a:off x="6173066" y="1041163"/>
              <a:ext cx="1389784" cy="3925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6" name="Oval 1445">
              <a:extLst>
                <a:ext uri="{FF2B5EF4-FFF2-40B4-BE49-F238E27FC236}">
                  <a16:creationId xmlns:a16="http://schemas.microsoft.com/office/drawing/2014/main" id="{D9C5CB62-FF0E-4BDF-A363-EB215071EF11}"/>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47" name="Straight Connector 1446">
              <a:extLst>
                <a:ext uri="{FF2B5EF4-FFF2-40B4-BE49-F238E27FC236}">
                  <a16:creationId xmlns:a16="http://schemas.microsoft.com/office/drawing/2014/main" id="{4EE1819C-8C66-4722-97E7-30FE906A53AE}"/>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6018609C-86D0-46B7-9861-F5253F2A6688}"/>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A7F7977B-12C4-4566-BA7C-E4FF1539C526}"/>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50" name="Group 1449">
            <a:extLst>
              <a:ext uri="{FF2B5EF4-FFF2-40B4-BE49-F238E27FC236}">
                <a16:creationId xmlns:a16="http://schemas.microsoft.com/office/drawing/2014/main" id="{E1E56748-64B8-4A74-A0C7-05ACC4C9B13C}"/>
              </a:ext>
            </a:extLst>
          </p:cNvPr>
          <p:cNvGrpSpPr/>
          <p:nvPr/>
        </p:nvGrpSpPr>
        <p:grpSpPr>
          <a:xfrm>
            <a:off x="9925047" y="6433671"/>
            <a:ext cx="853500" cy="241087"/>
            <a:chOff x="6173066" y="1041163"/>
            <a:chExt cx="1389784" cy="392570"/>
          </a:xfrm>
        </p:grpSpPr>
        <p:sp>
          <p:nvSpPr>
            <p:cNvPr id="1451" name="Rectangle: Rounded Corners 1450">
              <a:extLst>
                <a:ext uri="{FF2B5EF4-FFF2-40B4-BE49-F238E27FC236}">
                  <a16:creationId xmlns:a16="http://schemas.microsoft.com/office/drawing/2014/main" id="{35E4AD33-8FB9-47C4-B57D-ACBBDFA34F14}"/>
                </a:ext>
              </a:extLst>
            </p:cNvPr>
            <p:cNvSpPr/>
            <p:nvPr/>
          </p:nvSpPr>
          <p:spPr>
            <a:xfrm>
              <a:off x="6173066" y="1041163"/>
              <a:ext cx="1389784" cy="3925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2" name="Oval 1451">
              <a:extLst>
                <a:ext uri="{FF2B5EF4-FFF2-40B4-BE49-F238E27FC236}">
                  <a16:creationId xmlns:a16="http://schemas.microsoft.com/office/drawing/2014/main" id="{ED3CAE8E-21C5-41ED-9129-8900AEE75213}"/>
                </a:ext>
              </a:extLst>
            </p:cNvPr>
            <p:cNvSpPr/>
            <p:nvPr/>
          </p:nvSpPr>
          <p:spPr>
            <a:xfrm>
              <a:off x="6361753" y="1126246"/>
              <a:ext cx="222404" cy="222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53" name="Straight Connector 1452">
              <a:extLst>
                <a:ext uri="{FF2B5EF4-FFF2-40B4-BE49-F238E27FC236}">
                  <a16:creationId xmlns:a16="http://schemas.microsoft.com/office/drawing/2014/main" id="{31167279-95FE-4FEA-B242-85DC029FE3B6}"/>
                </a:ext>
              </a:extLst>
            </p:cNvPr>
            <p:cNvCxnSpPr/>
            <p:nvPr/>
          </p:nvCxnSpPr>
          <p:spPr>
            <a:xfrm>
              <a:off x="7077806" y="1150899"/>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A36C22CA-E0EE-4165-9E07-3A4CD2731255}"/>
                </a:ext>
              </a:extLst>
            </p:cNvPr>
            <p:cNvCxnSpPr/>
            <p:nvPr/>
          </p:nvCxnSpPr>
          <p:spPr>
            <a:xfrm>
              <a:off x="7077807" y="1229912"/>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5" name="Straight Connector 1454">
              <a:extLst>
                <a:ext uri="{FF2B5EF4-FFF2-40B4-BE49-F238E27FC236}">
                  <a16:creationId xmlns:a16="http://schemas.microsoft.com/office/drawing/2014/main" id="{DBBACD15-F716-4841-8650-3BD98C8C19E9}"/>
                </a:ext>
              </a:extLst>
            </p:cNvPr>
            <p:cNvCxnSpPr/>
            <p:nvPr/>
          </p:nvCxnSpPr>
          <p:spPr>
            <a:xfrm>
              <a:off x="7077805" y="1314115"/>
              <a:ext cx="3230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56" name="TextBox 1455">
            <a:extLst>
              <a:ext uri="{FF2B5EF4-FFF2-40B4-BE49-F238E27FC236}">
                <a16:creationId xmlns:a16="http://schemas.microsoft.com/office/drawing/2014/main" id="{A5F9A2CC-E9BA-47E2-88F2-5A8E38AF65E8}"/>
              </a:ext>
            </a:extLst>
          </p:cNvPr>
          <p:cNvSpPr txBox="1"/>
          <p:nvPr/>
        </p:nvSpPr>
        <p:spPr>
          <a:xfrm>
            <a:off x="10894424" y="5807240"/>
            <a:ext cx="50815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UD 2</a:t>
            </a:r>
          </a:p>
        </p:txBody>
      </p:sp>
      <p:sp>
        <p:nvSpPr>
          <p:cNvPr id="1457" name="TextBox 1456">
            <a:extLst>
              <a:ext uri="{FF2B5EF4-FFF2-40B4-BE49-F238E27FC236}">
                <a16:creationId xmlns:a16="http://schemas.microsoft.com/office/drawing/2014/main" id="{233DBD71-36C3-419B-8B62-622D653996F3}"/>
              </a:ext>
            </a:extLst>
          </p:cNvPr>
          <p:cNvSpPr txBox="1"/>
          <p:nvPr/>
        </p:nvSpPr>
        <p:spPr>
          <a:xfrm>
            <a:off x="10894424" y="6095954"/>
            <a:ext cx="50815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UD 3</a:t>
            </a:r>
          </a:p>
        </p:txBody>
      </p:sp>
      <p:sp>
        <p:nvSpPr>
          <p:cNvPr id="1458" name="TextBox 1457">
            <a:extLst>
              <a:ext uri="{FF2B5EF4-FFF2-40B4-BE49-F238E27FC236}">
                <a16:creationId xmlns:a16="http://schemas.microsoft.com/office/drawing/2014/main" id="{502F1532-9ECB-4F74-8C4F-1761FB1AF8C1}"/>
              </a:ext>
            </a:extLst>
          </p:cNvPr>
          <p:cNvSpPr txBox="1"/>
          <p:nvPr/>
        </p:nvSpPr>
        <p:spPr>
          <a:xfrm>
            <a:off x="10894424" y="6384668"/>
            <a:ext cx="50815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UD 4</a:t>
            </a:r>
          </a:p>
        </p:txBody>
      </p:sp>
      <p:sp>
        <p:nvSpPr>
          <p:cNvPr id="1459" name="Rectangle 1458">
            <a:extLst>
              <a:ext uri="{FF2B5EF4-FFF2-40B4-BE49-F238E27FC236}">
                <a16:creationId xmlns:a16="http://schemas.microsoft.com/office/drawing/2014/main" id="{E015A21B-D34E-45D7-9AF6-5E31129D4A1C}"/>
              </a:ext>
            </a:extLst>
          </p:cNvPr>
          <p:cNvSpPr/>
          <p:nvPr/>
        </p:nvSpPr>
        <p:spPr>
          <a:xfrm>
            <a:off x="9934969" y="5137797"/>
            <a:ext cx="833656" cy="338704"/>
          </a:xfrm>
          <a:prstGeom prst="rect">
            <a:avLst/>
          </a:prstGeom>
          <a:solidFill>
            <a:schemeClr val="bg1">
              <a:lumMod val="95000"/>
            </a:schemeClr>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0" name="TextBox 1459">
            <a:extLst>
              <a:ext uri="{FF2B5EF4-FFF2-40B4-BE49-F238E27FC236}">
                <a16:creationId xmlns:a16="http://schemas.microsoft.com/office/drawing/2014/main" id="{F8CDAD6A-C772-4B7A-A713-75FD3B5BA17A}"/>
              </a:ext>
            </a:extLst>
          </p:cNvPr>
          <p:cNvSpPr txBox="1"/>
          <p:nvPr/>
        </p:nvSpPr>
        <p:spPr>
          <a:xfrm>
            <a:off x="10894424" y="5175175"/>
            <a:ext cx="27411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FD</a:t>
            </a:r>
          </a:p>
        </p:txBody>
      </p:sp>
      <p:sp>
        <p:nvSpPr>
          <p:cNvPr id="1461" name="Rectangle 1460">
            <a:extLst>
              <a:ext uri="{FF2B5EF4-FFF2-40B4-BE49-F238E27FC236}">
                <a16:creationId xmlns:a16="http://schemas.microsoft.com/office/drawing/2014/main" id="{42A07C10-7C0C-4441-BDC1-0D4C70F6D340}"/>
              </a:ext>
            </a:extLst>
          </p:cNvPr>
          <p:cNvSpPr/>
          <p:nvPr/>
        </p:nvSpPr>
        <p:spPr>
          <a:xfrm>
            <a:off x="8845857" y="1883035"/>
            <a:ext cx="3233575" cy="33701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 </a:t>
            </a:r>
            <a:r>
              <a:rPr kumimoji="0" lang="en-US"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satellite</a:t>
            </a: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is logically divided into multiple AZs (same as the homed Azure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AZs contain racks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Each rack is a single </a:t>
            </a:r>
            <a:r>
              <a:rPr kumimoji="0" lang="en-US"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fault domain (FD)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Rack has servers across multiple </a:t>
            </a:r>
            <a:r>
              <a:rPr kumimoji="0" lang="en-US"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update domains (UD)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63" name="TextBox 1462">
            <a:extLst>
              <a:ext uri="{FF2B5EF4-FFF2-40B4-BE49-F238E27FC236}">
                <a16:creationId xmlns:a16="http://schemas.microsoft.com/office/drawing/2014/main" id="{08FFA310-6726-49DD-942F-695383062982}"/>
              </a:ext>
            </a:extLst>
          </p:cNvPr>
          <p:cNvSpPr txBox="1"/>
          <p:nvPr/>
        </p:nvSpPr>
        <p:spPr>
          <a:xfrm>
            <a:off x="8845858" y="6219262"/>
            <a:ext cx="37651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Site</a:t>
            </a:r>
          </a:p>
        </p:txBody>
      </p:sp>
      <p:sp>
        <p:nvSpPr>
          <p:cNvPr id="1464" name="TextBox 1463">
            <a:extLst>
              <a:ext uri="{FF2B5EF4-FFF2-40B4-BE49-F238E27FC236}">
                <a16:creationId xmlns:a16="http://schemas.microsoft.com/office/drawing/2014/main" id="{A4B65C84-6253-43B2-8188-958DC4DEE565}"/>
              </a:ext>
            </a:extLst>
          </p:cNvPr>
          <p:cNvSpPr txBox="1"/>
          <p:nvPr/>
        </p:nvSpPr>
        <p:spPr>
          <a:xfrm>
            <a:off x="750700" y="2191157"/>
            <a:ext cx="6652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Rack 1</a:t>
            </a:r>
          </a:p>
        </p:txBody>
      </p:sp>
      <p:sp>
        <p:nvSpPr>
          <p:cNvPr id="1465" name="TextBox 1464">
            <a:extLst>
              <a:ext uri="{FF2B5EF4-FFF2-40B4-BE49-F238E27FC236}">
                <a16:creationId xmlns:a16="http://schemas.microsoft.com/office/drawing/2014/main" id="{AF8BC631-7B27-43C8-94D2-D2007FF51A07}"/>
              </a:ext>
            </a:extLst>
          </p:cNvPr>
          <p:cNvSpPr txBox="1"/>
          <p:nvPr/>
        </p:nvSpPr>
        <p:spPr>
          <a:xfrm>
            <a:off x="4111027" y="2209553"/>
            <a:ext cx="66524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Rack 2</a:t>
            </a:r>
          </a:p>
        </p:txBody>
      </p:sp>
      <p:sp>
        <p:nvSpPr>
          <p:cNvPr id="2" name="Date Placeholder 1">
            <a:extLst>
              <a:ext uri="{FF2B5EF4-FFF2-40B4-BE49-F238E27FC236}">
                <a16:creationId xmlns:a16="http://schemas.microsoft.com/office/drawing/2014/main" id="{6C6979CA-0A09-4835-A7C1-FDF2286AC2F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0DB704-EC0D-4F30-9B87-C13B056EE8EE}"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CA6A3A5-4E95-4759-9157-5545D6392D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Under NDA</a:t>
            </a:r>
          </a:p>
        </p:txBody>
      </p:sp>
      <p:sp>
        <p:nvSpPr>
          <p:cNvPr id="4" name="Slide Number Placeholder 3">
            <a:extLst>
              <a:ext uri="{FF2B5EF4-FFF2-40B4-BE49-F238E27FC236}">
                <a16:creationId xmlns:a16="http://schemas.microsoft.com/office/drawing/2014/main" id="{DACB4A2D-78F6-4A79-A43F-35966CB636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9B465-4663-4039-BF9C-0CBB189CEE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5034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82946" y="13304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Application Access Patterns</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225" name="TextBox 224"/>
          <p:cNvSpPr txBox="1"/>
          <p:nvPr/>
        </p:nvSpPr>
        <p:spPr>
          <a:xfrm>
            <a:off x="6738852" y="4776128"/>
            <a:ext cx="5747489" cy="1821084"/>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private traffic</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Network security groups (NSGs)</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Application security groups (ASGs)</a:t>
            </a:r>
          </a:p>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User-Defined routes (UDRs) </a:t>
            </a:r>
          </a:p>
        </p:txBody>
      </p:sp>
      <p:sp>
        <p:nvSpPr>
          <p:cNvPr id="239" name="TextBox 238"/>
          <p:cNvSpPr txBox="1"/>
          <p:nvPr/>
        </p:nvSpPr>
        <p:spPr>
          <a:xfrm>
            <a:off x="-34047" y="3404911"/>
            <a:ext cx="4104001" cy="3320049"/>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to/from Internet</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a:t>
            </a:r>
            <a:r>
              <a:rPr kumimoji="0" lang="en-US" sz="1961" b="0" i="0" u="none" strike="noStrike" kern="1200" cap="none" spc="-49" normalizeH="0" baseline="0" noProof="0" dirty="0" err="1">
                <a:ln>
                  <a:noFill/>
                </a:ln>
                <a:solidFill>
                  <a:srgbClr val="FFFFFF"/>
                </a:solidFill>
                <a:effectLst/>
                <a:uLnTx/>
                <a:uFillTx/>
                <a:latin typeface="Segoe UI Semilight"/>
                <a:ea typeface="+mn-ea"/>
                <a:cs typeface="+mn-cs"/>
              </a:rPr>
              <a:t>DDoS</a:t>
            </a: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protection </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Web Application Firewall</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Azure Firewall</a:t>
            </a:r>
          </a:p>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 Network Virtual Appliances</a:t>
            </a:r>
          </a:p>
          <a:p>
            <a:pPr marL="0" marR="0" lvl="0" indent="0" algn="l" defTabSz="914367" rtl="0" eaLnBrk="1" fontAlgn="auto" latinLnBrk="0" hangingPunct="1">
              <a:lnSpc>
                <a:spcPct val="100000"/>
              </a:lnSpc>
              <a:spcBef>
                <a:spcPts val="0"/>
              </a:spcBef>
              <a:spcAft>
                <a:spcPts val="588"/>
              </a:spcAft>
              <a:buClrTx/>
              <a:buSzTx/>
              <a:buFontTx/>
              <a:buNone/>
              <a:tabLst/>
              <a:defRPr/>
            </a:pPr>
            <a:endParaRPr kumimoji="0" lang="en-US" sz="1961" b="0" i="0" u="none" strike="noStrike" kern="1200" cap="none" spc="-49" normalizeH="0" baseline="0" noProof="0" dirty="0">
              <a:ln>
                <a:noFill/>
              </a:ln>
              <a:solidFill>
                <a:srgbClr val="FFFFFF"/>
              </a:solidFill>
              <a:effectLst/>
              <a:uLnTx/>
              <a:uFillTx/>
              <a:latin typeface="Segoe UI Semilight"/>
              <a:ea typeface="+mn-ea"/>
              <a:cs typeface="+mn-cs"/>
            </a:endParaRPr>
          </a:p>
        </p:txBody>
      </p:sp>
      <p:sp>
        <p:nvSpPr>
          <p:cNvPr id="302" name="TextBox 301"/>
          <p:cNvSpPr txBox="1"/>
          <p:nvPr/>
        </p:nvSpPr>
        <p:spPr>
          <a:xfrm>
            <a:off x="7433655" y="3088332"/>
            <a:ext cx="5182889" cy="1373121"/>
          </a:xfrm>
          <a:prstGeom prst="rect">
            <a:avLst/>
          </a:prstGeom>
          <a:noFill/>
        </p:spPr>
        <p:txBody>
          <a:bodyPr wrap="square" lIns="179240" tIns="143391" rIns="179240" bIns="143391" rtlCol="0">
            <a:noAutofit/>
          </a:bodyPr>
          <a:lstStyle/>
          <a:p>
            <a:pPr marL="0" marR="0" lvl="0" indent="0" algn="l" defTabSz="914367" rtl="0" eaLnBrk="1" fontAlgn="auto" latinLnBrk="0" hangingPunct="1">
              <a:lnSpc>
                <a:spcPct val="90000"/>
              </a:lnSpc>
              <a:spcBef>
                <a:spcPct val="20000"/>
              </a:spcBef>
              <a:spcAft>
                <a:spcPts val="1176"/>
              </a:spcAft>
              <a:buClrTx/>
              <a:buSzPct val="80000"/>
              <a:buFontTx/>
              <a:buNone/>
              <a:tabLst/>
              <a:defRPr/>
            </a:pPr>
            <a:r>
              <a:rPr kumimoji="0" lang="en-US" sz="2353" b="0" i="0" u="none" strike="noStrike" kern="1200" cap="none" spc="0" normalizeH="0" baseline="0" noProof="0" dirty="0">
                <a:ln>
                  <a:noFill/>
                </a:ln>
                <a:gradFill>
                  <a:gsLst>
                    <a:gs pos="0">
                      <a:srgbClr val="47D8FF"/>
                    </a:gs>
                    <a:gs pos="100000">
                      <a:srgbClr val="47D8FF"/>
                    </a:gs>
                  </a:gsLst>
                  <a:lin ang="5400000" scaled="1"/>
                </a:gradFill>
                <a:effectLst/>
                <a:uLnTx/>
                <a:uFillTx/>
                <a:latin typeface="Segoe UI Semilight"/>
                <a:ea typeface="+mn-ea"/>
                <a:cs typeface="+mn-cs"/>
              </a:rPr>
              <a:t>Access to Azure PaaS services</a:t>
            </a:r>
            <a:endParaRPr kumimoji="0" lang="en-US" sz="1765" b="0" i="0" u="none" strike="noStrike" kern="1200" cap="none" spc="-49" normalizeH="0" baseline="0" noProof="0" dirty="0">
              <a:ln>
                <a:noFill/>
              </a:ln>
              <a:solidFill>
                <a:srgbClr val="FFFFFF"/>
              </a:solidFill>
              <a:effectLst/>
              <a:uLnTx/>
              <a:uFillTx/>
              <a:latin typeface="Segoe UI Semilight"/>
              <a:ea typeface="+mn-ea"/>
              <a:cs typeface="+mn-cs"/>
            </a:endParaRPr>
          </a:p>
        </p:txBody>
      </p:sp>
      <p:sp>
        <p:nvSpPr>
          <p:cNvPr id="3" name="Oval 2">
            <a:extLst>
              <a:ext uri="{FF2B5EF4-FFF2-40B4-BE49-F238E27FC236}">
                <a16:creationId xmlns:a16="http://schemas.microsoft.com/office/drawing/2014/main" id="{F9E1FF46-C4F1-46A4-B571-928D1867B6DE}"/>
              </a:ext>
            </a:extLst>
          </p:cNvPr>
          <p:cNvSpPr/>
          <p:nvPr/>
        </p:nvSpPr>
        <p:spPr bwMode="auto">
          <a:xfrm>
            <a:off x="6858778" y="2629261"/>
            <a:ext cx="774972" cy="638444"/>
          </a:xfrm>
          <a:prstGeom prst="ellipse">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sp>
        <p:nvSpPr>
          <p:cNvPr id="277" name="Oval 276">
            <a:extLst>
              <a:ext uri="{FF2B5EF4-FFF2-40B4-BE49-F238E27FC236}">
                <a16:creationId xmlns:a16="http://schemas.microsoft.com/office/drawing/2014/main" id="{CCE9E560-121D-4A5B-936D-677E7DF7BC56}"/>
              </a:ext>
            </a:extLst>
          </p:cNvPr>
          <p:cNvSpPr/>
          <p:nvPr/>
        </p:nvSpPr>
        <p:spPr bwMode="auto">
          <a:xfrm>
            <a:off x="6916230" y="4247198"/>
            <a:ext cx="675999" cy="630795"/>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3</a:t>
            </a:r>
          </a:p>
        </p:txBody>
      </p:sp>
      <p:sp>
        <p:nvSpPr>
          <p:cNvPr id="278" name="Oval 277">
            <a:extLst>
              <a:ext uri="{FF2B5EF4-FFF2-40B4-BE49-F238E27FC236}">
                <a16:creationId xmlns:a16="http://schemas.microsoft.com/office/drawing/2014/main" id="{07E64726-A76D-44DD-827E-2E6F85898D19}"/>
              </a:ext>
            </a:extLst>
          </p:cNvPr>
          <p:cNvSpPr/>
          <p:nvPr/>
        </p:nvSpPr>
        <p:spPr bwMode="auto">
          <a:xfrm>
            <a:off x="2023206" y="1622618"/>
            <a:ext cx="684983" cy="594674"/>
          </a:xfrm>
          <a:prstGeom prst="ellipse">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a:t>
            </a:r>
          </a:p>
        </p:txBody>
      </p:sp>
      <p:sp>
        <p:nvSpPr>
          <p:cNvPr id="2" name="TextBox 1">
            <a:extLst>
              <a:ext uri="{FF2B5EF4-FFF2-40B4-BE49-F238E27FC236}">
                <a16:creationId xmlns:a16="http://schemas.microsoft.com/office/drawing/2014/main" id="{9C080F7B-6619-4916-8C15-BCE897CF6637}"/>
              </a:ext>
            </a:extLst>
          </p:cNvPr>
          <p:cNvSpPr txBox="1"/>
          <p:nvPr/>
        </p:nvSpPr>
        <p:spPr>
          <a:xfrm>
            <a:off x="8220112" y="3486016"/>
            <a:ext cx="3155474" cy="1520416"/>
          </a:xfrm>
          <a:prstGeom prst="rect">
            <a:avLst/>
          </a:prstGeom>
          <a:noFill/>
        </p:spPr>
        <p:txBody>
          <a:bodyPr wrap="square" lIns="179240" tIns="143391" rIns="179240" bIns="143391" rtlCol="0">
            <a:noAutofit/>
          </a:bodyPr>
          <a:lstStyle>
            <a:defPPr>
              <a:defRPr lang="en-US"/>
            </a:defPPr>
            <a:lvl1pPr>
              <a:lnSpc>
                <a:spcPct val="90000"/>
              </a:lnSpc>
              <a:spcBef>
                <a:spcPct val="20000"/>
              </a:spcBef>
              <a:spcAft>
                <a:spcPts val="1176"/>
              </a:spcAft>
              <a:buSzPct val="80000"/>
              <a:defRPr sz="2353">
                <a:gradFill>
                  <a:gsLst>
                    <a:gs pos="0">
                      <a:srgbClr val="47D8FF"/>
                    </a:gs>
                    <a:gs pos="100000">
                      <a:srgbClr val="47D8FF"/>
                    </a:gs>
                  </a:gsLst>
                  <a:lin ang="5400000" scaled="1"/>
                </a:gradFill>
                <a:latin typeface="Segoe UI Semilight"/>
              </a:defRPr>
            </a:lvl1pPr>
          </a:lstStyle>
          <a:p>
            <a:pPr marL="0" marR="0" lvl="0" indent="0" algn="l" defTabSz="914367" rtl="0" eaLnBrk="1" fontAlgn="auto" latinLnBrk="0" hangingPunct="1">
              <a:lnSpc>
                <a:spcPct val="90000"/>
              </a:lnSpc>
              <a:spcBef>
                <a:spcPct val="20000"/>
              </a:spcBef>
              <a:spcAft>
                <a:spcPts val="588"/>
              </a:spcAft>
              <a:buClrTx/>
              <a:buSzPct val="80000"/>
              <a:buFontTx/>
              <a:buNone/>
              <a:tabLst/>
              <a:defRPr/>
            </a:pPr>
            <a:r>
              <a:rPr kumimoji="0" lang="en-US" sz="1961" b="0" i="0" u="none" strike="noStrike" kern="1200" cap="none" spc="-49" normalizeH="0" baseline="0" noProof="0" dirty="0">
                <a:ln>
                  <a:noFill/>
                </a:ln>
                <a:solidFill>
                  <a:srgbClr val="FFFFFF"/>
                </a:solidFill>
                <a:effectLst/>
                <a:uLnTx/>
                <a:uFillTx/>
                <a:latin typeface="Segoe UI Semilight"/>
                <a:ea typeface="+mn-ea"/>
                <a:cs typeface="+mn-cs"/>
              </a:rPr>
              <a:t>Service Endpoints</a:t>
            </a:r>
          </a:p>
        </p:txBody>
      </p:sp>
      <p:sp>
        <p:nvSpPr>
          <p:cNvPr id="284" name="Rectangle 283">
            <a:extLst>
              <a:ext uri="{FF2B5EF4-FFF2-40B4-BE49-F238E27FC236}">
                <a16:creationId xmlns:a16="http://schemas.microsoft.com/office/drawing/2014/main" id="{7D5E2744-240B-4E0A-A0F1-7FB1F44A08C8}"/>
              </a:ext>
            </a:extLst>
          </p:cNvPr>
          <p:cNvSpPr/>
          <p:nvPr/>
        </p:nvSpPr>
        <p:spPr bwMode="auto">
          <a:xfrm>
            <a:off x="3195497" y="1171330"/>
            <a:ext cx="8783837" cy="2811700"/>
          </a:xfrm>
          <a:prstGeom prst="rect">
            <a:avLst/>
          </a:prstGeom>
          <a:noFill/>
          <a:ln w="952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9" name="Group 298">
            <a:extLst>
              <a:ext uri="{FF2B5EF4-FFF2-40B4-BE49-F238E27FC236}">
                <a16:creationId xmlns:a16="http://schemas.microsoft.com/office/drawing/2014/main" id="{172B74C3-5C9D-4940-82EB-45135C92C2E5}"/>
              </a:ext>
            </a:extLst>
          </p:cNvPr>
          <p:cNvGrpSpPr/>
          <p:nvPr/>
        </p:nvGrpSpPr>
        <p:grpSpPr>
          <a:xfrm>
            <a:off x="3330146" y="3306917"/>
            <a:ext cx="3372110" cy="3203330"/>
            <a:chOff x="4560877" y="3447079"/>
            <a:chExt cx="3844341" cy="3547000"/>
          </a:xfrm>
        </p:grpSpPr>
        <p:sp>
          <p:nvSpPr>
            <p:cNvPr id="301" name="TextBox 300">
              <a:extLst>
                <a:ext uri="{FF2B5EF4-FFF2-40B4-BE49-F238E27FC236}">
                  <a16:creationId xmlns:a16="http://schemas.microsoft.com/office/drawing/2014/main" id="{3F1F0380-B968-496B-B5A9-515B6ACF326B}"/>
                </a:ext>
              </a:extLst>
            </p:cNvPr>
            <p:cNvSpPr txBox="1"/>
            <p:nvPr/>
          </p:nvSpPr>
          <p:spPr>
            <a:xfrm>
              <a:off x="6340345" y="4623009"/>
              <a:ext cx="1703203" cy="11273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49" normalizeH="0" baseline="0" noProof="0" dirty="0">
                  <a:ln>
                    <a:noFill/>
                  </a:ln>
                  <a:solidFill>
                    <a:srgbClr val="FFFFFF"/>
                  </a:solidFill>
                  <a:effectLst/>
                  <a:uLnTx/>
                  <a:uFillTx/>
                  <a:latin typeface="Segoe UI Semilight"/>
                  <a:ea typeface="+mn-ea"/>
                  <a:cs typeface="+mn-cs"/>
                </a:rPr>
                <a:t>Backend Connectivity</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686" b="0" i="0" u="none" strike="noStrike" kern="1200" cap="none" spc="-49" normalizeH="0" baseline="0" noProof="0" dirty="0">
                <a:ln>
                  <a:noFill/>
                </a:ln>
                <a:solidFill>
                  <a:srgbClr val="FFFFF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ExpressRoute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VPN Gateways</a:t>
              </a:r>
              <a:endParaRPr kumimoji="0" lang="en-US" sz="1568" b="0" i="0"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endParaRPr>
            </a:p>
          </p:txBody>
        </p:sp>
        <p:grpSp>
          <p:nvGrpSpPr>
            <p:cNvPr id="304" name="Group 303">
              <a:extLst>
                <a:ext uri="{FF2B5EF4-FFF2-40B4-BE49-F238E27FC236}">
                  <a16:creationId xmlns:a16="http://schemas.microsoft.com/office/drawing/2014/main" id="{BFAD0529-A229-46CD-B2A3-2997D4D8AC29}"/>
                </a:ext>
              </a:extLst>
            </p:cNvPr>
            <p:cNvGrpSpPr/>
            <p:nvPr/>
          </p:nvGrpSpPr>
          <p:grpSpPr>
            <a:xfrm>
              <a:off x="4560877" y="4697003"/>
              <a:ext cx="1893269" cy="2297076"/>
              <a:chOff x="1078644" y="2944892"/>
              <a:chExt cx="2747571" cy="3760255"/>
            </a:xfrm>
          </p:grpSpPr>
          <p:sp>
            <p:nvSpPr>
              <p:cNvPr id="417" name="Rectangle 10">
                <a:extLst>
                  <a:ext uri="{FF2B5EF4-FFF2-40B4-BE49-F238E27FC236}">
                    <a16:creationId xmlns:a16="http://schemas.microsoft.com/office/drawing/2014/main" id="{D5B72719-90C5-4F46-AECF-8AC8CF79EE39}"/>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8" name="Rectangle 11">
                <a:extLst>
                  <a:ext uri="{FF2B5EF4-FFF2-40B4-BE49-F238E27FC236}">
                    <a16:creationId xmlns:a16="http://schemas.microsoft.com/office/drawing/2014/main" id="{96350BA2-74AC-403E-84CC-287D298AA02D}"/>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Rectangle 21">
                <a:extLst>
                  <a:ext uri="{FF2B5EF4-FFF2-40B4-BE49-F238E27FC236}">
                    <a16:creationId xmlns:a16="http://schemas.microsoft.com/office/drawing/2014/main" id="{E8B16297-D90D-4CD0-B0D1-FBD50E85124B}"/>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22">
                <a:extLst>
                  <a:ext uri="{FF2B5EF4-FFF2-40B4-BE49-F238E27FC236}">
                    <a16:creationId xmlns:a16="http://schemas.microsoft.com/office/drawing/2014/main" id="{D0C6063F-45A1-4206-9426-968C8F56D873}"/>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Rectangle 26">
                <a:extLst>
                  <a:ext uri="{FF2B5EF4-FFF2-40B4-BE49-F238E27FC236}">
                    <a16:creationId xmlns:a16="http://schemas.microsoft.com/office/drawing/2014/main" id="{F46D489A-B6DC-48B3-B1A1-12118FB4AB2B}"/>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Rectangle 27">
                <a:extLst>
                  <a:ext uri="{FF2B5EF4-FFF2-40B4-BE49-F238E27FC236}">
                    <a16:creationId xmlns:a16="http://schemas.microsoft.com/office/drawing/2014/main" id="{5EF00347-A7A3-4723-8363-112298D2202D}"/>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28">
                <a:extLst>
                  <a:ext uri="{FF2B5EF4-FFF2-40B4-BE49-F238E27FC236}">
                    <a16:creationId xmlns:a16="http://schemas.microsoft.com/office/drawing/2014/main" id="{41CA3757-9BDE-470E-A016-47C0F06CB714}"/>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Freeform 29">
                <a:extLst>
                  <a:ext uri="{FF2B5EF4-FFF2-40B4-BE49-F238E27FC236}">
                    <a16:creationId xmlns:a16="http://schemas.microsoft.com/office/drawing/2014/main" id="{E5E7EEB3-18E1-49B9-8F71-F4BFBFD3D345}"/>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Rectangle 30">
                <a:extLst>
                  <a:ext uri="{FF2B5EF4-FFF2-40B4-BE49-F238E27FC236}">
                    <a16:creationId xmlns:a16="http://schemas.microsoft.com/office/drawing/2014/main" id="{396488D7-912E-44E8-8DD3-25EADEDD7068}"/>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Rectangle 31">
                <a:extLst>
                  <a:ext uri="{FF2B5EF4-FFF2-40B4-BE49-F238E27FC236}">
                    <a16:creationId xmlns:a16="http://schemas.microsoft.com/office/drawing/2014/main" id="{6189A1FE-B9BC-4633-A95F-5986042A8960}"/>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Rectangle 32">
                <a:extLst>
                  <a:ext uri="{FF2B5EF4-FFF2-40B4-BE49-F238E27FC236}">
                    <a16:creationId xmlns:a16="http://schemas.microsoft.com/office/drawing/2014/main" id="{E40E767F-F91F-491C-A897-46D8561D7A1E}"/>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Rectangle 33">
                <a:extLst>
                  <a:ext uri="{FF2B5EF4-FFF2-40B4-BE49-F238E27FC236}">
                    <a16:creationId xmlns:a16="http://schemas.microsoft.com/office/drawing/2014/main" id="{2E9A6B21-F368-42F3-BE10-90FC6BFBBC4B}"/>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9" name="Rectangle 34">
                <a:extLst>
                  <a:ext uri="{FF2B5EF4-FFF2-40B4-BE49-F238E27FC236}">
                    <a16:creationId xmlns:a16="http://schemas.microsoft.com/office/drawing/2014/main" id="{B75E643D-EAE9-4D32-8857-5AC0B5E19A9D}"/>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0" name="Rectangle 35">
                <a:extLst>
                  <a:ext uri="{FF2B5EF4-FFF2-40B4-BE49-F238E27FC236}">
                    <a16:creationId xmlns:a16="http://schemas.microsoft.com/office/drawing/2014/main" id="{CB2D67A5-D60F-4C83-9A2E-3ED58047798E}"/>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1" name="Rectangle 36">
                <a:extLst>
                  <a:ext uri="{FF2B5EF4-FFF2-40B4-BE49-F238E27FC236}">
                    <a16:creationId xmlns:a16="http://schemas.microsoft.com/office/drawing/2014/main" id="{29DA84AE-851D-4DF9-B9F4-7E570B1790B5}"/>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2" name="Rectangle 37">
                <a:extLst>
                  <a:ext uri="{FF2B5EF4-FFF2-40B4-BE49-F238E27FC236}">
                    <a16:creationId xmlns:a16="http://schemas.microsoft.com/office/drawing/2014/main" id="{047DF70A-F25F-470E-B899-07669F8B4BBB}"/>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3" name="Rectangle 38">
                <a:extLst>
                  <a:ext uri="{FF2B5EF4-FFF2-40B4-BE49-F238E27FC236}">
                    <a16:creationId xmlns:a16="http://schemas.microsoft.com/office/drawing/2014/main" id="{F6216427-0C3A-450D-80B1-2FDAA7745B0A}"/>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4" name="Rectangle 39">
                <a:extLst>
                  <a:ext uri="{FF2B5EF4-FFF2-40B4-BE49-F238E27FC236}">
                    <a16:creationId xmlns:a16="http://schemas.microsoft.com/office/drawing/2014/main" id="{871DEA16-C2E6-4464-85C4-E96B8425A2AA}"/>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5" name="Rectangle 40">
                <a:extLst>
                  <a:ext uri="{FF2B5EF4-FFF2-40B4-BE49-F238E27FC236}">
                    <a16:creationId xmlns:a16="http://schemas.microsoft.com/office/drawing/2014/main" id="{4A2F75D5-A9A5-4F3B-BC5E-6CE25790F410}"/>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6" name="Rectangle 41">
                <a:extLst>
                  <a:ext uri="{FF2B5EF4-FFF2-40B4-BE49-F238E27FC236}">
                    <a16:creationId xmlns:a16="http://schemas.microsoft.com/office/drawing/2014/main" id="{0F490032-883A-4920-9ED2-FF9A0478D09A}"/>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7" name="Rectangle 42">
                <a:extLst>
                  <a:ext uri="{FF2B5EF4-FFF2-40B4-BE49-F238E27FC236}">
                    <a16:creationId xmlns:a16="http://schemas.microsoft.com/office/drawing/2014/main" id="{F0DC1C90-B307-4C0E-8B5E-D80EF2EB120C}"/>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8" name="Rectangle 43">
                <a:extLst>
                  <a:ext uri="{FF2B5EF4-FFF2-40B4-BE49-F238E27FC236}">
                    <a16:creationId xmlns:a16="http://schemas.microsoft.com/office/drawing/2014/main" id="{630EC15E-7F6F-4759-808B-50177883AD01}"/>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9" name="Rectangle 44">
                <a:extLst>
                  <a:ext uri="{FF2B5EF4-FFF2-40B4-BE49-F238E27FC236}">
                    <a16:creationId xmlns:a16="http://schemas.microsoft.com/office/drawing/2014/main" id="{D90CD9F4-406D-4CD7-A0BE-0A2EBF6207C5}"/>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0" name="Rectangle 45">
                <a:extLst>
                  <a:ext uri="{FF2B5EF4-FFF2-40B4-BE49-F238E27FC236}">
                    <a16:creationId xmlns:a16="http://schemas.microsoft.com/office/drawing/2014/main" id="{2FFAE2B0-0BFB-4F96-9A38-73D1D7B58D79}"/>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1" name="Rectangle 46">
                <a:extLst>
                  <a:ext uri="{FF2B5EF4-FFF2-40B4-BE49-F238E27FC236}">
                    <a16:creationId xmlns:a16="http://schemas.microsoft.com/office/drawing/2014/main" id="{7DB38EE0-79DB-4285-BD27-A4E5D5A1A2C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2" name="Rectangle 47">
                <a:extLst>
                  <a:ext uri="{FF2B5EF4-FFF2-40B4-BE49-F238E27FC236}">
                    <a16:creationId xmlns:a16="http://schemas.microsoft.com/office/drawing/2014/main" id="{8A33FD20-229F-49A5-9DD9-39F2DC2273E7}"/>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3" name="Rectangle 48">
                <a:extLst>
                  <a:ext uri="{FF2B5EF4-FFF2-40B4-BE49-F238E27FC236}">
                    <a16:creationId xmlns:a16="http://schemas.microsoft.com/office/drawing/2014/main" id="{2E3EC690-ABB9-4EE8-B53F-0323E068BFB9}"/>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4" name="Rectangle 49">
                <a:extLst>
                  <a:ext uri="{FF2B5EF4-FFF2-40B4-BE49-F238E27FC236}">
                    <a16:creationId xmlns:a16="http://schemas.microsoft.com/office/drawing/2014/main" id="{DEFABE78-D4A1-4DEF-A8F9-249CA17FFDC9}"/>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5" name="Rectangle 50">
                <a:extLst>
                  <a:ext uri="{FF2B5EF4-FFF2-40B4-BE49-F238E27FC236}">
                    <a16:creationId xmlns:a16="http://schemas.microsoft.com/office/drawing/2014/main" id="{F9252318-F404-474C-BFDA-ABD7CB51B06C}"/>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6" name="Rectangle 51">
                <a:extLst>
                  <a:ext uri="{FF2B5EF4-FFF2-40B4-BE49-F238E27FC236}">
                    <a16:creationId xmlns:a16="http://schemas.microsoft.com/office/drawing/2014/main" id="{096C8490-BBCD-481E-B479-6B8E0BE11973}"/>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7" name="Rectangle 52">
                <a:extLst>
                  <a:ext uri="{FF2B5EF4-FFF2-40B4-BE49-F238E27FC236}">
                    <a16:creationId xmlns:a16="http://schemas.microsoft.com/office/drawing/2014/main" id="{7C1ECED2-F11A-430B-9B04-1C900AB64B5C}"/>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8" name="Rectangle 53">
                <a:extLst>
                  <a:ext uri="{FF2B5EF4-FFF2-40B4-BE49-F238E27FC236}">
                    <a16:creationId xmlns:a16="http://schemas.microsoft.com/office/drawing/2014/main" id="{FCEBE611-E527-4704-A457-BC2699A326F3}"/>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9" name="Rectangle 54">
                <a:extLst>
                  <a:ext uri="{FF2B5EF4-FFF2-40B4-BE49-F238E27FC236}">
                    <a16:creationId xmlns:a16="http://schemas.microsoft.com/office/drawing/2014/main" id="{A70E1B98-09BE-47B5-BF4C-D6E749EAA297}"/>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0" name="Rectangle 55">
                <a:extLst>
                  <a:ext uri="{FF2B5EF4-FFF2-40B4-BE49-F238E27FC236}">
                    <a16:creationId xmlns:a16="http://schemas.microsoft.com/office/drawing/2014/main" id="{3A9B8A6D-FFB8-4725-8E1C-2AFBCDD66975}"/>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1" name="Rectangle 56">
                <a:extLst>
                  <a:ext uri="{FF2B5EF4-FFF2-40B4-BE49-F238E27FC236}">
                    <a16:creationId xmlns:a16="http://schemas.microsoft.com/office/drawing/2014/main" id="{B5B20C3B-CAC8-455F-9760-3BE8F7A1F753}"/>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2" name="Rectangle 57">
                <a:extLst>
                  <a:ext uri="{FF2B5EF4-FFF2-40B4-BE49-F238E27FC236}">
                    <a16:creationId xmlns:a16="http://schemas.microsoft.com/office/drawing/2014/main" id="{99FFB605-428B-4181-A49E-EA2900992A80}"/>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3" name="Rectangle 58">
                <a:extLst>
                  <a:ext uri="{FF2B5EF4-FFF2-40B4-BE49-F238E27FC236}">
                    <a16:creationId xmlns:a16="http://schemas.microsoft.com/office/drawing/2014/main" id="{2956E83A-5755-43D1-8002-EEFA7CCEF12A}"/>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4" name="Rectangle 59">
                <a:extLst>
                  <a:ext uri="{FF2B5EF4-FFF2-40B4-BE49-F238E27FC236}">
                    <a16:creationId xmlns:a16="http://schemas.microsoft.com/office/drawing/2014/main" id="{F7776106-9AD9-4F30-990D-811B86703CE9}"/>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5" name="Rectangle 60">
                <a:extLst>
                  <a:ext uri="{FF2B5EF4-FFF2-40B4-BE49-F238E27FC236}">
                    <a16:creationId xmlns:a16="http://schemas.microsoft.com/office/drawing/2014/main" id="{1FE3172B-804E-45A4-B12C-7878F768BC1E}"/>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6" name="Rectangle 61">
                <a:extLst>
                  <a:ext uri="{FF2B5EF4-FFF2-40B4-BE49-F238E27FC236}">
                    <a16:creationId xmlns:a16="http://schemas.microsoft.com/office/drawing/2014/main" id="{EA71C368-8D0F-4DE2-A645-CB83054A743C}"/>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7" name="Rectangle 62">
                <a:extLst>
                  <a:ext uri="{FF2B5EF4-FFF2-40B4-BE49-F238E27FC236}">
                    <a16:creationId xmlns:a16="http://schemas.microsoft.com/office/drawing/2014/main" id="{35269034-E778-424E-B04D-EEB497CF9C19}"/>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8" name="Freeform 63">
                <a:extLst>
                  <a:ext uri="{FF2B5EF4-FFF2-40B4-BE49-F238E27FC236}">
                    <a16:creationId xmlns:a16="http://schemas.microsoft.com/office/drawing/2014/main" id="{46C73E1C-F11C-457D-8CDD-9DF1487648F6}"/>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9" name="Freeform 64">
                <a:extLst>
                  <a:ext uri="{FF2B5EF4-FFF2-40B4-BE49-F238E27FC236}">
                    <a16:creationId xmlns:a16="http://schemas.microsoft.com/office/drawing/2014/main" id="{B5FC815A-7F14-4986-AB79-2C986A95EC94}"/>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0" name="Freeform 65">
                <a:extLst>
                  <a:ext uri="{FF2B5EF4-FFF2-40B4-BE49-F238E27FC236}">
                    <a16:creationId xmlns:a16="http://schemas.microsoft.com/office/drawing/2014/main" id="{6B30FAE3-54B9-4099-9E89-74391F1F7A06}"/>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1" name="Freeform 66">
                <a:extLst>
                  <a:ext uri="{FF2B5EF4-FFF2-40B4-BE49-F238E27FC236}">
                    <a16:creationId xmlns:a16="http://schemas.microsoft.com/office/drawing/2014/main" id="{A6FB6F0F-1767-4A16-A1A0-E2ACF5DAC1F3}"/>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2" name="Freeform 67">
                <a:extLst>
                  <a:ext uri="{FF2B5EF4-FFF2-40B4-BE49-F238E27FC236}">
                    <a16:creationId xmlns:a16="http://schemas.microsoft.com/office/drawing/2014/main" id="{F6895FE0-E07B-497F-B9E2-59973D188DA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3" name="Freeform 68">
                <a:extLst>
                  <a:ext uri="{FF2B5EF4-FFF2-40B4-BE49-F238E27FC236}">
                    <a16:creationId xmlns:a16="http://schemas.microsoft.com/office/drawing/2014/main" id="{7AF87589-5647-484C-8B54-C543E1F3DEF3}"/>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4" name="Freeform 69">
                <a:extLst>
                  <a:ext uri="{FF2B5EF4-FFF2-40B4-BE49-F238E27FC236}">
                    <a16:creationId xmlns:a16="http://schemas.microsoft.com/office/drawing/2014/main" id="{B7D34D4A-7AC2-4B5A-873A-2F473AB353FB}"/>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5" name="Freeform 70">
                <a:extLst>
                  <a:ext uri="{FF2B5EF4-FFF2-40B4-BE49-F238E27FC236}">
                    <a16:creationId xmlns:a16="http://schemas.microsoft.com/office/drawing/2014/main" id="{E4B890A4-AEB0-4516-BC5C-397ED47063B7}"/>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6" name="Rectangle 71">
                <a:extLst>
                  <a:ext uri="{FF2B5EF4-FFF2-40B4-BE49-F238E27FC236}">
                    <a16:creationId xmlns:a16="http://schemas.microsoft.com/office/drawing/2014/main" id="{7DA0189F-3816-4B0A-9608-B85A07964FE4}"/>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7" name="Rectangle 72">
                <a:extLst>
                  <a:ext uri="{FF2B5EF4-FFF2-40B4-BE49-F238E27FC236}">
                    <a16:creationId xmlns:a16="http://schemas.microsoft.com/office/drawing/2014/main" id="{7042B22B-335F-4756-A904-DCAF1A856C77}"/>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8" name="Rectangle 73">
                <a:extLst>
                  <a:ext uri="{FF2B5EF4-FFF2-40B4-BE49-F238E27FC236}">
                    <a16:creationId xmlns:a16="http://schemas.microsoft.com/office/drawing/2014/main" id="{A6F98426-9A5B-480F-876B-D0B0B885209C}"/>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9" name="Rectangle 74">
                <a:extLst>
                  <a:ext uri="{FF2B5EF4-FFF2-40B4-BE49-F238E27FC236}">
                    <a16:creationId xmlns:a16="http://schemas.microsoft.com/office/drawing/2014/main" id="{1DAD0DC9-23CD-48A5-928C-ABD546BF1041}"/>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0" name="Rectangle 75">
                <a:extLst>
                  <a:ext uri="{FF2B5EF4-FFF2-40B4-BE49-F238E27FC236}">
                    <a16:creationId xmlns:a16="http://schemas.microsoft.com/office/drawing/2014/main" id="{6D5EFDB1-4BD9-4FDB-ACCD-41A9F6DD8DAD}"/>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1" name="Rectangle 76">
                <a:extLst>
                  <a:ext uri="{FF2B5EF4-FFF2-40B4-BE49-F238E27FC236}">
                    <a16:creationId xmlns:a16="http://schemas.microsoft.com/office/drawing/2014/main" id="{1A447CCE-ACB3-4E49-A0EC-C1D34B424C9B}"/>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2" name="Rectangle 77">
                <a:extLst>
                  <a:ext uri="{FF2B5EF4-FFF2-40B4-BE49-F238E27FC236}">
                    <a16:creationId xmlns:a16="http://schemas.microsoft.com/office/drawing/2014/main" id="{62D34AA1-5C2E-465F-BD3A-D4445047DC56}"/>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3" name="Rectangle 78">
                <a:extLst>
                  <a:ext uri="{FF2B5EF4-FFF2-40B4-BE49-F238E27FC236}">
                    <a16:creationId xmlns:a16="http://schemas.microsoft.com/office/drawing/2014/main" id="{7D679027-A8C3-4467-9FB1-2714A6E01C5F}"/>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4" name="Rectangle 79">
                <a:extLst>
                  <a:ext uri="{FF2B5EF4-FFF2-40B4-BE49-F238E27FC236}">
                    <a16:creationId xmlns:a16="http://schemas.microsoft.com/office/drawing/2014/main" id="{A1841271-D9F5-429E-B037-AE94ECED3D1A}"/>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5" name="Rectangle 80">
                <a:extLst>
                  <a:ext uri="{FF2B5EF4-FFF2-40B4-BE49-F238E27FC236}">
                    <a16:creationId xmlns:a16="http://schemas.microsoft.com/office/drawing/2014/main" id="{73CE9EA6-072F-4ADC-B337-9DD004C7E617}"/>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6" name="Rectangle 81">
                <a:extLst>
                  <a:ext uri="{FF2B5EF4-FFF2-40B4-BE49-F238E27FC236}">
                    <a16:creationId xmlns:a16="http://schemas.microsoft.com/office/drawing/2014/main" id="{1A103FA4-2417-427E-AC3B-0D60FF3D6B1B}"/>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7" name="Rectangle 82">
                <a:extLst>
                  <a:ext uri="{FF2B5EF4-FFF2-40B4-BE49-F238E27FC236}">
                    <a16:creationId xmlns:a16="http://schemas.microsoft.com/office/drawing/2014/main" id="{ED50D76F-568B-4C56-9D4A-70C5DFAFD750}"/>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8" name="Rectangle 83">
                <a:extLst>
                  <a:ext uri="{FF2B5EF4-FFF2-40B4-BE49-F238E27FC236}">
                    <a16:creationId xmlns:a16="http://schemas.microsoft.com/office/drawing/2014/main" id="{B7F20EEC-2EFB-49DD-9561-2D794A48D8FE}"/>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9" name="Rectangle 84">
                <a:extLst>
                  <a:ext uri="{FF2B5EF4-FFF2-40B4-BE49-F238E27FC236}">
                    <a16:creationId xmlns:a16="http://schemas.microsoft.com/office/drawing/2014/main" id="{F2E8FF89-261A-4158-BD67-25404D00AC17}"/>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0" name="Rectangle 85">
                <a:extLst>
                  <a:ext uri="{FF2B5EF4-FFF2-40B4-BE49-F238E27FC236}">
                    <a16:creationId xmlns:a16="http://schemas.microsoft.com/office/drawing/2014/main" id="{9DE5B3C2-B2DE-4F39-90E7-EBC7DE0C67CE}"/>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1" name="Rectangle 86">
                <a:extLst>
                  <a:ext uri="{FF2B5EF4-FFF2-40B4-BE49-F238E27FC236}">
                    <a16:creationId xmlns:a16="http://schemas.microsoft.com/office/drawing/2014/main" id="{5F115395-98FB-48E5-87BD-2B87A99B199E}"/>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2" name="Rectangle 87">
                <a:extLst>
                  <a:ext uri="{FF2B5EF4-FFF2-40B4-BE49-F238E27FC236}">
                    <a16:creationId xmlns:a16="http://schemas.microsoft.com/office/drawing/2014/main" id="{8CF880FA-873D-4A85-954A-AE08AD074C15}"/>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3" name="Rectangle 88">
                <a:extLst>
                  <a:ext uri="{FF2B5EF4-FFF2-40B4-BE49-F238E27FC236}">
                    <a16:creationId xmlns:a16="http://schemas.microsoft.com/office/drawing/2014/main" id="{66E9F457-ED9F-4202-A1CF-453F0F1F6B65}"/>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4" name="Rectangle 89">
                <a:extLst>
                  <a:ext uri="{FF2B5EF4-FFF2-40B4-BE49-F238E27FC236}">
                    <a16:creationId xmlns:a16="http://schemas.microsoft.com/office/drawing/2014/main" id="{F9299802-C138-4474-A3C5-E1633D4517E8}"/>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5" name="Rectangle 90">
                <a:extLst>
                  <a:ext uri="{FF2B5EF4-FFF2-40B4-BE49-F238E27FC236}">
                    <a16:creationId xmlns:a16="http://schemas.microsoft.com/office/drawing/2014/main" id="{1A929EC3-A7EF-434A-B33A-8E652519874E}"/>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6" name="Rectangle 91">
                <a:extLst>
                  <a:ext uri="{FF2B5EF4-FFF2-40B4-BE49-F238E27FC236}">
                    <a16:creationId xmlns:a16="http://schemas.microsoft.com/office/drawing/2014/main" id="{D958E488-9249-474D-A239-D81E79F29B91}"/>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7" name="Rectangle 92">
                <a:extLst>
                  <a:ext uri="{FF2B5EF4-FFF2-40B4-BE49-F238E27FC236}">
                    <a16:creationId xmlns:a16="http://schemas.microsoft.com/office/drawing/2014/main" id="{3066C5DF-3CB0-4D83-8458-92EDD86E7996}"/>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8" name="Rectangle 93">
                <a:extLst>
                  <a:ext uri="{FF2B5EF4-FFF2-40B4-BE49-F238E27FC236}">
                    <a16:creationId xmlns:a16="http://schemas.microsoft.com/office/drawing/2014/main" id="{0845EAED-04B7-4871-99CF-4F24A8303800}"/>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9" name="Rectangle 94">
                <a:extLst>
                  <a:ext uri="{FF2B5EF4-FFF2-40B4-BE49-F238E27FC236}">
                    <a16:creationId xmlns:a16="http://schemas.microsoft.com/office/drawing/2014/main" id="{DFE5FCA8-B529-4BE2-913A-7A2B2A4E7CFF}"/>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0" name="Rectangle 95">
                <a:extLst>
                  <a:ext uri="{FF2B5EF4-FFF2-40B4-BE49-F238E27FC236}">
                    <a16:creationId xmlns:a16="http://schemas.microsoft.com/office/drawing/2014/main" id="{C330FEA6-81A7-4CD3-9F21-DF5B594C1C03}"/>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1" name="Rectangle 96">
                <a:extLst>
                  <a:ext uri="{FF2B5EF4-FFF2-40B4-BE49-F238E27FC236}">
                    <a16:creationId xmlns:a16="http://schemas.microsoft.com/office/drawing/2014/main" id="{C7E3086F-EF10-4252-8235-388CF4DE8E09}"/>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2" name="Freeform 97">
                <a:extLst>
                  <a:ext uri="{FF2B5EF4-FFF2-40B4-BE49-F238E27FC236}">
                    <a16:creationId xmlns:a16="http://schemas.microsoft.com/office/drawing/2014/main" id="{ECB0B26F-34A1-474B-9C52-E6A82C5BD041}"/>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3" name="Freeform 98">
                <a:extLst>
                  <a:ext uri="{FF2B5EF4-FFF2-40B4-BE49-F238E27FC236}">
                    <a16:creationId xmlns:a16="http://schemas.microsoft.com/office/drawing/2014/main" id="{3516B135-722E-490D-8A71-BE669F67647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4" name="Rectangle 99">
                <a:extLst>
                  <a:ext uri="{FF2B5EF4-FFF2-40B4-BE49-F238E27FC236}">
                    <a16:creationId xmlns:a16="http://schemas.microsoft.com/office/drawing/2014/main" id="{050B38CD-1301-4BC7-9905-368EEFD4C1B4}"/>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5" name="Rectangle 100">
                <a:extLst>
                  <a:ext uri="{FF2B5EF4-FFF2-40B4-BE49-F238E27FC236}">
                    <a16:creationId xmlns:a16="http://schemas.microsoft.com/office/drawing/2014/main" id="{9DDBF263-F7D6-4A9B-A068-EA1578C52A72}"/>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6" name="Rectangle 101">
                <a:extLst>
                  <a:ext uri="{FF2B5EF4-FFF2-40B4-BE49-F238E27FC236}">
                    <a16:creationId xmlns:a16="http://schemas.microsoft.com/office/drawing/2014/main" id="{85927722-7557-4095-8D45-5493AD7A7125}"/>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7" name="Rectangle 102">
                <a:extLst>
                  <a:ext uri="{FF2B5EF4-FFF2-40B4-BE49-F238E27FC236}">
                    <a16:creationId xmlns:a16="http://schemas.microsoft.com/office/drawing/2014/main" id="{74E601BA-DA4E-4973-87C1-584B4FBA4492}"/>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8" name="Rectangle 103">
                <a:extLst>
                  <a:ext uri="{FF2B5EF4-FFF2-40B4-BE49-F238E27FC236}">
                    <a16:creationId xmlns:a16="http://schemas.microsoft.com/office/drawing/2014/main" id="{1BC07CCB-161D-4AD8-9DD5-FD8C749672E6}"/>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9" name="Rectangle 104">
                <a:extLst>
                  <a:ext uri="{FF2B5EF4-FFF2-40B4-BE49-F238E27FC236}">
                    <a16:creationId xmlns:a16="http://schemas.microsoft.com/office/drawing/2014/main" id="{CE8D054E-3DF7-42A3-8AC7-342F037329AA}"/>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0" name="Rectangle 105">
                <a:extLst>
                  <a:ext uri="{FF2B5EF4-FFF2-40B4-BE49-F238E27FC236}">
                    <a16:creationId xmlns:a16="http://schemas.microsoft.com/office/drawing/2014/main" id="{C94A2CF9-E76E-41B4-803F-046B49646C6A}"/>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1" name="Rectangle 106">
                <a:extLst>
                  <a:ext uri="{FF2B5EF4-FFF2-40B4-BE49-F238E27FC236}">
                    <a16:creationId xmlns:a16="http://schemas.microsoft.com/office/drawing/2014/main" id="{817DB289-8021-4AB9-9A59-014D705482FE}"/>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2" name="Rectangle 107">
                <a:extLst>
                  <a:ext uri="{FF2B5EF4-FFF2-40B4-BE49-F238E27FC236}">
                    <a16:creationId xmlns:a16="http://schemas.microsoft.com/office/drawing/2014/main" id="{A5D55C94-DDB2-467E-90E0-A81DEEA833B1}"/>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3" name="Rectangle 108">
                <a:extLst>
                  <a:ext uri="{FF2B5EF4-FFF2-40B4-BE49-F238E27FC236}">
                    <a16:creationId xmlns:a16="http://schemas.microsoft.com/office/drawing/2014/main" id="{34BCD2D7-AC04-4D11-BD4C-5A0573292E44}"/>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4" name="Rectangle 109">
                <a:extLst>
                  <a:ext uri="{FF2B5EF4-FFF2-40B4-BE49-F238E27FC236}">
                    <a16:creationId xmlns:a16="http://schemas.microsoft.com/office/drawing/2014/main" id="{A2789A15-0342-42D6-B8FA-5FE546B8D344}"/>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5" name="Rectangle 110">
                <a:extLst>
                  <a:ext uri="{FF2B5EF4-FFF2-40B4-BE49-F238E27FC236}">
                    <a16:creationId xmlns:a16="http://schemas.microsoft.com/office/drawing/2014/main" id="{27E8ADEF-6743-468F-9BE9-3FA7240C002B}"/>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6" name="Rectangle 111">
                <a:extLst>
                  <a:ext uri="{FF2B5EF4-FFF2-40B4-BE49-F238E27FC236}">
                    <a16:creationId xmlns:a16="http://schemas.microsoft.com/office/drawing/2014/main" id="{079C9502-F1BD-4AFE-BD5E-089D69A285CD}"/>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7" name="Rectangle 112">
                <a:extLst>
                  <a:ext uri="{FF2B5EF4-FFF2-40B4-BE49-F238E27FC236}">
                    <a16:creationId xmlns:a16="http://schemas.microsoft.com/office/drawing/2014/main" id="{A5954C24-E71C-4ADF-996E-5FBCC737C845}"/>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8" name="Rectangle 113">
                <a:extLst>
                  <a:ext uri="{FF2B5EF4-FFF2-40B4-BE49-F238E27FC236}">
                    <a16:creationId xmlns:a16="http://schemas.microsoft.com/office/drawing/2014/main" id="{2B4CE784-92A3-4346-8223-F19652996430}"/>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9" name="Rectangle 114">
                <a:extLst>
                  <a:ext uri="{FF2B5EF4-FFF2-40B4-BE49-F238E27FC236}">
                    <a16:creationId xmlns:a16="http://schemas.microsoft.com/office/drawing/2014/main" id="{8D65A4E3-2A7F-4477-925A-9E055ED57B6D}"/>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0" name="Rectangle 115">
                <a:extLst>
                  <a:ext uri="{FF2B5EF4-FFF2-40B4-BE49-F238E27FC236}">
                    <a16:creationId xmlns:a16="http://schemas.microsoft.com/office/drawing/2014/main" id="{6FCF84F8-96EA-4C68-AEC9-641309D8A066}"/>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1" name="Rectangle 116">
                <a:extLst>
                  <a:ext uri="{FF2B5EF4-FFF2-40B4-BE49-F238E27FC236}">
                    <a16:creationId xmlns:a16="http://schemas.microsoft.com/office/drawing/2014/main" id="{2D9F50AF-89CF-4410-AC03-A2B484B48928}"/>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2" name="Rectangle 117">
                <a:extLst>
                  <a:ext uri="{FF2B5EF4-FFF2-40B4-BE49-F238E27FC236}">
                    <a16:creationId xmlns:a16="http://schemas.microsoft.com/office/drawing/2014/main" id="{52BEA229-5899-4A14-8480-CECA3DEB80E7}"/>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3" name="Rectangle 118">
                <a:extLst>
                  <a:ext uri="{FF2B5EF4-FFF2-40B4-BE49-F238E27FC236}">
                    <a16:creationId xmlns:a16="http://schemas.microsoft.com/office/drawing/2014/main" id="{BC22E312-BBC8-4D31-B825-C6A66B6253F8}"/>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4" name="Rectangle 119">
                <a:extLst>
                  <a:ext uri="{FF2B5EF4-FFF2-40B4-BE49-F238E27FC236}">
                    <a16:creationId xmlns:a16="http://schemas.microsoft.com/office/drawing/2014/main" id="{22DCF82F-D26E-446F-9998-E4EC7E27DE9C}"/>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5" name="Rectangle 120">
                <a:extLst>
                  <a:ext uri="{FF2B5EF4-FFF2-40B4-BE49-F238E27FC236}">
                    <a16:creationId xmlns:a16="http://schemas.microsoft.com/office/drawing/2014/main" id="{7AE40776-0819-4AC3-95A5-99AFACAE4052}"/>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6" name="Rectangle 121">
                <a:extLst>
                  <a:ext uri="{FF2B5EF4-FFF2-40B4-BE49-F238E27FC236}">
                    <a16:creationId xmlns:a16="http://schemas.microsoft.com/office/drawing/2014/main" id="{B63A12A3-2E45-4471-9BBB-68A489333EAE}"/>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7" name="Rectangle 122">
                <a:extLst>
                  <a:ext uri="{FF2B5EF4-FFF2-40B4-BE49-F238E27FC236}">
                    <a16:creationId xmlns:a16="http://schemas.microsoft.com/office/drawing/2014/main" id="{ABC19D54-5357-4BCC-BA30-49A8C3EDF972}"/>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8" name="Rectangle 123">
                <a:extLst>
                  <a:ext uri="{FF2B5EF4-FFF2-40B4-BE49-F238E27FC236}">
                    <a16:creationId xmlns:a16="http://schemas.microsoft.com/office/drawing/2014/main" id="{2FAB45A7-F4C8-4DB1-A95C-D58F0E8EE719}"/>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9" name="Rectangle 124">
                <a:extLst>
                  <a:ext uri="{FF2B5EF4-FFF2-40B4-BE49-F238E27FC236}">
                    <a16:creationId xmlns:a16="http://schemas.microsoft.com/office/drawing/2014/main" id="{E3F94367-D003-4D0E-9626-26ABA07F4208}"/>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0" name="Rectangle 125">
                <a:extLst>
                  <a:ext uri="{FF2B5EF4-FFF2-40B4-BE49-F238E27FC236}">
                    <a16:creationId xmlns:a16="http://schemas.microsoft.com/office/drawing/2014/main" id="{7CF421E7-D1BD-4B0A-9F77-074662AF043C}"/>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305" name="Picture 304">
              <a:extLst>
                <a:ext uri="{FF2B5EF4-FFF2-40B4-BE49-F238E27FC236}">
                  <a16:creationId xmlns:a16="http://schemas.microsoft.com/office/drawing/2014/main" id="{349CE3AD-C492-4F4C-B2F7-E60833375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700" y="4262894"/>
              <a:ext cx="450689" cy="450690"/>
            </a:xfrm>
            <a:prstGeom prst="rect">
              <a:avLst/>
            </a:prstGeom>
          </p:spPr>
        </p:pic>
        <p:sp>
          <p:nvSpPr>
            <p:cNvPr id="306" name="Up-Down Arrow 167">
              <a:extLst>
                <a:ext uri="{FF2B5EF4-FFF2-40B4-BE49-F238E27FC236}">
                  <a16:creationId xmlns:a16="http://schemas.microsoft.com/office/drawing/2014/main" id="{7FACB5F5-1500-4861-BBC1-2A84CF496DB5}"/>
                </a:ext>
              </a:extLst>
            </p:cNvPr>
            <p:cNvSpPr/>
            <p:nvPr/>
          </p:nvSpPr>
          <p:spPr bwMode="auto">
            <a:xfrm>
              <a:off x="5775394" y="3954404"/>
              <a:ext cx="519034" cy="1335770"/>
            </a:xfrm>
            <a:prstGeom prst="upDownArrow">
              <a:avLst>
                <a:gd name="adj1" fmla="val 48203"/>
                <a:gd name="adj2" fmla="val 59506"/>
              </a:avLst>
            </a:prstGeom>
            <a:solidFill>
              <a:schemeClr val="tx1"/>
            </a:solidFill>
            <a:ln w="762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4" rIns="0" bIns="45714" numCol="1" rtlCol="0" anchor="ctr" anchorCtr="0" compatLnSpc="1">
              <a:prstTxWarp prst="textNoShape">
                <a:avLst/>
              </a:prstTxWarp>
            </a:bodyPr>
            <a:lstStyle/>
            <a:p>
              <a:pPr marL="0" marR="0" lvl="0" indent="0" algn="ctr" defTabSz="91393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nvGrpSpPr>
            <p:cNvPr id="307" name="Group 306">
              <a:extLst>
                <a:ext uri="{FF2B5EF4-FFF2-40B4-BE49-F238E27FC236}">
                  <a16:creationId xmlns:a16="http://schemas.microsoft.com/office/drawing/2014/main" id="{7093BD95-B592-431E-AA76-94FAB7145317}"/>
                </a:ext>
              </a:extLst>
            </p:cNvPr>
            <p:cNvGrpSpPr/>
            <p:nvPr/>
          </p:nvGrpSpPr>
          <p:grpSpPr>
            <a:xfrm rot="10800000">
              <a:off x="8085109" y="3882433"/>
              <a:ext cx="176460" cy="2337370"/>
              <a:chOff x="3157294" y="3889617"/>
              <a:chExt cx="609600" cy="2469741"/>
            </a:xfrm>
          </p:grpSpPr>
          <p:cxnSp>
            <p:nvCxnSpPr>
              <p:cNvPr id="414" name="Straight Connector 413">
                <a:extLst>
                  <a:ext uri="{FF2B5EF4-FFF2-40B4-BE49-F238E27FC236}">
                    <a16:creationId xmlns:a16="http://schemas.microsoft.com/office/drawing/2014/main" id="{1D195755-C90C-4971-B127-AE2CFAE3CC8B}"/>
                  </a:ext>
                </a:extLst>
              </p:cNvPr>
              <p:cNvCxnSpPr/>
              <p:nvPr/>
            </p:nvCxnSpPr>
            <p:spPr>
              <a:xfrm>
                <a:off x="3465787" y="3889617"/>
                <a:ext cx="0" cy="2469741"/>
              </a:xfrm>
              <a:prstGeom prst="line">
                <a:avLst/>
              </a:prstGeom>
              <a:noFill/>
              <a:ln w="41275" cap="flat" cmpd="sng" algn="ctr">
                <a:solidFill>
                  <a:schemeClr val="tx1">
                    <a:lumMod val="75000"/>
                  </a:schemeClr>
                </a:solidFill>
                <a:prstDash val="dashDot"/>
                <a:miter lim="800000"/>
              </a:ln>
              <a:effectLst/>
            </p:spPr>
          </p:cxnSp>
          <p:cxnSp>
            <p:nvCxnSpPr>
              <p:cNvPr id="415" name="Straight Connector 414">
                <a:extLst>
                  <a:ext uri="{FF2B5EF4-FFF2-40B4-BE49-F238E27FC236}">
                    <a16:creationId xmlns:a16="http://schemas.microsoft.com/office/drawing/2014/main" id="{1AECBF45-2B4A-4958-BF5C-132BA797ECDE}"/>
                  </a:ext>
                </a:extLst>
              </p:cNvPr>
              <p:cNvCxnSpPr/>
              <p:nvPr/>
            </p:nvCxnSpPr>
            <p:spPr>
              <a:xfrm>
                <a:off x="3157294" y="3889617"/>
                <a:ext cx="0" cy="2469741"/>
              </a:xfrm>
              <a:prstGeom prst="line">
                <a:avLst/>
              </a:prstGeom>
              <a:noFill/>
              <a:ln w="76200" cap="flat" cmpd="sng" algn="ctr">
                <a:solidFill>
                  <a:schemeClr val="tx1">
                    <a:lumMod val="75000"/>
                  </a:schemeClr>
                </a:solidFill>
                <a:prstDash val="solid"/>
                <a:miter lim="800000"/>
              </a:ln>
              <a:effectLst/>
            </p:spPr>
          </p:cxnSp>
          <p:cxnSp>
            <p:nvCxnSpPr>
              <p:cNvPr id="416" name="Straight Connector 415">
                <a:extLst>
                  <a:ext uri="{FF2B5EF4-FFF2-40B4-BE49-F238E27FC236}">
                    <a16:creationId xmlns:a16="http://schemas.microsoft.com/office/drawing/2014/main" id="{4375F75E-B22A-4BA9-8D99-88212AAD7006}"/>
                  </a:ext>
                </a:extLst>
              </p:cNvPr>
              <p:cNvCxnSpPr/>
              <p:nvPr/>
            </p:nvCxnSpPr>
            <p:spPr>
              <a:xfrm>
                <a:off x="3766894" y="3889617"/>
                <a:ext cx="0" cy="2469741"/>
              </a:xfrm>
              <a:prstGeom prst="line">
                <a:avLst/>
              </a:prstGeom>
              <a:noFill/>
              <a:ln w="76200" cap="flat" cmpd="sng" algn="ctr">
                <a:solidFill>
                  <a:schemeClr val="tx1">
                    <a:lumMod val="75000"/>
                  </a:schemeClr>
                </a:solidFill>
                <a:prstDash val="solid"/>
                <a:miter lim="800000"/>
              </a:ln>
              <a:effectLst/>
            </p:spPr>
          </p:cxnSp>
        </p:grpSp>
        <p:grpSp>
          <p:nvGrpSpPr>
            <p:cNvPr id="308" name="Group 307">
              <a:extLst>
                <a:ext uri="{FF2B5EF4-FFF2-40B4-BE49-F238E27FC236}">
                  <a16:creationId xmlns:a16="http://schemas.microsoft.com/office/drawing/2014/main" id="{ED6ED4DB-28A2-4A64-858F-D6C4C92F4048}"/>
                </a:ext>
              </a:extLst>
            </p:cNvPr>
            <p:cNvGrpSpPr/>
            <p:nvPr/>
          </p:nvGrpSpPr>
          <p:grpSpPr>
            <a:xfrm>
              <a:off x="7513656" y="5906144"/>
              <a:ext cx="891562" cy="1087935"/>
              <a:chOff x="1078644" y="2944892"/>
              <a:chExt cx="2747571" cy="3760255"/>
            </a:xfrm>
          </p:grpSpPr>
          <p:sp>
            <p:nvSpPr>
              <p:cNvPr id="310" name="Rectangle 10">
                <a:extLst>
                  <a:ext uri="{FF2B5EF4-FFF2-40B4-BE49-F238E27FC236}">
                    <a16:creationId xmlns:a16="http://schemas.microsoft.com/office/drawing/2014/main" id="{93FA527F-0F90-45D1-A5C7-34218A306F12}"/>
                  </a:ext>
                </a:extLst>
              </p:cNvPr>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1" name="Rectangle 11">
                <a:extLst>
                  <a:ext uri="{FF2B5EF4-FFF2-40B4-BE49-F238E27FC236}">
                    <a16:creationId xmlns:a16="http://schemas.microsoft.com/office/drawing/2014/main" id="{788DC57B-AA23-43EF-88F6-11D3C6950DDB}"/>
                  </a:ext>
                </a:extLst>
              </p:cNvPr>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2" name="Rectangle 21">
                <a:extLst>
                  <a:ext uri="{FF2B5EF4-FFF2-40B4-BE49-F238E27FC236}">
                    <a16:creationId xmlns:a16="http://schemas.microsoft.com/office/drawing/2014/main" id="{9605E687-41F4-4D14-B273-796F9DAB9CDE}"/>
                  </a:ext>
                </a:extLst>
              </p:cNvPr>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3" name="Freeform 22">
                <a:extLst>
                  <a:ext uri="{FF2B5EF4-FFF2-40B4-BE49-F238E27FC236}">
                    <a16:creationId xmlns:a16="http://schemas.microsoft.com/office/drawing/2014/main" id="{C39455BD-1FD0-429B-B320-68A24CD339C0}"/>
                  </a:ext>
                </a:extLst>
              </p:cNvPr>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4" name="Rectangle 26">
                <a:extLst>
                  <a:ext uri="{FF2B5EF4-FFF2-40B4-BE49-F238E27FC236}">
                    <a16:creationId xmlns:a16="http://schemas.microsoft.com/office/drawing/2014/main" id="{C6A6A54E-6815-4D0B-9C05-797916F4BAD5}"/>
                  </a:ext>
                </a:extLst>
              </p:cNvPr>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5" name="Rectangle 27">
                <a:extLst>
                  <a:ext uri="{FF2B5EF4-FFF2-40B4-BE49-F238E27FC236}">
                    <a16:creationId xmlns:a16="http://schemas.microsoft.com/office/drawing/2014/main" id="{766439BE-A8AF-4C12-915B-90A790D1CD68}"/>
                  </a:ext>
                </a:extLst>
              </p:cNvPr>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6" name="Freeform 28">
                <a:extLst>
                  <a:ext uri="{FF2B5EF4-FFF2-40B4-BE49-F238E27FC236}">
                    <a16:creationId xmlns:a16="http://schemas.microsoft.com/office/drawing/2014/main" id="{8E057B0B-4D83-459F-846C-3D66CB22B13F}"/>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7" name="Freeform 29">
                <a:extLst>
                  <a:ext uri="{FF2B5EF4-FFF2-40B4-BE49-F238E27FC236}">
                    <a16:creationId xmlns:a16="http://schemas.microsoft.com/office/drawing/2014/main" id="{661ABF24-FDC5-4AC6-8804-CA4BAB13AB4F}"/>
                  </a:ext>
                </a:extLst>
              </p:cNvPr>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8" name="Rectangle 30">
                <a:extLst>
                  <a:ext uri="{FF2B5EF4-FFF2-40B4-BE49-F238E27FC236}">
                    <a16:creationId xmlns:a16="http://schemas.microsoft.com/office/drawing/2014/main" id="{FD6F9BCD-9D92-4E0D-9800-4DA86B0E3C1A}"/>
                  </a:ext>
                </a:extLst>
              </p:cNvPr>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9" name="Rectangle 31">
                <a:extLst>
                  <a:ext uri="{FF2B5EF4-FFF2-40B4-BE49-F238E27FC236}">
                    <a16:creationId xmlns:a16="http://schemas.microsoft.com/office/drawing/2014/main" id="{DE60496D-B967-47CC-BE7B-C0547C1AF105}"/>
                  </a:ext>
                </a:extLst>
              </p:cNvPr>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0" name="Rectangle 32">
                <a:extLst>
                  <a:ext uri="{FF2B5EF4-FFF2-40B4-BE49-F238E27FC236}">
                    <a16:creationId xmlns:a16="http://schemas.microsoft.com/office/drawing/2014/main" id="{966DC9F5-ADE4-48FD-B683-D740C86C1D1B}"/>
                  </a:ext>
                </a:extLst>
              </p:cNvPr>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1" name="Rectangle 33">
                <a:extLst>
                  <a:ext uri="{FF2B5EF4-FFF2-40B4-BE49-F238E27FC236}">
                    <a16:creationId xmlns:a16="http://schemas.microsoft.com/office/drawing/2014/main" id="{33165D1B-42C5-4794-A06D-E7D348DD594D}"/>
                  </a:ext>
                </a:extLst>
              </p:cNvPr>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2" name="Rectangle 34">
                <a:extLst>
                  <a:ext uri="{FF2B5EF4-FFF2-40B4-BE49-F238E27FC236}">
                    <a16:creationId xmlns:a16="http://schemas.microsoft.com/office/drawing/2014/main" id="{E828D285-C2FF-4399-B59E-D870A3356246}"/>
                  </a:ext>
                </a:extLst>
              </p:cNvPr>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3" name="Rectangle 35">
                <a:extLst>
                  <a:ext uri="{FF2B5EF4-FFF2-40B4-BE49-F238E27FC236}">
                    <a16:creationId xmlns:a16="http://schemas.microsoft.com/office/drawing/2014/main" id="{BB3FF37E-7E87-4D34-8B0B-6912B28DDD41}"/>
                  </a:ext>
                </a:extLst>
              </p:cNvPr>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4" name="Rectangle 36">
                <a:extLst>
                  <a:ext uri="{FF2B5EF4-FFF2-40B4-BE49-F238E27FC236}">
                    <a16:creationId xmlns:a16="http://schemas.microsoft.com/office/drawing/2014/main" id="{95AB07CD-DD87-4715-9349-9A2AE432F176}"/>
                  </a:ext>
                </a:extLst>
              </p:cNvPr>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5" name="Rectangle 37">
                <a:extLst>
                  <a:ext uri="{FF2B5EF4-FFF2-40B4-BE49-F238E27FC236}">
                    <a16:creationId xmlns:a16="http://schemas.microsoft.com/office/drawing/2014/main" id="{DB2E5E15-9A02-4E17-BCC1-5B23444BB3CF}"/>
                  </a:ext>
                </a:extLst>
              </p:cNvPr>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6" name="Rectangle 38">
                <a:extLst>
                  <a:ext uri="{FF2B5EF4-FFF2-40B4-BE49-F238E27FC236}">
                    <a16:creationId xmlns:a16="http://schemas.microsoft.com/office/drawing/2014/main" id="{658BB417-A10D-462F-90F2-EBA38A418F4E}"/>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7" name="Rectangle 39">
                <a:extLst>
                  <a:ext uri="{FF2B5EF4-FFF2-40B4-BE49-F238E27FC236}">
                    <a16:creationId xmlns:a16="http://schemas.microsoft.com/office/drawing/2014/main" id="{4DC8A4CA-5019-4297-9F1E-4ADEF39E4705}"/>
                  </a:ext>
                </a:extLst>
              </p:cNvPr>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8" name="Rectangle 40">
                <a:extLst>
                  <a:ext uri="{FF2B5EF4-FFF2-40B4-BE49-F238E27FC236}">
                    <a16:creationId xmlns:a16="http://schemas.microsoft.com/office/drawing/2014/main" id="{A723C8E9-BE00-427B-B9CB-43B82C5D4C0E}"/>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9" name="Rectangle 41">
                <a:extLst>
                  <a:ext uri="{FF2B5EF4-FFF2-40B4-BE49-F238E27FC236}">
                    <a16:creationId xmlns:a16="http://schemas.microsoft.com/office/drawing/2014/main" id="{EA2F8816-C1B0-46C1-909F-1D8464CFDAB0}"/>
                  </a:ext>
                </a:extLst>
              </p:cNvPr>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0" name="Rectangle 42">
                <a:extLst>
                  <a:ext uri="{FF2B5EF4-FFF2-40B4-BE49-F238E27FC236}">
                    <a16:creationId xmlns:a16="http://schemas.microsoft.com/office/drawing/2014/main" id="{C11C2857-8BE7-4E8C-BAC0-F8096147A9C7}"/>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1" name="Rectangle 43">
                <a:extLst>
                  <a:ext uri="{FF2B5EF4-FFF2-40B4-BE49-F238E27FC236}">
                    <a16:creationId xmlns:a16="http://schemas.microsoft.com/office/drawing/2014/main" id="{CBD27EBF-07E2-4DA2-A1C4-19DFE60F237F}"/>
                  </a:ext>
                </a:extLst>
              </p:cNvPr>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2" name="Rectangle 44">
                <a:extLst>
                  <a:ext uri="{FF2B5EF4-FFF2-40B4-BE49-F238E27FC236}">
                    <a16:creationId xmlns:a16="http://schemas.microsoft.com/office/drawing/2014/main" id="{7C1373C6-13F3-4B1B-9B53-82A8D73A660B}"/>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3" name="Rectangle 45">
                <a:extLst>
                  <a:ext uri="{FF2B5EF4-FFF2-40B4-BE49-F238E27FC236}">
                    <a16:creationId xmlns:a16="http://schemas.microsoft.com/office/drawing/2014/main" id="{C2EC5A8E-5AB2-4281-A592-6E26AD2EDFD4}"/>
                  </a:ext>
                </a:extLst>
              </p:cNvPr>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4" name="Rectangle 46">
                <a:extLst>
                  <a:ext uri="{FF2B5EF4-FFF2-40B4-BE49-F238E27FC236}">
                    <a16:creationId xmlns:a16="http://schemas.microsoft.com/office/drawing/2014/main" id="{C332879E-B6B1-4A7B-BA80-98D4F5B71120}"/>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5" name="Rectangle 47">
                <a:extLst>
                  <a:ext uri="{FF2B5EF4-FFF2-40B4-BE49-F238E27FC236}">
                    <a16:creationId xmlns:a16="http://schemas.microsoft.com/office/drawing/2014/main" id="{5FA57854-BED5-47A6-AB2D-CE16CF9A8093}"/>
                  </a:ext>
                </a:extLst>
              </p:cNvPr>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Rectangle 48">
                <a:extLst>
                  <a:ext uri="{FF2B5EF4-FFF2-40B4-BE49-F238E27FC236}">
                    <a16:creationId xmlns:a16="http://schemas.microsoft.com/office/drawing/2014/main" id="{12D13BFB-DB30-42E1-8A6D-824BC94C58B1}"/>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Rectangle 49">
                <a:extLst>
                  <a:ext uri="{FF2B5EF4-FFF2-40B4-BE49-F238E27FC236}">
                    <a16:creationId xmlns:a16="http://schemas.microsoft.com/office/drawing/2014/main" id="{9CC56B5C-D32B-40B6-AA1C-70C847D7F8C3}"/>
                  </a:ext>
                </a:extLst>
              </p:cNvPr>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Rectangle 50">
                <a:extLst>
                  <a:ext uri="{FF2B5EF4-FFF2-40B4-BE49-F238E27FC236}">
                    <a16:creationId xmlns:a16="http://schemas.microsoft.com/office/drawing/2014/main" id="{B6971D58-6D37-4F6D-862E-78F9852D25F7}"/>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Rectangle 51">
                <a:extLst>
                  <a:ext uri="{FF2B5EF4-FFF2-40B4-BE49-F238E27FC236}">
                    <a16:creationId xmlns:a16="http://schemas.microsoft.com/office/drawing/2014/main" id="{0A660355-1680-49C8-9CE5-2391D095494C}"/>
                  </a:ext>
                </a:extLst>
              </p:cNvPr>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Rectangle 52">
                <a:extLst>
                  <a:ext uri="{FF2B5EF4-FFF2-40B4-BE49-F238E27FC236}">
                    <a16:creationId xmlns:a16="http://schemas.microsoft.com/office/drawing/2014/main" id="{46D2D0F0-3ECF-4044-AB23-55CEA7068178}"/>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Rectangle 53">
                <a:extLst>
                  <a:ext uri="{FF2B5EF4-FFF2-40B4-BE49-F238E27FC236}">
                    <a16:creationId xmlns:a16="http://schemas.microsoft.com/office/drawing/2014/main" id="{5DBD525C-EFAF-4622-91CF-84A278FCDA1B}"/>
                  </a:ext>
                </a:extLst>
              </p:cNvPr>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Rectangle 54">
                <a:extLst>
                  <a:ext uri="{FF2B5EF4-FFF2-40B4-BE49-F238E27FC236}">
                    <a16:creationId xmlns:a16="http://schemas.microsoft.com/office/drawing/2014/main" id="{08BF2639-321A-413B-A0D0-D29E8CA32E08}"/>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Rectangle 55">
                <a:extLst>
                  <a:ext uri="{FF2B5EF4-FFF2-40B4-BE49-F238E27FC236}">
                    <a16:creationId xmlns:a16="http://schemas.microsoft.com/office/drawing/2014/main" id="{E64F9938-5ADA-4E77-BD07-85D527554397}"/>
                  </a:ext>
                </a:extLst>
              </p:cNvPr>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Rectangle 56">
                <a:extLst>
                  <a:ext uri="{FF2B5EF4-FFF2-40B4-BE49-F238E27FC236}">
                    <a16:creationId xmlns:a16="http://schemas.microsoft.com/office/drawing/2014/main" id="{CA49C133-4E47-42D4-BCAC-AD45A089172E}"/>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Rectangle 57">
                <a:extLst>
                  <a:ext uri="{FF2B5EF4-FFF2-40B4-BE49-F238E27FC236}">
                    <a16:creationId xmlns:a16="http://schemas.microsoft.com/office/drawing/2014/main" id="{A63419EA-EA05-4CA6-B4AD-0DFA8C15B645}"/>
                  </a:ext>
                </a:extLst>
              </p:cNvPr>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Rectangle 58">
                <a:extLst>
                  <a:ext uri="{FF2B5EF4-FFF2-40B4-BE49-F238E27FC236}">
                    <a16:creationId xmlns:a16="http://schemas.microsoft.com/office/drawing/2014/main" id="{896C2A26-F1C3-47FF-92CF-4689596C3B6B}"/>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Rectangle 59">
                <a:extLst>
                  <a:ext uri="{FF2B5EF4-FFF2-40B4-BE49-F238E27FC236}">
                    <a16:creationId xmlns:a16="http://schemas.microsoft.com/office/drawing/2014/main" id="{A578A402-5C87-4B52-A10C-E934593C23B4}"/>
                  </a:ext>
                </a:extLst>
              </p:cNvPr>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Rectangle 60">
                <a:extLst>
                  <a:ext uri="{FF2B5EF4-FFF2-40B4-BE49-F238E27FC236}">
                    <a16:creationId xmlns:a16="http://schemas.microsoft.com/office/drawing/2014/main" id="{F85C3B53-20E5-49AE-8FC2-34AF43EADEB7}"/>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Rectangle 61">
                <a:extLst>
                  <a:ext uri="{FF2B5EF4-FFF2-40B4-BE49-F238E27FC236}">
                    <a16:creationId xmlns:a16="http://schemas.microsoft.com/office/drawing/2014/main" id="{C71B85DB-3310-47CF-BDC4-BB256CA7EE7F}"/>
                  </a:ext>
                </a:extLst>
              </p:cNvPr>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0" name="Rectangle 62">
                <a:extLst>
                  <a:ext uri="{FF2B5EF4-FFF2-40B4-BE49-F238E27FC236}">
                    <a16:creationId xmlns:a16="http://schemas.microsoft.com/office/drawing/2014/main" id="{535228F0-E061-4B7A-B15A-6898B349D470}"/>
                  </a:ext>
                </a:extLst>
              </p:cNvPr>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3">
                <a:extLst>
                  <a:ext uri="{FF2B5EF4-FFF2-40B4-BE49-F238E27FC236}">
                    <a16:creationId xmlns:a16="http://schemas.microsoft.com/office/drawing/2014/main" id="{F9EE634F-DAB8-46F7-8EFE-DE4966F892BA}"/>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Freeform 64">
                <a:extLst>
                  <a:ext uri="{FF2B5EF4-FFF2-40B4-BE49-F238E27FC236}">
                    <a16:creationId xmlns:a16="http://schemas.microsoft.com/office/drawing/2014/main" id="{EFE2967B-DD99-46C6-A0BA-A54A322768EE}"/>
                  </a:ext>
                </a:extLst>
              </p:cNvPr>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3" name="Freeform 65">
                <a:extLst>
                  <a:ext uri="{FF2B5EF4-FFF2-40B4-BE49-F238E27FC236}">
                    <a16:creationId xmlns:a16="http://schemas.microsoft.com/office/drawing/2014/main" id="{88D41A74-E81C-4736-B1B0-80BE79198663}"/>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66">
                <a:extLst>
                  <a:ext uri="{FF2B5EF4-FFF2-40B4-BE49-F238E27FC236}">
                    <a16:creationId xmlns:a16="http://schemas.microsoft.com/office/drawing/2014/main" id="{7827F14F-601C-476B-89F7-FD4D78E1332A}"/>
                  </a:ext>
                </a:extLst>
              </p:cNvPr>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Freeform 67">
                <a:extLst>
                  <a:ext uri="{FF2B5EF4-FFF2-40B4-BE49-F238E27FC236}">
                    <a16:creationId xmlns:a16="http://schemas.microsoft.com/office/drawing/2014/main" id="{4AB15CDE-5FA7-441B-A99E-42C419630660}"/>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Freeform 68">
                <a:extLst>
                  <a:ext uri="{FF2B5EF4-FFF2-40B4-BE49-F238E27FC236}">
                    <a16:creationId xmlns:a16="http://schemas.microsoft.com/office/drawing/2014/main" id="{4553A62F-4D14-4FC1-BEFF-C8FF6B8A47B6}"/>
                  </a:ext>
                </a:extLst>
              </p:cNvPr>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Freeform 69">
                <a:extLst>
                  <a:ext uri="{FF2B5EF4-FFF2-40B4-BE49-F238E27FC236}">
                    <a16:creationId xmlns:a16="http://schemas.microsoft.com/office/drawing/2014/main" id="{C6C3A4CD-C724-4CFC-910F-E25887EEC0C6}"/>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Freeform 70">
                <a:extLst>
                  <a:ext uri="{FF2B5EF4-FFF2-40B4-BE49-F238E27FC236}">
                    <a16:creationId xmlns:a16="http://schemas.microsoft.com/office/drawing/2014/main" id="{1324348D-A10A-487A-A597-2DB23DC207B1}"/>
                  </a:ext>
                </a:extLst>
              </p:cNvPr>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71">
                <a:extLst>
                  <a:ext uri="{FF2B5EF4-FFF2-40B4-BE49-F238E27FC236}">
                    <a16:creationId xmlns:a16="http://schemas.microsoft.com/office/drawing/2014/main" id="{EFD9DC6A-6E9D-44DC-BAAB-54E03456D3FC}"/>
                  </a:ext>
                </a:extLst>
              </p:cNvPr>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72">
                <a:extLst>
                  <a:ext uri="{FF2B5EF4-FFF2-40B4-BE49-F238E27FC236}">
                    <a16:creationId xmlns:a16="http://schemas.microsoft.com/office/drawing/2014/main" id="{0DBE40B9-CFD0-4179-9E39-4EE62E780F20}"/>
                  </a:ext>
                </a:extLst>
              </p:cNvPr>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73">
                <a:extLst>
                  <a:ext uri="{FF2B5EF4-FFF2-40B4-BE49-F238E27FC236}">
                    <a16:creationId xmlns:a16="http://schemas.microsoft.com/office/drawing/2014/main" id="{1F849FE0-60AE-41FE-85FD-40E2726DDD8F}"/>
                  </a:ext>
                </a:extLst>
              </p:cNvPr>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74">
                <a:extLst>
                  <a:ext uri="{FF2B5EF4-FFF2-40B4-BE49-F238E27FC236}">
                    <a16:creationId xmlns:a16="http://schemas.microsoft.com/office/drawing/2014/main" id="{82350A60-6F1F-4C49-9925-277D67DE88B6}"/>
                  </a:ext>
                </a:extLst>
              </p:cNvPr>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75">
                <a:extLst>
                  <a:ext uri="{FF2B5EF4-FFF2-40B4-BE49-F238E27FC236}">
                    <a16:creationId xmlns:a16="http://schemas.microsoft.com/office/drawing/2014/main" id="{66749CD8-353B-426A-AEF5-8AAFE8395C6F}"/>
                  </a:ext>
                </a:extLst>
              </p:cNvPr>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76">
                <a:extLst>
                  <a:ext uri="{FF2B5EF4-FFF2-40B4-BE49-F238E27FC236}">
                    <a16:creationId xmlns:a16="http://schemas.microsoft.com/office/drawing/2014/main" id="{F44E99EF-E7B5-4BD3-9CEB-990C564FF6B9}"/>
                  </a:ext>
                </a:extLst>
              </p:cNvPr>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77">
                <a:extLst>
                  <a:ext uri="{FF2B5EF4-FFF2-40B4-BE49-F238E27FC236}">
                    <a16:creationId xmlns:a16="http://schemas.microsoft.com/office/drawing/2014/main" id="{95D30AA3-C7B4-4FD6-A324-7222F0B36644}"/>
                  </a:ext>
                </a:extLst>
              </p:cNvPr>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78">
                <a:extLst>
                  <a:ext uri="{FF2B5EF4-FFF2-40B4-BE49-F238E27FC236}">
                    <a16:creationId xmlns:a16="http://schemas.microsoft.com/office/drawing/2014/main" id="{4C99ABBF-CC92-4A64-99CC-CBFF57761567}"/>
                  </a:ext>
                </a:extLst>
              </p:cNvPr>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79">
                <a:extLst>
                  <a:ext uri="{FF2B5EF4-FFF2-40B4-BE49-F238E27FC236}">
                    <a16:creationId xmlns:a16="http://schemas.microsoft.com/office/drawing/2014/main" id="{E5F816E2-24F4-4A76-A251-D647AAF4F1D3}"/>
                  </a:ext>
                </a:extLst>
              </p:cNvPr>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80">
                <a:extLst>
                  <a:ext uri="{FF2B5EF4-FFF2-40B4-BE49-F238E27FC236}">
                    <a16:creationId xmlns:a16="http://schemas.microsoft.com/office/drawing/2014/main" id="{025A4B19-A5C9-449F-BF98-F3241F730CFC}"/>
                  </a:ext>
                </a:extLst>
              </p:cNvPr>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81">
                <a:extLst>
                  <a:ext uri="{FF2B5EF4-FFF2-40B4-BE49-F238E27FC236}">
                    <a16:creationId xmlns:a16="http://schemas.microsoft.com/office/drawing/2014/main" id="{98845615-AE3D-4E98-B33E-A3CE25FBD177}"/>
                  </a:ext>
                </a:extLst>
              </p:cNvPr>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82">
                <a:extLst>
                  <a:ext uri="{FF2B5EF4-FFF2-40B4-BE49-F238E27FC236}">
                    <a16:creationId xmlns:a16="http://schemas.microsoft.com/office/drawing/2014/main" id="{012A6A52-AD5C-4A11-972D-9E0B6D2A55FE}"/>
                  </a:ext>
                </a:extLst>
              </p:cNvPr>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83">
                <a:extLst>
                  <a:ext uri="{FF2B5EF4-FFF2-40B4-BE49-F238E27FC236}">
                    <a16:creationId xmlns:a16="http://schemas.microsoft.com/office/drawing/2014/main" id="{BF61199A-6FD4-49E9-B2FF-2840F6AC6A5B}"/>
                  </a:ext>
                </a:extLst>
              </p:cNvPr>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84">
                <a:extLst>
                  <a:ext uri="{FF2B5EF4-FFF2-40B4-BE49-F238E27FC236}">
                    <a16:creationId xmlns:a16="http://schemas.microsoft.com/office/drawing/2014/main" id="{433193DD-3C22-423A-8451-E64DB9BA3386}"/>
                  </a:ext>
                </a:extLst>
              </p:cNvPr>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85">
                <a:extLst>
                  <a:ext uri="{FF2B5EF4-FFF2-40B4-BE49-F238E27FC236}">
                    <a16:creationId xmlns:a16="http://schemas.microsoft.com/office/drawing/2014/main" id="{A8A7C347-2D9C-409A-9F36-021DC56A9122}"/>
                  </a:ext>
                </a:extLst>
              </p:cNvPr>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86">
                <a:extLst>
                  <a:ext uri="{FF2B5EF4-FFF2-40B4-BE49-F238E27FC236}">
                    <a16:creationId xmlns:a16="http://schemas.microsoft.com/office/drawing/2014/main" id="{EE4CFD79-1F73-44AF-9F94-059801B005BD}"/>
                  </a:ext>
                </a:extLst>
              </p:cNvPr>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87">
                <a:extLst>
                  <a:ext uri="{FF2B5EF4-FFF2-40B4-BE49-F238E27FC236}">
                    <a16:creationId xmlns:a16="http://schemas.microsoft.com/office/drawing/2014/main" id="{2AC074F6-069D-4D08-AFB1-0B83CECF170F}"/>
                  </a:ext>
                </a:extLst>
              </p:cNvPr>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88">
                <a:extLst>
                  <a:ext uri="{FF2B5EF4-FFF2-40B4-BE49-F238E27FC236}">
                    <a16:creationId xmlns:a16="http://schemas.microsoft.com/office/drawing/2014/main" id="{6804FAC8-02A7-41A1-9DEE-6D87C5811EE0}"/>
                  </a:ext>
                </a:extLst>
              </p:cNvPr>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89">
                <a:extLst>
                  <a:ext uri="{FF2B5EF4-FFF2-40B4-BE49-F238E27FC236}">
                    <a16:creationId xmlns:a16="http://schemas.microsoft.com/office/drawing/2014/main" id="{664CD57A-3EDA-4FA9-BB08-6AD2F6E8C41F}"/>
                  </a:ext>
                </a:extLst>
              </p:cNvPr>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90">
                <a:extLst>
                  <a:ext uri="{FF2B5EF4-FFF2-40B4-BE49-F238E27FC236}">
                    <a16:creationId xmlns:a16="http://schemas.microsoft.com/office/drawing/2014/main" id="{0E5079C3-512C-4807-AAF4-7A037159ED8D}"/>
                  </a:ext>
                </a:extLst>
              </p:cNvPr>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91">
                <a:extLst>
                  <a:ext uri="{FF2B5EF4-FFF2-40B4-BE49-F238E27FC236}">
                    <a16:creationId xmlns:a16="http://schemas.microsoft.com/office/drawing/2014/main" id="{96CCFBB5-B856-47F5-9B7B-C66C7C12B872}"/>
                  </a:ext>
                </a:extLst>
              </p:cNvPr>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Rectangle 92">
                <a:extLst>
                  <a:ext uri="{FF2B5EF4-FFF2-40B4-BE49-F238E27FC236}">
                    <a16:creationId xmlns:a16="http://schemas.microsoft.com/office/drawing/2014/main" id="{041CD43D-FCC4-400A-8133-6A5AC732B298}"/>
                  </a:ext>
                </a:extLst>
              </p:cNvPr>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Rectangle 93">
                <a:extLst>
                  <a:ext uri="{FF2B5EF4-FFF2-40B4-BE49-F238E27FC236}">
                    <a16:creationId xmlns:a16="http://schemas.microsoft.com/office/drawing/2014/main" id="{67DC9AEA-C448-40DB-B562-91780CCD96C1}"/>
                  </a:ext>
                </a:extLst>
              </p:cNvPr>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Rectangle 94">
                <a:extLst>
                  <a:ext uri="{FF2B5EF4-FFF2-40B4-BE49-F238E27FC236}">
                    <a16:creationId xmlns:a16="http://schemas.microsoft.com/office/drawing/2014/main" id="{F657CC02-41C3-4A71-AFC5-777EEA7EA20E}"/>
                  </a:ext>
                </a:extLst>
              </p:cNvPr>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Rectangle 95">
                <a:extLst>
                  <a:ext uri="{FF2B5EF4-FFF2-40B4-BE49-F238E27FC236}">
                    <a16:creationId xmlns:a16="http://schemas.microsoft.com/office/drawing/2014/main" id="{1218393E-C3FC-4076-8C74-061C9515DAC7}"/>
                  </a:ext>
                </a:extLst>
              </p:cNvPr>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Rectangle 96">
                <a:extLst>
                  <a:ext uri="{FF2B5EF4-FFF2-40B4-BE49-F238E27FC236}">
                    <a16:creationId xmlns:a16="http://schemas.microsoft.com/office/drawing/2014/main" id="{049D6CB7-CC9B-4FEF-AEFC-1BA578354619}"/>
                  </a:ext>
                </a:extLst>
              </p:cNvPr>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97">
                <a:extLst>
                  <a:ext uri="{FF2B5EF4-FFF2-40B4-BE49-F238E27FC236}">
                    <a16:creationId xmlns:a16="http://schemas.microsoft.com/office/drawing/2014/main" id="{8DB0CE38-50F4-443B-922C-5AB0A3D4E28F}"/>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98">
                <a:extLst>
                  <a:ext uri="{FF2B5EF4-FFF2-40B4-BE49-F238E27FC236}">
                    <a16:creationId xmlns:a16="http://schemas.microsoft.com/office/drawing/2014/main" id="{D2ED1342-AB14-4A76-98C7-E412C70EE6A8}"/>
                  </a:ext>
                </a:extLst>
              </p:cNvPr>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99">
                <a:extLst>
                  <a:ext uri="{FF2B5EF4-FFF2-40B4-BE49-F238E27FC236}">
                    <a16:creationId xmlns:a16="http://schemas.microsoft.com/office/drawing/2014/main" id="{F1DC84FA-9020-4BF7-9F93-24AAD23C3B88}"/>
                  </a:ext>
                </a:extLst>
              </p:cNvPr>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100">
                <a:extLst>
                  <a:ext uri="{FF2B5EF4-FFF2-40B4-BE49-F238E27FC236}">
                    <a16:creationId xmlns:a16="http://schemas.microsoft.com/office/drawing/2014/main" id="{53D3D07F-276F-47F7-86BF-FB0E6B1557E8}"/>
                  </a:ext>
                </a:extLst>
              </p:cNvPr>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Rectangle 101">
                <a:extLst>
                  <a:ext uri="{FF2B5EF4-FFF2-40B4-BE49-F238E27FC236}">
                    <a16:creationId xmlns:a16="http://schemas.microsoft.com/office/drawing/2014/main" id="{2407122C-2011-4B0B-8A40-8B5A1F8FA49E}"/>
                  </a:ext>
                </a:extLst>
              </p:cNvPr>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Rectangle 102">
                <a:extLst>
                  <a:ext uri="{FF2B5EF4-FFF2-40B4-BE49-F238E27FC236}">
                    <a16:creationId xmlns:a16="http://schemas.microsoft.com/office/drawing/2014/main" id="{37516DF6-F39E-4466-A57A-1E1439272879}"/>
                  </a:ext>
                </a:extLst>
              </p:cNvPr>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Rectangle 103">
                <a:extLst>
                  <a:ext uri="{FF2B5EF4-FFF2-40B4-BE49-F238E27FC236}">
                    <a16:creationId xmlns:a16="http://schemas.microsoft.com/office/drawing/2014/main" id="{F64627C2-8F1C-4F47-8375-33B56CE948A1}"/>
                  </a:ext>
                </a:extLst>
              </p:cNvPr>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Rectangle 104">
                <a:extLst>
                  <a:ext uri="{FF2B5EF4-FFF2-40B4-BE49-F238E27FC236}">
                    <a16:creationId xmlns:a16="http://schemas.microsoft.com/office/drawing/2014/main" id="{36799D60-39BA-461F-BFC3-28F28AFAB624}"/>
                  </a:ext>
                </a:extLst>
              </p:cNvPr>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Rectangle 105">
                <a:extLst>
                  <a:ext uri="{FF2B5EF4-FFF2-40B4-BE49-F238E27FC236}">
                    <a16:creationId xmlns:a16="http://schemas.microsoft.com/office/drawing/2014/main" id="{740FDCE6-1BC1-4C0A-99F5-2B597A8E80DC}"/>
                  </a:ext>
                </a:extLst>
              </p:cNvPr>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Rectangle 106">
                <a:extLst>
                  <a:ext uri="{FF2B5EF4-FFF2-40B4-BE49-F238E27FC236}">
                    <a16:creationId xmlns:a16="http://schemas.microsoft.com/office/drawing/2014/main" id="{FD5DB312-7C59-4721-A92F-A82CFBBC72C8}"/>
                  </a:ext>
                </a:extLst>
              </p:cNvPr>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107">
                <a:extLst>
                  <a:ext uri="{FF2B5EF4-FFF2-40B4-BE49-F238E27FC236}">
                    <a16:creationId xmlns:a16="http://schemas.microsoft.com/office/drawing/2014/main" id="{BE3ADF1F-CAB8-463A-9CAD-107066F77F3E}"/>
                  </a:ext>
                </a:extLst>
              </p:cNvPr>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108">
                <a:extLst>
                  <a:ext uri="{FF2B5EF4-FFF2-40B4-BE49-F238E27FC236}">
                    <a16:creationId xmlns:a16="http://schemas.microsoft.com/office/drawing/2014/main" id="{16271926-FADD-445E-807C-780B5EB1E134}"/>
                  </a:ext>
                </a:extLst>
              </p:cNvPr>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109">
                <a:extLst>
                  <a:ext uri="{FF2B5EF4-FFF2-40B4-BE49-F238E27FC236}">
                    <a16:creationId xmlns:a16="http://schemas.microsoft.com/office/drawing/2014/main" id="{FE2CEDF1-2B83-4B4C-8A91-AFD6068DF7F9}"/>
                  </a:ext>
                </a:extLst>
              </p:cNvPr>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110">
                <a:extLst>
                  <a:ext uri="{FF2B5EF4-FFF2-40B4-BE49-F238E27FC236}">
                    <a16:creationId xmlns:a16="http://schemas.microsoft.com/office/drawing/2014/main" id="{54058578-FB0F-4C7B-9C64-308DAC65D036}"/>
                  </a:ext>
                </a:extLst>
              </p:cNvPr>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111">
                <a:extLst>
                  <a:ext uri="{FF2B5EF4-FFF2-40B4-BE49-F238E27FC236}">
                    <a16:creationId xmlns:a16="http://schemas.microsoft.com/office/drawing/2014/main" id="{627D4005-8369-4D36-B11E-6652804239D0}"/>
                  </a:ext>
                </a:extLst>
              </p:cNvPr>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112">
                <a:extLst>
                  <a:ext uri="{FF2B5EF4-FFF2-40B4-BE49-F238E27FC236}">
                    <a16:creationId xmlns:a16="http://schemas.microsoft.com/office/drawing/2014/main" id="{2D6E57E6-B773-4B35-A46E-68EAD17A7686}"/>
                  </a:ext>
                </a:extLst>
              </p:cNvPr>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Rectangle 113">
                <a:extLst>
                  <a:ext uri="{FF2B5EF4-FFF2-40B4-BE49-F238E27FC236}">
                    <a16:creationId xmlns:a16="http://schemas.microsoft.com/office/drawing/2014/main" id="{9E4FB9FB-8200-466E-B9CC-1CBF08E64AE8}"/>
                  </a:ext>
                </a:extLst>
              </p:cNvPr>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Rectangle 114">
                <a:extLst>
                  <a:ext uri="{FF2B5EF4-FFF2-40B4-BE49-F238E27FC236}">
                    <a16:creationId xmlns:a16="http://schemas.microsoft.com/office/drawing/2014/main" id="{A54437AE-AC45-4D9D-AB76-16FFA30E08B7}"/>
                  </a:ext>
                </a:extLst>
              </p:cNvPr>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Rectangle 115">
                <a:extLst>
                  <a:ext uri="{FF2B5EF4-FFF2-40B4-BE49-F238E27FC236}">
                    <a16:creationId xmlns:a16="http://schemas.microsoft.com/office/drawing/2014/main" id="{FDA39388-3816-48A6-B6B7-5B56A284AC90}"/>
                  </a:ext>
                </a:extLst>
              </p:cNvPr>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Rectangle 116">
                <a:extLst>
                  <a:ext uri="{FF2B5EF4-FFF2-40B4-BE49-F238E27FC236}">
                    <a16:creationId xmlns:a16="http://schemas.microsoft.com/office/drawing/2014/main" id="{2F0855DF-230E-4610-B6F0-2999D9EE9E29}"/>
                  </a:ext>
                </a:extLst>
              </p:cNvPr>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Rectangle 117">
                <a:extLst>
                  <a:ext uri="{FF2B5EF4-FFF2-40B4-BE49-F238E27FC236}">
                    <a16:creationId xmlns:a16="http://schemas.microsoft.com/office/drawing/2014/main" id="{D4953992-207E-4C13-8F65-FE97137E2CBE}"/>
                  </a:ext>
                </a:extLst>
              </p:cNvPr>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6" name="Rectangle 118">
                <a:extLst>
                  <a:ext uri="{FF2B5EF4-FFF2-40B4-BE49-F238E27FC236}">
                    <a16:creationId xmlns:a16="http://schemas.microsoft.com/office/drawing/2014/main" id="{A6861FF7-6C42-4A46-8CEB-59718A1B3004}"/>
                  </a:ext>
                </a:extLst>
              </p:cNvPr>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Rectangle 119">
                <a:extLst>
                  <a:ext uri="{FF2B5EF4-FFF2-40B4-BE49-F238E27FC236}">
                    <a16:creationId xmlns:a16="http://schemas.microsoft.com/office/drawing/2014/main" id="{001F46F0-A1F7-4D88-8FFE-153E0081B58F}"/>
                  </a:ext>
                </a:extLst>
              </p:cNvPr>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Rectangle 120">
                <a:extLst>
                  <a:ext uri="{FF2B5EF4-FFF2-40B4-BE49-F238E27FC236}">
                    <a16:creationId xmlns:a16="http://schemas.microsoft.com/office/drawing/2014/main" id="{5DF478C7-A6DA-459A-A248-2D2502F9EBEB}"/>
                  </a:ext>
                </a:extLst>
              </p:cNvPr>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Rectangle 121">
                <a:extLst>
                  <a:ext uri="{FF2B5EF4-FFF2-40B4-BE49-F238E27FC236}">
                    <a16:creationId xmlns:a16="http://schemas.microsoft.com/office/drawing/2014/main" id="{60CE1BDC-CD34-4E54-8A9D-9A6A1FED9CEB}"/>
                  </a:ext>
                </a:extLst>
              </p:cNvPr>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Rectangle 122">
                <a:extLst>
                  <a:ext uri="{FF2B5EF4-FFF2-40B4-BE49-F238E27FC236}">
                    <a16:creationId xmlns:a16="http://schemas.microsoft.com/office/drawing/2014/main" id="{39C48580-B5AA-4A18-8026-BF7BEB40172C}"/>
                  </a:ext>
                </a:extLst>
              </p:cNvPr>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Rectangle 123">
                <a:extLst>
                  <a:ext uri="{FF2B5EF4-FFF2-40B4-BE49-F238E27FC236}">
                    <a16:creationId xmlns:a16="http://schemas.microsoft.com/office/drawing/2014/main" id="{980AC906-3C41-471A-8A4E-3846B18EE8D2}"/>
                  </a:ext>
                </a:extLst>
              </p:cNvPr>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Rectangle 124">
                <a:extLst>
                  <a:ext uri="{FF2B5EF4-FFF2-40B4-BE49-F238E27FC236}">
                    <a16:creationId xmlns:a16="http://schemas.microsoft.com/office/drawing/2014/main" id="{BD4E57DD-6D29-4AAF-8057-C3388EA539B2}"/>
                  </a:ext>
                </a:extLst>
              </p:cNvPr>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Rectangle 125">
                <a:extLst>
                  <a:ext uri="{FF2B5EF4-FFF2-40B4-BE49-F238E27FC236}">
                    <a16:creationId xmlns:a16="http://schemas.microsoft.com/office/drawing/2014/main" id="{9FB66918-82C1-4ED8-A2EA-8248A29F2B03}"/>
                  </a:ext>
                </a:extLst>
              </p:cNvPr>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309" name="Picture 308">
              <a:extLst>
                <a:ext uri="{FF2B5EF4-FFF2-40B4-BE49-F238E27FC236}">
                  <a16:creationId xmlns:a16="http://schemas.microsoft.com/office/drawing/2014/main" id="{736C4B3E-BC3C-4CB0-BB98-3FEA4DB81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655" y="3447079"/>
              <a:ext cx="396779" cy="396779"/>
            </a:xfrm>
            <a:prstGeom prst="rect">
              <a:avLst/>
            </a:prstGeom>
            <a:noFill/>
            <a:ln>
              <a:noFill/>
            </a:ln>
          </p:spPr>
        </p:pic>
      </p:grpSp>
      <p:grpSp>
        <p:nvGrpSpPr>
          <p:cNvPr id="521" name="Group 520">
            <a:extLst>
              <a:ext uri="{FF2B5EF4-FFF2-40B4-BE49-F238E27FC236}">
                <a16:creationId xmlns:a16="http://schemas.microsoft.com/office/drawing/2014/main" id="{7AA0F2D8-1290-429C-8F0A-365FF813DDED}"/>
              </a:ext>
            </a:extLst>
          </p:cNvPr>
          <p:cNvGrpSpPr/>
          <p:nvPr/>
        </p:nvGrpSpPr>
        <p:grpSpPr>
          <a:xfrm>
            <a:off x="97346" y="1816789"/>
            <a:ext cx="3319097" cy="1461861"/>
            <a:chOff x="885676" y="1589520"/>
            <a:chExt cx="3892410" cy="1645710"/>
          </a:xfrm>
        </p:grpSpPr>
        <p:sp>
          <p:nvSpPr>
            <p:cNvPr id="522" name="TextBox 521">
              <a:extLst>
                <a:ext uri="{FF2B5EF4-FFF2-40B4-BE49-F238E27FC236}">
                  <a16:creationId xmlns:a16="http://schemas.microsoft.com/office/drawing/2014/main" id="{D3534277-C942-42D5-9A54-4DCED6535B59}"/>
                </a:ext>
              </a:extLst>
            </p:cNvPr>
            <p:cNvSpPr txBox="1"/>
            <p:nvPr/>
          </p:nvSpPr>
          <p:spPr>
            <a:xfrm>
              <a:off x="2304987" y="1999102"/>
              <a:ext cx="2473099" cy="883721"/>
            </a:xfrm>
            <a:prstGeom prst="rect">
              <a:avLst/>
            </a:prstGeom>
            <a:noFill/>
          </p:spPr>
          <p:txBody>
            <a:bodyPr wrap="square" lIns="179214" tIns="143370" rIns="179214" bIns="14337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49" normalizeH="0" baseline="0" noProof="0" dirty="0">
                  <a:ln>
                    <a:noFill/>
                  </a:ln>
                  <a:solidFill>
                    <a:srgbClr val="FFFFFF"/>
                  </a:solidFill>
                  <a:effectLst/>
                  <a:uLnTx/>
                  <a:uFillTx/>
                  <a:latin typeface="Segoe UI Semilight"/>
                  <a:ea typeface="+mn-ea"/>
                  <a:cs typeface="+mn-cs"/>
                </a:rPr>
                <a:t>Users</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1029" b="0" i="0" u="none" strike="noStrike" kern="1200" cap="none" spc="-49" normalizeH="0" baseline="0" noProof="0" dirty="0">
                <a:ln>
                  <a:noFill/>
                </a:ln>
                <a:solidFill>
                  <a:srgbClr val="FFFFFF"/>
                </a:solidFill>
                <a:effectLst/>
                <a:uLnTx/>
                <a:uFillTx/>
                <a:latin typeface="Segoe UI Semilight"/>
                <a:ea typeface="+mn-ea"/>
                <a:cs typeface="+mn-cs"/>
              </a:endParaRP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76" b="0" i="1" u="none" strike="noStrike" kern="1200" cap="none" spc="-49" normalizeH="0" baseline="0" noProof="0" dirty="0">
                  <a:ln>
                    <a:noFill/>
                  </a:ln>
                  <a:solidFill>
                    <a:srgbClr val="FFFFFF"/>
                  </a:solidFill>
                  <a:effectLst>
                    <a:outerShdw blurRad="38100" dist="38100" dir="2700000" algn="tl">
                      <a:srgbClr val="000000">
                        <a:alpha val="43137"/>
                      </a:srgbClr>
                    </a:outerShdw>
                  </a:effectLst>
                  <a:uLnTx/>
                  <a:uFillTx/>
                  <a:latin typeface="Segoe UI Semilight"/>
                  <a:ea typeface="+mn-ea"/>
                  <a:cs typeface="+mn-cs"/>
                </a:rPr>
                <a:t>Internet</a:t>
              </a:r>
            </a:p>
          </p:txBody>
        </p:sp>
        <p:grpSp>
          <p:nvGrpSpPr>
            <p:cNvPr id="523" name="Group 522">
              <a:extLst>
                <a:ext uri="{FF2B5EF4-FFF2-40B4-BE49-F238E27FC236}">
                  <a16:creationId xmlns:a16="http://schemas.microsoft.com/office/drawing/2014/main" id="{44ACB1BF-97D9-4B57-BB2E-E7DD9EE621B6}"/>
                </a:ext>
              </a:extLst>
            </p:cNvPr>
            <p:cNvGrpSpPr/>
            <p:nvPr/>
          </p:nvGrpSpPr>
          <p:grpSpPr>
            <a:xfrm>
              <a:off x="885676" y="1589520"/>
              <a:ext cx="1645710" cy="1645710"/>
              <a:chOff x="3379883" y="1211263"/>
              <a:chExt cx="2246098" cy="2246098"/>
            </a:xfrm>
          </p:grpSpPr>
          <p:sp>
            <p:nvSpPr>
              <p:cNvPr id="524" name="Oval 523">
                <a:extLst>
                  <a:ext uri="{FF2B5EF4-FFF2-40B4-BE49-F238E27FC236}">
                    <a16:creationId xmlns:a16="http://schemas.microsoft.com/office/drawing/2014/main" id="{10144B56-AF27-42E6-A73C-7B008E53CC8B}"/>
                  </a:ext>
                </a:extLst>
              </p:cNvPr>
              <p:cNvSpPr/>
              <p:nvPr/>
            </p:nvSpPr>
            <p:spPr bwMode="auto">
              <a:xfrm>
                <a:off x="3379883" y="1211263"/>
                <a:ext cx="2246098" cy="2246098"/>
              </a:xfrm>
              <a:prstGeom prst="ellipse">
                <a:avLst/>
              </a:prstGeom>
              <a:pattFill prst="ltUpDiag">
                <a:fgClr>
                  <a:srgbClr val="CDCDCD"/>
                </a:fgClr>
                <a:bgClr>
                  <a:srgbClr val="FFFFFF"/>
                </a:bgClr>
              </a:pattFill>
              <a:ln w="5715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marL="0" marR="0" lvl="0" indent="0" algn="l" defTabSz="895854"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49" normalizeH="0" baseline="0" noProof="0">
                  <a:ln>
                    <a:noFill/>
                  </a:ln>
                  <a:solidFill>
                    <a:srgbClr val="FFFFFF"/>
                  </a:solidFill>
                  <a:effectLst/>
                  <a:uLnTx/>
                  <a:uFillTx/>
                  <a:latin typeface="Segoe UI Semilight"/>
                  <a:ea typeface="+mn-ea"/>
                  <a:cs typeface="+mn-cs"/>
                </a:endParaRPr>
              </a:p>
            </p:txBody>
          </p:sp>
          <p:grpSp>
            <p:nvGrpSpPr>
              <p:cNvPr id="525" name="Group 740">
                <a:extLst>
                  <a:ext uri="{FF2B5EF4-FFF2-40B4-BE49-F238E27FC236}">
                    <a16:creationId xmlns:a16="http://schemas.microsoft.com/office/drawing/2014/main" id="{B9BAD2BA-2DBD-4575-A6A8-71CC44E6568C}"/>
                  </a:ext>
                </a:extLst>
              </p:cNvPr>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526" name="Freeform 741">
                  <a:extLst>
                    <a:ext uri="{FF2B5EF4-FFF2-40B4-BE49-F238E27FC236}">
                      <a16:creationId xmlns:a16="http://schemas.microsoft.com/office/drawing/2014/main" id="{FAA06385-B2FD-412C-A0EA-7D92BDC86B19}"/>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7" name="Oval 742">
                  <a:extLst>
                    <a:ext uri="{FF2B5EF4-FFF2-40B4-BE49-F238E27FC236}">
                      <a16:creationId xmlns:a16="http://schemas.microsoft.com/office/drawing/2014/main" id="{C3DD4849-9DB9-4353-89E7-7712AEEEFFE7}"/>
                    </a:ext>
                  </a:extLst>
                </p:cNvPr>
                <p:cNvSpPr>
                  <a:spLocks noChangeArrowheads="1"/>
                </p:cNvSpPr>
                <p:nvPr/>
              </p:nvSpPr>
              <p:spPr bwMode="auto">
                <a:xfrm>
                  <a:off x="7616" y="-2816"/>
                  <a:ext cx="127" cy="12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8" name="Freeform 743">
                  <a:extLst>
                    <a:ext uri="{FF2B5EF4-FFF2-40B4-BE49-F238E27FC236}">
                      <a16:creationId xmlns:a16="http://schemas.microsoft.com/office/drawing/2014/main" id="{9AA4DBD2-D5BE-40C6-A13B-6983163766DE}"/>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9" name="Oval 744">
                  <a:extLst>
                    <a:ext uri="{FF2B5EF4-FFF2-40B4-BE49-F238E27FC236}">
                      <a16:creationId xmlns:a16="http://schemas.microsoft.com/office/drawing/2014/main" id="{04240C1E-66EE-49FA-93C6-8F8BE7BAAEE9}"/>
                    </a:ext>
                  </a:extLst>
                </p:cNvPr>
                <p:cNvSpPr>
                  <a:spLocks noChangeArrowheads="1"/>
                </p:cNvSpPr>
                <p:nvPr/>
              </p:nvSpPr>
              <p:spPr bwMode="auto">
                <a:xfrm>
                  <a:off x="7866" y="-2780"/>
                  <a:ext cx="109" cy="10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0" name="Freeform 745">
                  <a:extLst>
                    <a:ext uri="{FF2B5EF4-FFF2-40B4-BE49-F238E27FC236}">
                      <a16:creationId xmlns:a16="http://schemas.microsoft.com/office/drawing/2014/main" id="{B6B2F7C4-B620-4316-BD87-5627FC017844}"/>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1" name="Oval 746">
                  <a:extLst>
                    <a:ext uri="{FF2B5EF4-FFF2-40B4-BE49-F238E27FC236}">
                      <a16:creationId xmlns:a16="http://schemas.microsoft.com/office/drawing/2014/main" id="{1B99374B-A814-45AF-8AD8-0DA98464F76E}"/>
                    </a:ext>
                  </a:extLst>
                </p:cNvPr>
                <p:cNvSpPr>
                  <a:spLocks noChangeArrowheads="1"/>
                </p:cNvSpPr>
                <p:nvPr/>
              </p:nvSpPr>
              <p:spPr bwMode="auto">
                <a:xfrm>
                  <a:off x="7384" y="-2780"/>
                  <a:ext cx="109" cy="108"/>
                </a:xfrm>
                <a:prstGeom prst="ellipse">
                  <a:avLst/>
                </a:prstGeom>
                <a:grpFill/>
                <a:ln w="9525">
                  <a:solidFill>
                    <a:srgbClr val="007DDE"/>
                  </a:solidFill>
                  <a:round/>
                  <a:headEnd/>
                  <a:tailEnd/>
                </a:ln>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cxnSp>
        <p:nvCxnSpPr>
          <p:cNvPr id="532" name="Straight Arrow Connector 531">
            <a:extLst>
              <a:ext uri="{FF2B5EF4-FFF2-40B4-BE49-F238E27FC236}">
                <a16:creationId xmlns:a16="http://schemas.microsoft.com/office/drawing/2014/main" id="{38DFA679-7D72-4D84-8C0A-72CBC4D88734}"/>
              </a:ext>
            </a:extLst>
          </p:cNvPr>
          <p:cNvCxnSpPr/>
          <p:nvPr/>
        </p:nvCxnSpPr>
        <p:spPr>
          <a:xfrm flipH="1" flipV="1">
            <a:off x="6725853" y="2274173"/>
            <a:ext cx="2054461" cy="7675"/>
          </a:xfrm>
          <a:prstGeom prst="straightConnector1">
            <a:avLst/>
          </a:prstGeom>
          <a:ln w="85725" cap="rnd">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3" name="Rectangle 532">
            <a:extLst>
              <a:ext uri="{FF2B5EF4-FFF2-40B4-BE49-F238E27FC236}">
                <a16:creationId xmlns:a16="http://schemas.microsoft.com/office/drawing/2014/main" id="{619A8E9F-3B91-4390-A725-8B73C46AEDFF}"/>
              </a:ext>
            </a:extLst>
          </p:cNvPr>
          <p:cNvSpPr/>
          <p:nvPr/>
        </p:nvSpPr>
        <p:spPr bwMode="auto">
          <a:xfrm>
            <a:off x="3601297" y="1386104"/>
            <a:ext cx="3100960" cy="225902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4" name="TextBox 533">
            <a:extLst>
              <a:ext uri="{FF2B5EF4-FFF2-40B4-BE49-F238E27FC236}">
                <a16:creationId xmlns:a16="http://schemas.microsoft.com/office/drawing/2014/main" id="{0033A43A-314F-4D21-B57F-F305D1139403}"/>
              </a:ext>
            </a:extLst>
          </p:cNvPr>
          <p:cNvSpPr txBox="1"/>
          <p:nvPr/>
        </p:nvSpPr>
        <p:spPr>
          <a:xfrm>
            <a:off x="3946352" y="1516359"/>
            <a:ext cx="2337097" cy="635430"/>
          </a:xfrm>
          <a:prstGeom prst="rect">
            <a:avLst/>
          </a:prstGeom>
        </p:spPr>
        <p:txBody>
          <a:bodyPr wrap="square"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961"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Your Virtual Network</a:t>
            </a:r>
          </a:p>
        </p:txBody>
      </p:sp>
      <p:sp>
        <p:nvSpPr>
          <p:cNvPr id="535" name="TextBox 534">
            <a:extLst>
              <a:ext uri="{FF2B5EF4-FFF2-40B4-BE49-F238E27FC236}">
                <a16:creationId xmlns:a16="http://schemas.microsoft.com/office/drawing/2014/main" id="{14C844D6-C2B5-4AEB-A83C-CB8413DEB1D8}"/>
              </a:ext>
            </a:extLst>
          </p:cNvPr>
          <p:cNvSpPr txBox="1"/>
          <p:nvPr/>
        </p:nvSpPr>
        <p:spPr>
          <a:xfrm>
            <a:off x="5663217" y="3083789"/>
            <a:ext cx="710471"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BackEnd</a:t>
            </a:r>
            <a:endParaRPr kumimoji="0" lang="en-US" sz="1176"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536" name="TextBox 535">
            <a:extLst>
              <a:ext uri="{FF2B5EF4-FFF2-40B4-BE49-F238E27FC236}">
                <a16:creationId xmlns:a16="http://schemas.microsoft.com/office/drawing/2014/main" id="{13E93D25-EB7D-4D03-8BEA-7B50094AA68F}"/>
              </a:ext>
            </a:extLst>
          </p:cNvPr>
          <p:cNvSpPr txBox="1"/>
          <p:nvPr/>
        </p:nvSpPr>
        <p:spPr>
          <a:xfrm>
            <a:off x="4800032" y="3083789"/>
            <a:ext cx="710471"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Mid-tier</a:t>
            </a:r>
          </a:p>
        </p:txBody>
      </p:sp>
      <p:sp>
        <p:nvSpPr>
          <p:cNvPr id="537" name="TextBox 536">
            <a:extLst>
              <a:ext uri="{FF2B5EF4-FFF2-40B4-BE49-F238E27FC236}">
                <a16:creationId xmlns:a16="http://schemas.microsoft.com/office/drawing/2014/main" id="{DF7A4D9C-CADC-4F0F-BD32-604C162F4850}"/>
              </a:ext>
            </a:extLst>
          </p:cNvPr>
          <p:cNvSpPr txBox="1"/>
          <p:nvPr/>
        </p:nvSpPr>
        <p:spPr>
          <a:xfrm>
            <a:off x="3929863" y="3083789"/>
            <a:ext cx="717457" cy="162932"/>
          </a:xfrm>
          <a:prstGeom prst="rect">
            <a:avLst/>
          </a:prstGeom>
        </p:spPr>
        <p:txBody>
          <a:bodyPr wrap="square" lIns="0" tIns="0" rIns="0" bIns="0" rtlCol="0" anchor="ctr">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176" b="0" i="0" u="none" strike="noStrike" kern="0" cap="none" spc="0" normalizeH="0" baseline="0" noProof="0" dirty="0" err="1">
                <a:ln>
                  <a:noFill/>
                </a:ln>
                <a:solidFill>
                  <a:srgbClr val="353535"/>
                </a:solidFill>
                <a:effectLst/>
                <a:uLnTx/>
                <a:uFillTx/>
                <a:latin typeface="Segoe UI" panose="020B0502040204020203" pitchFamily="34" charset="0"/>
                <a:ea typeface="+mn-ea"/>
                <a:cs typeface="Segoe UI" panose="020B0502040204020203" pitchFamily="34" charset="0"/>
              </a:rPr>
              <a:t>FrontEnd</a:t>
            </a:r>
            <a:endParaRPr kumimoji="0" lang="en-US" sz="1176"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nvGrpSpPr>
          <p:cNvPr id="538" name="Group 537">
            <a:extLst>
              <a:ext uri="{FF2B5EF4-FFF2-40B4-BE49-F238E27FC236}">
                <a16:creationId xmlns:a16="http://schemas.microsoft.com/office/drawing/2014/main" id="{34D3842B-26B6-47E1-AA2B-71A5DA6C4821}"/>
              </a:ext>
            </a:extLst>
          </p:cNvPr>
          <p:cNvGrpSpPr/>
          <p:nvPr/>
        </p:nvGrpSpPr>
        <p:grpSpPr>
          <a:xfrm>
            <a:off x="3936848" y="2217292"/>
            <a:ext cx="710471" cy="846606"/>
            <a:chOff x="9771792" y="1879294"/>
            <a:chExt cx="618302" cy="863582"/>
          </a:xfrm>
        </p:grpSpPr>
        <p:sp>
          <p:nvSpPr>
            <p:cNvPr id="539" name="Freeform 5">
              <a:extLst>
                <a:ext uri="{FF2B5EF4-FFF2-40B4-BE49-F238E27FC236}">
                  <a16:creationId xmlns:a16="http://schemas.microsoft.com/office/drawing/2014/main" id="{B1EB88A6-F5EE-42E3-9AB1-C6A29E7CD98B}"/>
                </a:ext>
              </a:extLst>
            </p:cNvPr>
            <p:cNvSpPr>
              <a:spLocks noEditPoints="1"/>
            </p:cNvSpPr>
            <p:nvPr/>
          </p:nvSpPr>
          <p:spPr bwMode="auto">
            <a:xfrm>
              <a:off x="9771792"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0" name="Freeform 5">
              <a:extLst>
                <a:ext uri="{FF2B5EF4-FFF2-40B4-BE49-F238E27FC236}">
                  <a16:creationId xmlns:a16="http://schemas.microsoft.com/office/drawing/2014/main" id="{7B8BBD4C-D380-4341-907A-0916E52E2776}"/>
                </a:ext>
              </a:extLst>
            </p:cNvPr>
            <p:cNvSpPr>
              <a:spLocks noEditPoints="1"/>
            </p:cNvSpPr>
            <p:nvPr/>
          </p:nvSpPr>
          <p:spPr bwMode="auto">
            <a:xfrm>
              <a:off x="9771792"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1" name="Freeform 5">
              <a:extLst>
                <a:ext uri="{FF2B5EF4-FFF2-40B4-BE49-F238E27FC236}">
                  <a16:creationId xmlns:a16="http://schemas.microsoft.com/office/drawing/2014/main" id="{CF991BD2-8BD9-4A83-BAC3-DC243BF0737F}"/>
                </a:ext>
              </a:extLst>
            </p:cNvPr>
            <p:cNvSpPr>
              <a:spLocks noEditPoints="1"/>
            </p:cNvSpPr>
            <p:nvPr/>
          </p:nvSpPr>
          <p:spPr bwMode="auto">
            <a:xfrm>
              <a:off x="9771792"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42" name="Group 541">
            <a:extLst>
              <a:ext uri="{FF2B5EF4-FFF2-40B4-BE49-F238E27FC236}">
                <a16:creationId xmlns:a16="http://schemas.microsoft.com/office/drawing/2014/main" id="{8EF7D96F-32E6-4F26-9340-7DD2221EC8D5}"/>
              </a:ext>
            </a:extLst>
          </p:cNvPr>
          <p:cNvGrpSpPr/>
          <p:nvPr/>
        </p:nvGrpSpPr>
        <p:grpSpPr>
          <a:xfrm>
            <a:off x="4800032" y="2217292"/>
            <a:ext cx="710471" cy="846606"/>
            <a:chOff x="10533735" y="1879294"/>
            <a:chExt cx="618302" cy="863582"/>
          </a:xfrm>
        </p:grpSpPr>
        <p:sp>
          <p:nvSpPr>
            <p:cNvPr id="543" name="Freeform 10">
              <a:extLst>
                <a:ext uri="{FF2B5EF4-FFF2-40B4-BE49-F238E27FC236}">
                  <a16:creationId xmlns:a16="http://schemas.microsoft.com/office/drawing/2014/main" id="{D7E5652B-AC7C-43E1-AC71-B71B23001EEE}"/>
                </a:ext>
              </a:extLst>
            </p:cNvPr>
            <p:cNvSpPr>
              <a:spLocks noEditPoints="1"/>
            </p:cNvSpPr>
            <p:nvPr/>
          </p:nvSpPr>
          <p:spPr bwMode="auto">
            <a:xfrm>
              <a:off x="10533735"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4" name="Freeform 13">
              <a:extLst>
                <a:ext uri="{FF2B5EF4-FFF2-40B4-BE49-F238E27FC236}">
                  <a16:creationId xmlns:a16="http://schemas.microsoft.com/office/drawing/2014/main" id="{274EC98E-1EE8-4B6C-BD52-A535A70AEFB7}"/>
                </a:ext>
              </a:extLst>
            </p:cNvPr>
            <p:cNvSpPr>
              <a:spLocks noEditPoints="1"/>
            </p:cNvSpPr>
            <p:nvPr/>
          </p:nvSpPr>
          <p:spPr bwMode="auto">
            <a:xfrm>
              <a:off x="10533735"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5" name="Freeform 16">
              <a:extLst>
                <a:ext uri="{FF2B5EF4-FFF2-40B4-BE49-F238E27FC236}">
                  <a16:creationId xmlns:a16="http://schemas.microsoft.com/office/drawing/2014/main" id="{8B11880E-5CAD-4452-9957-5BBC69E0AD9F}"/>
                </a:ext>
              </a:extLst>
            </p:cNvPr>
            <p:cNvSpPr>
              <a:spLocks noEditPoints="1"/>
            </p:cNvSpPr>
            <p:nvPr/>
          </p:nvSpPr>
          <p:spPr bwMode="auto">
            <a:xfrm>
              <a:off x="10533735"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46" name="Group 545">
            <a:extLst>
              <a:ext uri="{FF2B5EF4-FFF2-40B4-BE49-F238E27FC236}">
                <a16:creationId xmlns:a16="http://schemas.microsoft.com/office/drawing/2014/main" id="{54690608-B649-4A4D-BE92-74822CB9D74A}"/>
              </a:ext>
            </a:extLst>
          </p:cNvPr>
          <p:cNvGrpSpPr/>
          <p:nvPr/>
        </p:nvGrpSpPr>
        <p:grpSpPr>
          <a:xfrm>
            <a:off x="5663217" y="2217292"/>
            <a:ext cx="710471" cy="846606"/>
            <a:chOff x="11274200" y="1879294"/>
            <a:chExt cx="618302" cy="863582"/>
          </a:xfrm>
        </p:grpSpPr>
        <p:sp>
          <p:nvSpPr>
            <p:cNvPr id="547" name="Freeform 11">
              <a:extLst>
                <a:ext uri="{FF2B5EF4-FFF2-40B4-BE49-F238E27FC236}">
                  <a16:creationId xmlns:a16="http://schemas.microsoft.com/office/drawing/2014/main" id="{49C77EE8-5DE8-4ACD-B99E-A4CFA34DC89E}"/>
                </a:ext>
              </a:extLst>
            </p:cNvPr>
            <p:cNvSpPr>
              <a:spLocks noEditPoints="1"/>
            </p:cNvSpPr>
            <p:nvPr/>
          </p:nvSpPr>
          <p:spPr bwMode="auto">
            <a:xfrm>
              <a:off x="11274200"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8" name="Freeform 14">
              <a:extLst>
                <a:ext uri="{FF2B5EF4-FFF2-40B4-BE49-F238E27FC236}">
                  <a16:creationId xmlns:a16="http://schemas.microsoft.com/office/drawing/2014/main" id="{DC68E870-5605-40D9-9168-A77777A7FEFD}"/>
                </a:ext>
              </a:extLst>
            </p:cNvPr>
            <p:cNvSpPr>
              <a:spLocks noEditPoints="1"/>
            </p:cNvSpPr>
            <p:nvPr/>
          </p:nvSpPr>
          <p:spPr bwMode="auto">
            <a:xfrm>
              <a:off x="11274200"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sp>
          <p:nvSpPr>
            <p:cNvPr id="549" name="Freeform 17">
              <a:extLst>
                <a:ext uri="{FF2B5EF4-FFF2-40B4-BE49-F238E27FC236}">
                  <a16:creationId xmlns:a16="http://schemas.microsoft.com/office/drawing/2014/main" id="{6AB62013-D367-4E1E-9074-FF1FFFE8BE39}"/>
                </a:ext>
              </a:extLst>
            </p:cNvPr>
            <p:cNvSpPr>
              <a:spLocks noEditPoints="1"/>
            </p:cNvSpPr>
            <p:nvPr/>
          </p:nvSpPr>
          <p:spPr bwMode="auto">
            <a:xfrm>
              <a:off x="11274200"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4"/>
            </a:solidFill>
            <a:ln>
              <a:noFill/>
            </a:ln>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550" name="Group 549">
            <a:extLst>
              <a:ext uri="{FF2B5EF4-FFF2-40B4-BE49-F238E27FC236}">
                <a16:creationId xmlns:a16="http://schemas.microsoft.com/office/drawing/2014/main" id="{915B1BEA-D65B-4221-AB93-D2707D7FF29B}"/>
              </a:ext>
            </a:extLst>
          </p:cNvPr>
          <p:cNvGrpSpPr/>
          <p:nvPr/>
        </p:nvGrpSpPr>
        <p:grpSpPr>
          <a:xfrm>
            <a:off x="8732584" y="1165932"/>
            <a:ext cx="3180173" cy="1848500"/>
            <a:chOff x="9415230" y="5164786"/>
            <a:chExt cx="2620319" cy="1510816"/>
          </a:xfrm>
        </p:grpSpPr>
        <p:grpSp>
          <p:nvGrpSpPr>
            <p:cNvPr id="551" name="Group 550">
              <a:extLst>
                <a:ext uri="{FF2B5EF4-FFF2-40B4-BE49-F238E27FC236}">
                  <a16:creationId xmlns:a16="http://schemas.microsoft.com/office/drawing/2014/main" id="{D7F17A01-2CA3-4E03-AA1C-5B69889DA054}"/>
                </a:ext>
              </a:extLst>
            </p:cNvPr>
            <p:cNvGrpSpPr/>
            <p:nvPr/>
          </p:nvGrpSpPr>
          <p:grpSpPr>
            <a:xfrm>
              <a:off x="9415230" y="5164786"/>
              <a:ext cx="2620319" cy="1510816"/>
              <a:chOff x="4248046" y="490888"/>
              <a:chExt cx="8361830" cy="4821237"/>
            </a:xfrm>
          </p:grpSpPr>
          <p:sp>
            <p:nvSpPr>
              <p:cNvPr id="562" name="Freeform 5">
                <a:extLst>
                  <a:ext uri="{FF2B5EF4-FFF2-40B4-BE49-F238E27FC236}">
                    <a16:creationId xmlns:a16="http://schemas.microsoft.com/office/drawing/2014/main" id="{75C432B2-5FE6-41E4-AC67-F9CA9FA2CBC1}"/>
                  </a:ext>
                </a:extLst>
              </p:cNvPr>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3" name="Freeform 5">
                <a:extLst>
                  <a:ext uri="{FF2B5EF4-FFF2-40B4-BE49-F238E27FC236}">
                    <a16:creationId xmlns:a16="http://schemas.microsoft.com/office/drawing/2014/main" id="{BF4A3496-21D6-4C73-83E0-E5AE0C9734DD}"/>
                  </a:ext>
                </a:extLst>
              </p:cNvPr>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4" name="Freeform 5">
                <a:extLst>
                  <a:ext uri="{FF2B5EF4-FFF2-40B4-BE49-F238E27FC236}">
                    <a16:creationId xmlns:a16="http://schemas.microsoft.com/office/drawing/2014/main" id="{FC2EF626-BFAC-4843-8CF8-A5CAC28EC54B}"/>
                  </a:ext>
                </a:extLst>
              </p:cNvPr>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52" name="Group 551">
              <a:extLst>
                <a:ext uri="{FF2B5EF4-FFF2-40B4-BE49-F238E27FC236}">
                  <a16:creationId xmlns:a16="http://schemas.microsoft.com/office/drawing/2014/main" id="{0287FFA0-B7B4-4DF9-99ED-903B2B35A41B}"/>
                </a:ext>
              </a:extLst>
            </p:cNvPr>
            <p:cNvGrpSpPr/>
            <p:nvPr/>
          </p:nvGrpSpPr>
          <p:grpSpPr>
            <a:xfrm>
              <a:off x="9854472" y="6049671"/>
              <a:ext cx="1816954" cy="565480"/>
              <a:chOff x="9853353" y="5922741"/>
              <a:chExt cx="1816954" cy="565480"/>
            </a:xfrm>
          </p:grpSpPr>
          <p:pic>
            <p:nvPicPr>
              <p:cNvPr id="553" name="Picture 552">
                <a:extLst>
                  <a:ext uri="{FF2B5EF4-FFF2-40B4-BE49-F238E27FC236}">
                    <a16:creationId xmlns:a16="http://schemas.microsoft.com/office/drawing/2014/main" id="{54450779-4AAF-471F-9A15-09606D285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5108" y="5922741"/>
                <a:ext cx="235199" cy="236033"/>
              </a:xfrm>
              <a:prstGeom prst="rect">
                <a:avLst/>
              </a:prstGeom>
            </p:spPr>
          </p:pic>
          <p:pic>
            <p:nvPicPr>
              <p:cNvPr id="554" name="Picture 553">
                <a:extLst>
                  <a:ext uri="{FF2B5EF4-FFF2-40B4-BE49-F238E27FC236}">
                    <a16:creationId xmlns:a16="http://schemas.microsoft.com/office/drawing/2014/main" id="{8D226B1A-E6B2-47C8-9BC2-75B9B2BAD4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8445" y="5922741"/>
                <a:ext cx="235199" cy="236033"/>
              </a:xfrm>
              <a:prstGeom prst="rect">
                <a:avLst/>
              </a:prstGeom>
            </p:spPr>
          </p:pic>
          <p:pic>
            <p:nvPicPr>
              <p:cNvPr id="555" name="Picture 554">
                <a:extLst>
                  <a:ext uri="{FF2B5EF4-FFF2-40B4-BE49-F238E27FC236}">
                    <a16:creationId xmlns:a16="http://schemas.microsoft.com/office/drawing/2014/main" id="{470295B5-B930-45A2-80A4-FA4F35C0D8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6825" y="6252188"/>
                <a:ext cx="235199" cy="236033"/>
              </a:xfrm>
              <a:prstGeom prst="rect">
                <a:avLst/>
              </a:prstGeom>
            </p:spPr>
          </p:pic>
          <p:pic>
            <p:nvPicPr>
              <p:cNvPr id="556" name="Picture 555">
                <a:extLst>
                  <a:ext uri="{FF2B5EF4-FFF2-40B4-BE49-F238E27FC236}">
                    <a16:creationId xmlns:a16="http://schemas.microsoft.com/office/drawing/2014/main" id="{50EFC0B8-F289-41D0-B507-A99148A925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1784" y="5922741"/>
                <a:ext cx="235199" cy="236033"/>
              </a:xfrm>
              <a:prstGeom prst="rect">
                <a:avLst/>
              </a:prstGeom>
            </p:spPr>
          </p:pic>
          <p:pic>
            <p:nvPicPr>
              <p:cNvPr id="557" name="Picture 556">
                <a:extLst>
                  <a:ext uri="{FF2B5EF4-FFF2-40B4-BE49-F238E27FC236}">
                    <a16:creationId xmlns:a16="http://schemas.microsoft.com/office/drawing/2014/main" id="{031A5649-C166-48BF-99FD-BA6992E4A3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5122" y="5922741"/>
                <a:ext cx="235199" cy="236033"/>
              </a:xfrm>
              <a:prstGeom prst="rect">
                <a:avLst/>
              </a:prstGeom>
            </p:spPr>
          </p:pic>
          <p:pic>
            <p:nvPicPr>
              <p:cNvPr id="558" name="Picture 557">
                <a:extLst>
                  <a:ext uri="{FF2B5EF4-FFF2-40B4-BE49-F238E27FC236}">
                    <a16:creationId xmlns:a16="http://schemas.microsoft.com/office/drawing/2014/main" id="{CE669ACD-E75D-4746-AB3D-21F451A4CC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3353" y="6252188"/>
                <a:ext cx="235199" cy="236033"/>
              </a:xfrm>
              <a:prstGeom prst="rect">
                <a:avLst/>
              </a:prstGeom>
            </p:spPr>
          </p:pic>
          <p:pic>
            <p:nvPicPr>
              <p:cNvPr id="559" name="Picture 558">
                <a:extLst>
                  <a:ext uri="{FF2B5EF4-FFF2-40B4-BE49-F238E27FC236}">
                    <a16:creationId xmlns:a16="http://schemas.microsoft.com/office/drawing/2014/main" id="{A0ABD594-0E06-45A1-B655-5398BDC287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71177" y="6252188"/>
                <a:ext cx="235199" cy="236033"/>
              </a:xfrm>
              <a:prstGeom prst="rect">
                <a:avLst/>
              </a:prstGeom>
            </p:spPr>
          </p:pic>
          <p:pic>
            <p:nvPicPr>
              <p:cNvPr id="560" name="Picture 559">
                <a:extLst>
                  <a:ext uri="{FF2B5EF4-FFF2-40B4-BE49-F238E27FC236}">
                    <a16:creationId xmlns:a16="http://schemas.microsoft.com/office/drawing/2014/main" id="{03E6F485-FC3C-41C0-90A0-6D4B4F1485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89001" y="6252188"/>
                <a:ext cx="235199" cy="236033"/>
              </a:xfrm>
              <a:prstGeom prst="rect">
                <a:avLst/>
              </a:prstGeom>
            </p:spPr>
          </p:pic>
          <p:pic>
            <p:nvPicPr>
              <p:cNvPr id="561" name="Picture 560">
                <a:extLst>
                  <a:ext uri="{FF2B5EF4-FFF2-40B4-BE49-F238E27FC236}">
                    <a16:creationId xmlns:a16="http://schemas.microsoft.com/office/drawing/2014/main" id="{0717E518-0C36-46B1-AFC2-93276A7D90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48460" y="5922741"/>
                <a:ext cx="235199" cy="236033"/>
              </a:xfrm>
              <a:prstGeom prst="rect">
                <a:avLst/>
              </a:prstGeom>
            </p:spPr>
          </p:pic>
        </p:grpSp>
      </p:grpSp>
      <p:pic>
        <p:nvPicPr>
          <p:cNvPr id="565" name="Picture 564">
            <a:extLst>
              <a:ext uri="{FF2B5EF4-FFF2-40B4-BE49-F238E27FC236}">
                <a16:creationId xmlns:a16="http://schemas.microsoft.com/office/drawing/2014/main" id="{C6BA8CA8-494C-47D7-8B4C-51B414F2B9A5}"/>
              </a:ext>
            </a:extLst>
          </p:cNvPr>
          <p:cNvPicPr>
            <a:picLocks noChangeAspect="1"/>
          </p:cNvPicPr>
          <p:nvPr/>
        </p:nvPicPr>
        <p:blipFill>
          <a:blip r:embed="rId14">
            <a:duotone>
              <a:schemeClr val="accent2">
                <a:shade val="45000"/>
                <a:satMod val="135000"/>
              </a:schemeClr>
              <a:prstClr val="white"/>
            </a:duotone>
          </a:blip>
          <a:stretch>
            <a:fillRect/>
          </a:stretch>
        </p:blipFill>
        <p:spPr>
          <a:xfrm>
            <a:off x="10095864" y="1646334"/>
            <a:ext cx="602213" cy="627839"/>
          </a:xfrm>
          <a:prstGeom prst="rect">
            <a:avLst/>
          </a:prstGeom>
        </p:spPr>
      </p:pic>
      <p:cxnSp>
        <p:nvCxnSpPr>
          <p:cNvPr id="566" name="Straight Arrow Connector 565">
            <a:extLst>
              <a:ext uri="{FF2B5EF4-FFF2-40B4-BE49-F238E27FC236}">
                <a16:creationId xmlns:a16="http://schemas.microsoft.com/office/drawing/2014/main" id="{894AD6DA-14C2-4DA7-8765-CE2ED884CB2B}"/>
              </a:ext>
            </a:extLst>
          </p:cNvPr>
          <p:cNvCxnSpPr/>
          <p:nvPr/>
        </p:nvCxnSpPr>
        <p:spPr>
          <a:xfrm flipH="1" flipV="1">
            <a:off x="1586856" y="2569505"/>
            <a:ext cx="2054461" cy="7675"/>
          </a:xfrm>
          <a:prstGeom prst="straightConnector1">
            <a:avLst/>
          </a:prstGeom>
          <a:ln w="85725" cap="rnd">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67" name="Picture 566">
            <a:extLst>
              <a:ext uri="{FF2B5EF4-FFF2-40B4-BE49-F238E27FC236}">
                <a16:creationId xmlns:a16="http://schemas.microsoft.com/office/drawing/2014/main" id="{5C522BA9-BDC8-44F8-B87D-BF0742D21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966" y="3266247"/>
            <a:ext cx="427867" cy="439539"/>
          </a:xfrm>
          <a:prstGeom prst="rect">
            <a:avLst/>
          </a:prstGeom>
          <a:noFill/>
          <a:ln>
            <a:noFill/>
          </a:ln>
        </p:spPr>
      </p:pic>
      <p:pic>
        <p:nvPicPr>
          <p:cNvPr id="568" name="Picture 2" descr="Related image">
            <a:extLst>
              <a:ext uri="{FF2B5EF4-FFF2-40B4-BE49-F238E27FC236}">
                <a16:creationId xmlns:a16="http://schemas.microsoft.com/office/drawing/2014/main" id="{68AF01F9-5E70-4F9E-B8C4-FEFDDE055393}"/>
              </a:ext>
            </a:extLst>
          </p:cNvPr>
          <p:cNvPicPr>
            <a:picLocks noChangeAspect="1" noChangeArrowheads="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269436" y="3347305"/>
            <a:ext cx="785570" cy="78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29064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Putting all together</a:t>
            </a:r>
          </a:p>
        </p:txBody>
      </p:sp>
      <p:sp>
        <p:nvSpPr>
          <p:cNvPr id="4" name="Text Placeholder 3"/>
          <p:cNvSpPr>
            <a:spLocks noGrp="1"/>
          </p:cNvSpPr>
          <p:nvPr>
            <p:ph type="body" sz="quarter" idx="12"/>
          </p:nvPr>
        </p:nvSpPr>
        <p:spPr>
          <a:xfrm>
            <a:off x="585216" y="3977319"/>
            <a:ext cx="6400800" cy="615553"/>
          </a:xfrm>
        </p:spPr>
        <p:txBody>
          <a:bodyPr/>
          <a:lstStyle/>
          <a:p>
            <a:endParaRPr lang="en-US" dirty="0"/>
          </a:p>
          <a:p>
            <a:endParaRPr lang="en-US" dirty="0"/>
          </a:p>
        </p:txBody>
      </p:sp>
    </p:spTree>
    <p:extLst>
      <p:ext uri="{BB962C8B-B14F-4D97-AF65-F5344CB8AC3E}">
        <p14:creationId xmlns:p14="http://schemas.microsoft.com/office/powerpoint/2010/main" val="161238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p:cNvSpPr>
          <p:nvPr/>
        </p:nvSpPr>
        <p:spPr>
          <a:xfrm>
            <a:off x="377096" y="247142"/>
            <a:ext cx="11541206" cy="9971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Planning network security </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for your mission critical workloads</a:t>
            </a:r>
          </a:p>
        </p:txBody>
      </p:sp>
      <p:sp>
        <p:nvSpPr>
          <p:cNvPr id="201" name="TextBox 200">
            <a:extLst>
              <a:ext uri="{FF2B5EF4-FFF2-40B4-BE49-F238E27FC236}">
                <a16:creationId xmlns:a16="http://schemas.microsoft.com/office/drawing/2014/main" id="{838BE02A-C520-469E-BFF2-C38ACABC5A2D}"/>
              </a:ext>
            </a:extLst>
          </p:cNvPr>
          <p:cNvSpPr txBox="1"/>
          <p:nvPr/>
        </p:nvSpPr>
        <p:spPr>
          <a:xfrm>
            <a:off x="536888" y="1561579"/>
            <a:ext cx="10647405" cy="4721640"/>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400" b="1" i="0" u="none" strike="noStrike" kern="1200" cap="none" spc="0" normalizeH="0" baseline="0" noProof="0" dirty="0">
                <a:ln>
                  <a:noFill/>
                </a:ln>
                <a:solidFill>
                  <a:srgbClr val="F37521"/>
                </a:solidFill>
                <a:effectLst/>
                <a:uLnTx/>
                <a:uFillTx/>
                <a:latin typeface="Segoe UI"/>
                <a:ea typeface="+mn-ea"/>
                <a:cs typeface="Segoe UI Semilight" panose="020B0402040204020203" pitchFamily="34" charset="0"/>
              </a:rPr>
              <a:t>Potential threats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Access to Azure PaaS services from untrusted networks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protect my PaaS resources from being access from anywhere?</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Preventing data exfiltration from my Azure PaaS services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protect my data from being copied to other accounts?</a:t>
            </a:r>
            <a:endParaRPr kumimoji="0" lang="en-US" sz="1800" b="0" i="0" u="none" strike="noStrike" kern="1200" cap="none" spc="0" normalizeH="0" baseline="0" noProof="0" dirty="0">
              <a:ln>
                <a:noFill/>
              </a:ln>
              <a:solidFill>
                <a:srgbClr val="0070C0"/>
              </a:solidFill>
              <a:effectLst/>
              <a:uLnTx/>
              <a:uFillTx/>
              <a:latin typeface="Segoe UI Semibold"/>
              <a:ea typeface="+mn-ea"/>
              <a:cs typeface="+mn-cs"/>
            </a:endParaRP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DDoS Attacks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protect my internet exposed workloads from DDoS attacks?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Web Application vulnerabilities</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prevent exploit of common vulnerabilities on my web applications?</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Unrestricted inbound traffic</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prevent access from DMZ to private zones, other applications or on premises network?</a:t>
            </a:r>
          </a:p>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mn-cs"/>
              </a:rPr>
              <a:t>Unrestricted outbound traffic</a:t>
            </a:r>
          </a:p>
          <a:p>
            <a:pPr marL="457183" marR="0" lvl="1" indent="0" algn="l" defTabSz="932742" rtl="0" eaLnBrk="1" fontAlgn="auto" latinLnBrk="0" hangingPunct="1">
              <a:lnSpc>
                <a:spcPct val="100000"/>
              </a:lnSpc>
              <a:spcBef>
                <a:spcPts val="6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How to prevent access to untrusted destinations, downloads of malware, stealing data on the internet…?</a:t>
            </a:r>
          </a:p>
        </p:txBody>
      </p:sp>
      <p:sp>
        <p:nvSpPr>
          <p:cNvPr id="202" name="Freeform 6"/>
          <p:cNvSpPr>
            <a:spLocks/>
          </p:cNvSpPr>
          <p:nvPr/>
        </p:nvSpPr>
        <p:spPr bwMode="auto">
          <a:xfrm>
            <a:off x="311567" y="2826239"/>
            <a:ext cx="225322" cy="283169"/>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3" name="Freeform 6"/>
          <p:cNvSpPr>
            <a:spLocks/>
          </p:cNvSpPr>
          <p:nvPr/>
        </p:nvSpPr>
        <p:spPr bwMode="auto">
          <a:xfrm>
            <a:off x="282399" y="3548218"/>
            <a:ext cx="225322" cy="283169"/>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4" name="Freeform 6"/>
          <p:cNvSpPr>
            <a:spLocks/>
          </p:cNvSpPr>
          <p:nvPr/>
        </p:nvSpPr>
        <p:spPr bwMode="auto">
          <a:xfrm>
            <a:off x="282399" y="4197581"/>
            <a:ext cx="225322" cy="283169"/>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5" name="Freeform 6"/>
          <p:cNvSpPr>
            <a:spLocks/>
          </p:cNvSpPr>
          <p:nvPr/>
        </p:nvSpPr>
        <p:spPr bwMode="auto">
          <a:xfrm>
            <a:off x="264435" y="4846944"/>
            <a:ext cx="225322" cy="283169"/>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6" name="Freeform 6"/>
          <p:cNvSpPr>
            <a:spLocks/>
          </p:cNvSpPr>
          <p:nvPr/>
        </p:nvSpPr>
        <p:spPr bwMode="auto">
          <a:xfrm>
            <a:off x="311567" y="2155540"/>
            <a:ext cx="225322" cy="283169"/>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7" name="Freeform 6"/>
          <p:cNvSpPr>
            <a:spLocks/>
          </p:cNvSpPr>
          <p:nvPr/>
        </p:nvSpPr>
        <p:spPr bwMode="auto">
          <a:xfrm>
            <a:off x="264435" y="5540639"/>
            <a:ext cx="225322" cy="283169"/>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202053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206"/>
                                        </p:tgtEl>
                                        <p:attrNameLst>
                                          <p:attrName>style.visibility</p:attrName>
                                        </p:attrNameLst>
                                      </p:cBhvr>
                                      <p:to>
                                        <p:strVal val="visible"/>
                                      </p:to>
                                    </p:set>
                                    <p:animEffect transition="in" filter="wipe(down)">
                                      <p:cBhvr>
                                        <p:cTn id="7" dur="500"/>
                                        <p:tgtEl>
                                          <p:spTgt spid="206"/>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wipe(down)">
                                      <p:cBhvr>
                                        <p:cTn id="11" dur="500"/>
                                        <p:tgtEl>
                                          <p:spTgt spid="202"/>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203"/>
                                        </p:tgtEl>
                                        <p:attrNameLst>
                                          <p:attrName>style.visibility</p:attrName>
                                        </p:attrNameLst>
                                      </p:cBhvr>
                                      <p:to>
                                        <p:strVal val="visible"/>
                                      </p:to>
                                    </p:set>
                                    <p:animEffect transition="in" filter="wipe(down)">
                                      <p:cBhvr>
                                        <p:cTn id="15" dur="500"/>
                                        <p:tgtEl>
                                          <p:spTgt spid="203"/>
                                        </p:tgtEl>
                                      </p:cBhvr>
                                    </p:animEffect>
                                  </p:childTnLst>
                                </p:cTn>
                              </p:par>
                            </p:childTnLst>
                          </p:cTn>
                        </p:par>
                        <p:par>
                          <p:cTn id="16" fill="hold">
                            <p:stCondLst>
                              <p:cond delay="2000"/>
                            </p:stCondLst>
                            <p:childTnLst>
                              <p:par>
                                <p:cTn id="17" presetID="22" presetClass="entr" presetSubtype="4" fill="hold" grpId="0" nodeType="after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wipe(down)">
                                      <p:cBhvr>
                                        <p:cTn id="19" dur="500"/>
                                        <p:tgtEl>
                                          <p:spTgt spid="204"/>
                                        </p:tgtEl>
                                      </p:cBhvr>
                                    </p:animEffect>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205"/>
                                        </p:tgtEl>
                                        <p:attrNameLst>
                                          <p:attrName>style.visibility</p:attrName>
                                        </p:attrNameLst>
                                      </p:cBhvr>
                                      <p:to>
                                        <p:strVal val="visible"/>
                                      </p:to>
                                    </p:set>
                                    <p:animEffect transition="in" filter="wipe(down)">
                                      <p:cBhvr>
                                        <p:cTn id="23" dur="500"/>
                                        <p:tgtEl>
                                          <p:spTgt spid="205"/>
                                        </p:tgtEl>
                                      </p:cBhvr>
                                    </p:animEffect>
                                  </p:childTnLst>
                                </p:cTn>
                              </p:par>
                            </p:childTnLst>
                          </p:cTn>
                        </p:par>
                        <p:par>
                          <p:cTn id="24" fill="hold">
                            <p:stCondLst>
                              <p:cond delay="3000"/>
                            </p:stCondLst>
                            <p:childTnLst>
                              <p:par>
                                <p:cTn id="25" presetID="22" presetClass="entr" presetSubtype="4" fill="hold" grpId="0" nodeType="afterEffect">
                                  <p:stCondLst>
                                    <p:cond delay="0"/>
                                  </p:stCondLst>
                                  <p:childTnLst>
                                    <p:set>
                                      <p:cBhvr>
                                        <p:cTn id="26" dur="1" fill="hold">
                                          <p:stCondLst>
                                            <p:cond delay="0"/>
                                          </p:stCondLst>
                                        </p:cTn>
                                        <p:tgtEl>
                                          <p:spTgt spid="207"/>
                                        </p:tgtEl>
                                        <p:attrNameLst>
                                          <p:attrName>style.visibility</p:attrName>
                                        </p:attrNameLst>
                                      </p:cBhvr>
                                      <p:to>
                                        <p:strVal val="visible"/>
                                      </p:to>
                                    </p:set>
                                    <p:animEffect transition="in" filter="wipe(down)">
                                      <p:cBhvr>
                                        <p:cTn id="27"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P spid="203" grpId="0" animBg="1"/>
      <p:bldP spid="204" grpId="0" animBg="1"/>
      <p:bldP spid="205" grpId="0" animBg="1"/>
      <p:bldP spid="206" grpId="0" animBg="1"/>
      <p:bldP spid="20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C193-DD94-42EA-B7F2-D07334725DA8}"/>
              </a:ext>
            </a:extLst>
          </p:cNvPr>
          <p:cNvSpPr>
            <a:spLocks noGrp="1"/>
          </p:cNvSpPr>
          <p:nvPr>
            <p:ph type="title"/>
          </p:nvPr>
        </p:nvSpPr>
        <p:spPr>
          <a:xfrm>
            <a:off x="454083" y="253065"/>
            <a:ext cx="11018520" cy="553998"/>
          </a:xfrm>
        </p:spPr>
        <p:txBody>
          <a:bodyPr/>
          <a:lstStyle/>
          <a:p>
            <a:r>
              <a:rPr lang="en-US" dirty="0"/>
              <a:t>Azure Network Security Portfolio</a:t>
            </a:r>
          </a:p>
        </p:txBody>
      </p:sp>
      <p:sp>
        <p:nvSpPr>
          <p:cNvPr id="3" name="Rectangle: Rounded Corners 2">
            <a:extLst>
              <a:ext uri="{FF2B5EF4-FFF2-40B4-BE49-F238E27FC236}">
                <a16:creationId xmlns:a16="http://schemas.microsoft.com/office/drawing/2014/main" id="{CE864608-4B05-44CA-96D8-601A9A36F073}"/>
              </a:ext>
            </a:extLst>
          </p:cNvPr>
          <p:cNvSpPr/>
          <p:nvPr/>
        </p:nvSpPr>
        <p:spPr bwMode="auto">
          <a:xfrm>
            <a:off x="375028" y="2604354"/>
            <a:ext cx="2174033" cy="3259605"/>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C1B6301F-FAD5-4F8C-9C3F-CA4FF1B96C30}"/>
              </a:ext>
            </a:extLst>
          </p:cNvPr>
          <p:cNvSpPr/>
          <p:nvPr/>
        </p:nvSpPr>
        <p:spPr bwMode="auto">
          <a:xfrm>
            <a:off x="2637976" y="2609236"/>
            <a:ext cx="2174033" cy="3254724"/>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E86FCC08-EF3A-451D-A9EC-38D582E14EEC}"/>
              </a:ext>
            </a:extLst>
          </p:cNvPr>
          <p:cNvSpPr/>
          <p:nvPr/>
        </p:nvSpPr>
        <p:spPr bwMode="auto">
          <a:xfrm>
            <a:off x="4983199" y="2605910"/>
            <a:ext cx="2174033" cy="3311144"/>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A27DB005-CCCC-431A-BE8C-B4BD29288B77}"/>
              </a:ext>
            </a:extLst>
          </p:cNvPr>
          <p:cNvSpPr/>
          <p:nvPr/>
        </p:nvSpPr>
        <p:spPr bwMode="auto">
          <a:xfrm>
            <a:off x="7287284" y="2604354"/>
            <a:ext cx="2174033" cy="3311145"/>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471AFB7C-38F2-4FD0-A9BB-DF9EA4FDCFFD}"/>
              </a:ext>
            </a:extLst>
          </p:cNvPr>
          <p:cNvSpPr/>
          <p:nvPr/>
        </p:nvSpPr>
        <p:spPr bwMode="auto">
          <a:xfrm>
            <a:off x="9591370" y="2631323"/>
            <a:ext cx="2174033" cy="3284176"/>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8C043678-8EAD-458A-B59E-E8B434551EB4}"/>
              </a:ext>
            </a:extLst>
          </p:cNvPr>
          <p:cNvSpPr txBox="1"/>
          <p:nvPr/>
        </p:nvSpPr>
        <p:spPr>
          <a:xfrm>
            <a:off x="5153829" y="4004463"/>
            <a:ext cx="2055346" cy="203132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Centralized outbound </a:t>
            </a:r>
            <a:r>
              <a:rPr kumimoji="0" lang="en-US" sz="1400" b="1" i="0" u="none" strike="noStrike" kern="1200" cap="none" spc="0" normalizeH="0" baseline="0" noProof="0">
                <a:ln>
                  <a:noFill/>
                </a:ln>
                <a:solidFill>
                  <a:srgbClr val="1A1A1A"/>
                </a:solidFill>
                <a:effectLst/>
                <a:uLnTx/>
                <a:uFillTx/>
                <a:latin typeface="Segoe UI"/>
                <a:ea typeface="+mn-ea"/>
                <a:cs typeface="+mn-cs"/>
              </a:rPr>
              <a:t>and</a:t>
            </a:r>
            <a:r>
              <a:rPr kumimoji="0" lang="en-US" sz="1600" b="1" i="0" u="none" strike="noStrike" kern="1200" cap="none" spc="0" normalizeH="0" baseline="0" noProof="0">
                <a:ln>
                  <a:noFill/>
                </a:ln>
                <a:solidFill>
                  <a:srgbClr val="1A1A1A"/>
                </a:solidFill>
                <a:effectLst/>
                <a:uLnTx/>
                <a:uFillTx/>
                <a:latin typeface="Segoe UI"/>
                <a:ea typeface="+mn-ea"/>
                <a:cs typeface="+mn-cs"/>
              </a:rPr>
              <a:t> inbound </a:t>
            </a:r>
            <a:r>
              <a:rPr kumimoji="0" lang="en-US" sz="1400" b="1" i="0" u="none" strike="noStrike" kern="1200" cap="none" spc="0" normalizeH="0" baseline="0" noProof="0">
                <a:ln>
                  <a:noFill/>
                </a:ln>
                <a:solidFill>
                  <a:srgbClr val="1A1A1A"/>
                </a:solidFill>
                <a:effectLst/>
                <a:uLnTx/>
                <a:uFillTx/>
                <a:latin typeface="Segoe UI"/>
                <a:ea typeface="+mn-ea"/>
                <a:cs typeface="+mn-cs"/>
              </a:rPr>
              <a:t>(</a:t>
            </a:r>
            <a:r>
              <a:rPr kumimoji="0" lang="en-US" sz="1050" b="1" i="0" u="none" strike="noStrike" kern="1200" cap="none" spc="0" normalizeH="0" baseline="0" noProof="0">
                <a:ln>
                  <a:noFill/>
                </a:ln>
                <a:solidFill>
                  <a:srgbClr val="1A1A1A"/>
                </a:solidFill>
                <a:effectLst/>
                <a:uLnTx/>
                <a:uFillTx/>
                <a:latin typeface="Segoe UI"/>
                <a:ea typeface="+mn-ea"/>
                <a:cs typeface="+mn-cs"/>
              </a:rPr>
              <a:t>non-HTTP</a:t>
            </a:r>
            <a:r>
              <a:rPr kumimoji="0" lang="en-US" sz="1100" b="1" i="0" u="none" strike="noStrike" kern="1200" cap="none" spc="0" normalizeH="0" baseline="0" noProof="0">
                <a:ln>
                  <a:noFill/>
                </a:ln>
                <a:solidFill>
                  <a:srgbClr val="1A1A1A"/>
                </a:solidFill>
                <a:effectLst/>
                <a:uLnTx/>
                <a:uFillTx/>
                <a:latin typeface="Segoe UI"/>
                <a:ea typeface="+mn-ea"/>
                <a:cs typeface="+mn-cs"/>
              </a:rPr>
              <a:t>/S)</a:t>
            </a:r>
            <a:r>
              <a:rPr kumimoji="0" lang="en-US" sz="1600" b="1" i="0" u="none" strike="noStrike" kern="1200" cap="none" spc="0" normalizeH="0" baseline="0" noProof="0">
                <a:ln>
                  <a:noFill/>
                </a:ln>
                <a:solidFill>
                  <a:srgbClr val="1A1A1A"/>
                </a:solidFill>
                <a:effectLst/>
                <a:uLnTx/>
                <a:uFillTx/>
                <a:latin typeface="Segoe UI"/>
                <a:ea typeface="+mn-ea"/>
                <a:cs typeface="+mn-cs"/>
              </a:rPr>
              <a:t> network </a:t>
            </a:r>
            <a:r>
              <a:rPr kumimoji="0" lang="en-US" sz="1400" b="1" i="0" u="none" strike="noStrike" kern="1200" cap="none" spc="0" normalizeH="0" baseline="0" noProof="0">
                <a:ln>
                  <a:noFill/>
                </a:ln>
                <a:solidFill>
                  <a:srgbClr val="1A1A1A"/>
                </a:solidFill>
                <a:effectLst/>
                <a:uLnTx/>
                <a:uFillTx/>
                <a:latin typeface="Segoe UI"/>
                <a:ea typeface="+mn-ea"/>
                <a:cs typeface="+mn-cs"/>
              </a:rPr>
              <a:t>and</a:t>
            </a:r>
            <a:r>
              <a:rPr kumimoji="0" lang="en-US" sz="1600" b="1" i="0" u="none" strike="noStrike" kern="1200" cap="none" spc="0" normalizeH="0" baseline="0" noProof="0">
                <a:ln>
                  <a:noFill/>
                </a:ln>
                <a:solidFill>
                  <a:srgbClr val="1A1A1A"/>
                </a:solidFill>
                <a:effectLst/>
                <a:uLnTx/>
                <a:uFillTx/>
                <a:latin typeface="Segoe UI"/>
                <a:ea typeface="+mn-ea"/>
                <a:cs typeface="+mn-cs"/>
              </a:rPr>
              <a:t> application (L3-L7) filtering</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7B0196C3-DC10-443F-A416-4BF4B54D70BD}"/>
              </a:ext>
            </a:extLst>
          </p:cNvPr>
          <p:cNvSpPr txBox="1"/>
          <p:nvPr/>
        </p:nvSpPr>
        <p:spPr>
          <a:xfrm>
            <a:off x="7432138" y="4004463"/>
            <a:ext cx="2055346" cy="178510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Distributed inbound &amp; outbound network (L3-L4) traffic filtering on VM, Container or subnet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B4FD7889-7E0A-4641-A8D0-B1723117B7DE}"/>
              </a:ext>
            </a:extLst>
          </p:cNvPr>
          <p:cNvSpPr txBox="1"/>
          <p:nvPr/>
        </p:nvSpPr>
        <p:spPr>
          <a:xfrm>
            <a:off x="9779762" y="4001469"/>
            <a:ext cx="1847866" cy="178510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Restrict access to Azure service resources (PaaS) to only your Virtual Network</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BCFB5B57-5FBD-4B34-93B8-24E8636B80D0}"/>
              </a:ext>
            </a:extLst>
          </p:cNvPr>
          <p:cNvSpPr txBox="1"/>
          <p:nvPr/>
        </p:nvSpPr>
        <p:spPr>
          <a:xfrm>
            <a:off x="2771634" y="4046785"/>
            <a:ext cx="1893929" cy="203132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Centralized inbound web application protection from common exploits and vulnerabilities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CBF6A940-63ED-43B2-B29A-9FFE438F9D5A}"/>
              </a:ext>
            </a:extLst>
          </p:cNvPr>
          <p:cNvSpPr/>
          <p:nvPr/>
        </p:nvSpPr>
        <p:spPr bwMode="auto">
          <a:xfrm>
            <a:off x="495550" y="1756832"/>
            <a:ext cx="1986393" cy="765104"/>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B641C9E6-DCBC-4A5D-A8AF-58D583770464}"/>
              </a:ext>
            </a:extLst>
          </p:cNvPr>
          <p:cNvSpPr/>
          <p:nvPr/>
        </p:nvSpPr>
        <p:spPr bwMode="auto">
          <a:xfrm>
            <a:off x="2715707" y="1756832"/>
            <a:ext cx="1986393" cy="765104"/>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58819690-C3C8-465A-93CD-E953DCB2F1A0}"/>
              </a:ext>
            </a:extLst>
          </p:cNvPr>
          <p:cNvSpPr/>
          <p:nvPr/>
        </p:nvSpPr>
        <p:spPr bwMode="auto">
          <a:xfrm>
            <a:off x="9591370" y="1711723"/>
            <a:ext cx="1986393" cy="765104"/>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D3EFBAB1-53F9-49F8-A021-B5EE418A0663}"/>
              </a:ext>
            </a:extLst>
          </p:cNvPr>
          <p:cNvSpPr/>
          <p:nvPr/>
        </p:nvSpPr>
        <p:spPr bwMode="auto">
          <a:xfrm>
            <a:off x="5047659" y="1756832"/>
            <a:ext cx="1986393" cy="765104"/>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6FB1E5B7-7643-467D-9009-03C9ADC02BEB}"/>
              </a:ext>
            </a:extLst>
          </p:cNvPr>
          <p:cNvSpPr/>
          <p:nvPr/>
        </p:nvSpPr>
        <p:spPr bwMode="auto">
          <a:xfrm>
            <a:off x="7337502" y="1721843"/>
            <a:ext cx="1986393" cy="765104"/>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9CF8BE02-419C-4BE0-8A7E-6E505262ADD7}"/>
              </a:ext>
            </a:extLst>
          </p:cNvPr>
          <p:cNvSpPr txBox="1"/>
          <p:nvPr/>
        </p:nvSpPr>
        <p:spPr>
          <a:xfrm>
            <a:off x="5359720" y="1981284"/>
            <a:ext cx="1362270"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Azure Firewall</a:t>
            </a:r>
          </a:p>
        </p:txBody>
      </p:sp>
      <p:sp>
        <p:nvSpPr>
          <p:cNvPr id="19" name="TextBox 18">
            <a:extLst>
              <a:ext uri="{FF2B5EF4-FFF2-40B4-BE49-F238E27FC236}">
                <a16:creationId xmlns:a16="http://schemas.microsoft.com/office/drawing/2014/main" id="{C29C46E3-E05E-4932-9C15-759035376D4C}"/>
              </a:ext>
            </a:extLst>
          </p:cNvPr>
          <p:cNvSpPr txBox="1"/>
          <p:nvPr/>
        </p:nvSpPr>
        <p:spPr>
          <a:xfrm>
            <a:off x="818329" y="1862385"/>
            <a:ext cx="1362270"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DDoS protection</a:t>
            </a:r>
          </a:p>
        </p:txBody>
      </p:sp>
      <p:sp>
        <p:nvSpPr>
          <p:cNvPr id="21" name="TextBox 20">
            <a:extLst>
              <a:ext uri="{FF2B5EF4-FFF2-40B4-BE49-F238E27FC236}">
                <a16:creationId xmlns:a16="http://schemas.microsoft.com/office/drawing/2014/main" id="{DB0C9655-6602-4536-9572-B5E2D83CD706}"/>
              </a:ext>
            </a:extLst>
          </p:cNvPr>
          <p:cNvSpPr txBox="1"/>
          <p:nvPr/>
        </p:nvSpPr>
        <p:spPr>
          <a:xfrm>
            <a:off x="2949118" y="1910532"/>
            <a:ext cx="163402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Web Application Firewall</a:t>
            </a:r>
          </a:p>
        </p:txBody>
      </p:sp>
      <p:sp>
        <p:nvSpPr>
          <p:cNvPr id="22" name="TextBox 21">
            <a:extLst>
              <a:ext uri="{FF2B5EF4-FFF2-40B4-BE49-F238E27FC236}">
                <a16:creationId xmlns:a16="http://schemas.microsoft.com/office/drawing/2014/main" id="{BF172868-37FF-4225-A4B5-569F4D41768A}"/>
              </a:ext>
            </a:extLst>
          </p:cNvPr>
          <p:cNvSpPr txBox="1"/>
          <p:nvPr/>
        </p:nvSpPr>
        <p:spPr>
          <a:xfrm>
            <a:off x="7564235" y="1851954"/>
            <a:ext cx="1621059"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Security Groups</a:t>
            </a:r>
          </a:p>
        </p:txBody>
      </p:sp>
      <p:sp>
        <p:nvSpPr>
          <p:cNvPr id="23" name="TextBox 22">
            <a:extLst>
              <a:ext uri="{FF2B5EF4-FFF2-40B4-BE49-F238E27FC236}">
                <a16:creationId xmlns:a16="http://schemas.microsoft.com/office/drawing/2014/main" id="{A1BB67AF-D557-48D9-B197-2062DCD69655}"/>
              </a:ext>
            </a:extLst>
          </p:cNvPr>
          <p:cNvSpPr txBox="1"/>
          <p:nvPr/>
        </p:nvSpPr>
        <p:spPr>
          <a:xfrm>
            <a:off x="9792854" y="1866219"/>
            <a:ext cx="149695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Service Endpoints</a:t>
            </a:r>
          </a:p>
        </p:txBody>
      </p:sp>
      <p:pic>
        <p:nvPicPr>
          <p:cNvPr id="38" name="Picture 37">
            <a:extLst>
              <a:ext uri="{FF2B5EF4-FFF2-40B4-BE49-F238E27FC236}">
                <a16:creationId xmlns:a16="http://schemas.microsoft.com/office/drawing/2014/main" id="{CC9CFFFD-9192-8D46-B6E7-E51FA117C5B5}"/>
              </a:ext>
            </a:extLst>
          </p:cNvPr>
          <p:cNvPicPr>
            <a:picLocks noChangeAspect="1"/>
          </p:cNvPicPr>
          <p:nvPr/>
        </p:nvPicPr>
        <p:blipFill>
          <a:blip r:embed="rId3">
            <a:duotone>
              <a:prstClr val="black"/>
              <a:schemeClr val="tx2">
                <a:tint val="45000"/>
                <a:satMod val="400000"/>
              </a:schemeClr>
            </a:duotone>
          </a:blip>
          <a:stretch>
            <a:fillRect/>
          </a:stretch>
        </p:blipFill>
        <p:spPr>
          <a:xfrm>
            <a:off x="1230784" y="1113510"/>
            <a:ext cx="552927" cy="585453"/>
          </a:xfrm>
          <a:prstGeom prst="rect">
            <a:avLst/>
          </a:prstGeom>
        </p:spPr>
      </p:pic>
      <p:pic>
        <p:nvPicPr>
          <p:cNvPr id="40" name="Picture 39">
            <a:extLst>
              <a:ext uri="{FF2B5EF4-FFF2-40B4-BE49-F238E27FC236}">
                <a16:creationId xmlns:a16="http://schemas.microsoft.com/office/drawing/2014/main" id="{F9BBD786-8049-A247-A504-0D7DE90D00DB}"/>
              </a:ext>
            </a:extLst>
          </p:cNvPr>
          <p:cNvPicPr>
            <a:picLocks noChangeAspect="1"/>
          </p:cNvPicPr>
          <p:nvPr/>
        </p:nvPicPr>
        <p:blipFill>
          <a:blip r:embed="rId4">
            <a:duotone>
              <a:prstClr val="black"/>
              <a:schemeClr val="tx2">
                <a:tint val="45000"/>
                <a:satMod val="400000"/>
              </a:schemeClr>
            </a:duotone>
          </a:blip>
          <a:stretch>
            <a:fillRect/>
          </a:stretch>
        </p:blipFill>
        <p:spPr>
          <a:xfrm>
            <a:off x="7810274" y="1068118"/>
            <a:ext cx="633083" cy="595022"/>
          </a:xfrm>
          <a:prstGeom prst="rect">
            <a:avLst/>
          </a:prstGeom>
        </p:spPr>
      </p:pic>
      <p:pic>
        <p:nvPicPr>
          <p:cNvPr id="41" name="Graphic 40">
            <a:extLst>
              <a:ext uri="{FF2B5EF4-FFF2-40B4-BE49-F238E27FC236}">
                <a16:creationId xmlns:a16="http://schemas.microsoft.com/office/drawing/2014/main" id="{F8099666-AA94-7243-A9B8-117C76C7498A}"/>
              </a:ext>
            </a:extLst>
          </p:cNvPr>
          <p:cNvPicPr>
            <a:picLocks noChangeAspect="1"/>
          </p:cNvPicPr>
          <p:nvPr/>
        </p:nvPicPr>
        <p:blipFill>
          <a:blip r:embed="rId5">
            <a:duotone>
              <a:prstClr val="black"/>
              <a:schemeClr val="tx2">
                <a:tint val="45000"/>
                <a:satMod val="400000"/>
              </a:schemeClr>
            </a:duotone>
            <a:extLst>
              <a:ext uri="{96DAC541-7B7A-43D3-8B79-37D633B846F1}">
                <asvg:svgBlip xmlns:asvg="http://schemas.microsoft.com/office/drawing/2016/SVG/main" r:embed="rId6"/>
              </a:ext>
            </a:extLst>
          </a:blip>
          <a:stretch>
            <a:fillRect/>
          </a:stretch>
        </p:blipFill>
        <p:spPr>
          <a:xfrm>
            <a:off x="10291557" y="1192696"/>
            <a:ext cx="499545" cy="411001"/>
          </a:xfrm>
          <a:prstGeom prst="rect">
            <a:avLst/>
          </a:prstGeom>
        </p:spPr>
      </p:pic>
      <p:pic>
        <p:nvPicPr>
          <p:cNvPr id="42" name="Graphic 41">
            <a:extLst>
              <a:ext uri="{FF2B5EF4-FFF2-40B4-BE49-F238E27FC236}">
                <a16:creationId xmlns:a16="http://schemas.microsoft.com/office/drawing/2014/main" id="{E7E4D5A7-41DA-7C45-B777-1C9FB6AC2362}"/>
              </a:ext>
            </a:extLst>
          </p:cNvPr>
          <p:cNvPicPr>
            <a:picLocks noChangeAspect="1"/>
          </p:cNvPicPr>
          <p:nvPr/>
        </p:nvPicPr>
        <p:blipFill>
          <a:blip r:embed="rId7">
            <a:duotone>
              <a:prstClr val="black"/>
              <a:schemeClr val="tx2">
                <a:tint val="45000"/>
                <a:satMod val="400000"/>
              </a:schemeClr>
            </a:duotone>
            <a:extLst>
              <a:ext uri="{96DAC541-7B7A-43D3-8B79-37D633B846F1}">
                <asvg:svgBlip xmlns:asvg="http://schemas.microsoft.com/office/drawing/2016/SVG/main" r:embed="rId8"/>
              </a:ext>
            </a:extLst>
          </a:blip>
          <a:stretch>
            <a:fillRect/>
          </a:stretch>
        </p:blipFill>
        <p:spPr>
          <a:xfrm>
            <a:off x="5748978" y="1065910"/>
            <a:ext cx="553998" cy="553998"/>
          </a:xfrm>
          <a:prstGeom prst="rect">
            <a:avLst/>
          </a:prstGeom>
        </p:spPr>
      </p:pic>
      <p:pic>
        <p:nvPicPr>
          <p:cNvPr id="43" name="Picture 42">
            <a:extLst>
              <a:ext uri="{FF2B5EF4-FFF2-40B4-BE49-F238E27FC236}">
                <a16:creationId xmlns:a16="http://schemas.microsoft.com/office/drawing/2014/main" id="{846DB652-ED8D-D74B-BD03-8199BE8777F3}"/>
              </a:ext>
            </a:extLst>
          </p:cNvPr>
          <p:cNvPicPr>
            <a:picLocks noChangeAspect="1"/>
          </p:cNvPicPr>
          <p:nvPr/>
        </p:nvPicPr>
        <p:blipFill>
          <a:blip r:embed="rId9" cstate="hq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485648" y="1136613"/>
            <a:ext cx="555842" cy="555842"/>
          </a:xfrm>
          <a:prstGeom prst="rect">
            <a:avLst/>
          </a:prstGeom>
        </p:spPr>
      </p:pic>
      <p:sp>
        <p:nvSpPr>
          <p:cNvPr id="20" name="TextBox 19">
            <a:extLst>
              <a:ext uri="{FF2B5EF4-FFF2-40B4-BE49-F238E27FC236}">
                <a16:creationId xmlns:a16="http://schemas.microsoft.com/office/drawing/2014/main" id="{B904A76F-6CAA-6D41-B7C5-F1656CD7C3DF}"/>
              </a:ext>
            </a:extLst>
          </p:cNvPr>
          <p:cNvSpPr txBox="1"/>
          <p:nvPr/>
        </p:nvSpPr>
        <p:spPr>
          <a:xfrm>
            <a:off x="495550" y="4046785"/>
            <a:ext cx="1971236" cy="104644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DDOS protection tuned to your application traffic patterns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709E868D-3EE9-5E4B-9B32-110921538D87}"/>
              </a:ext>
            </a:extLst>
          </p:cNvPr>
          <p:cNvSpPr txBox="1"/>
          <p:nvPr/>
        </p:nvSpPr>
        <p:spPr>
          <a:xfrm>
            <a:off x="564914" y="2944252"/>
            <a:ext cx="1986393" cy="48474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High availability for your applications with protection from excess IP traffic charges</a:t>
            </a:r>
          </a:p>
        </p:txBody>
      </p:sp>
      <p:sp>
        <p:nvSpPr>
          <p:cNvPr id="45" name="TextBox 44">
            <a:extLst>
              <a:ext uri="{FF2B5EF4-FFF2-40B4-BE49-F238E27FC236}">
                <a16:creationId xmlns:a16="http://schemas.microsoft.com/office/drawing/2014/main" id="{EDDD6708-033B-8F41-B050-A6C5EA870CF2}"/>
              </a:ext>
            </a:extLst>
          </p:cNvPr>
          <p:cNvSpPr txBox="1"/>
          <p:nvPr/>
        </p:nvSpPr>
        <p:spPr>
          <a:xfrm>
            <a:off x="2809812" y="2934864"/>
            <a:ext cx="1986393"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1A1A1A"/>
                </a:solidFill>
                <a:effectLst/>
                <a:uLnTx/>
                <a:uFillTx/>
                <a:latin typeface="Segoe UI"/>
                <a:ea typeface="+mn-ea"/>
                <a:cs typeface="+mn-cs"/>
              </a:rPr>
              <a:t>Prevent SQL injection, stop cross site scripting and an array of other types of attacks using cloud native approach </a:t>
            </a:r>
            <a:endParaRPr kumimoji="0" lang="en-US" sz="105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9B61ACEC-515E-DB4F-AE14-685605AF59A3}"/>
              </a:ext>
            </a:extLst>
          </p:cNvPr>
          <p:cNvSpPr txBox="1"/>
          <p:nvPr/>
        </p:nvSpPr>
        <p:spPr>
          <a:xfrm>
            <a:off x="5047658" y="2916208"/>
            <a:ext cx="2055346"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50" b="1" i="1" u="none" strike="noStrike" kern="1200" cap="none" spc="0" normalizeH="0" baseline="0" noProof="0">
                <a:ln>
                  <a:noFill/>
                </a:ln>
                <a:solidFill>
                  <a:srgbClr val="1A1A1A"/>
                </a:solidFill>
                <a:effectLst/>
                <a:uLnTx/>
                <a:uFillTx/>
                <a:latin typeface="Segoe UI"/>
                <a:ea typeface="+mn-ea"/>
                <a:cs typeface="+mn-cs"/>
              </a:rPr>
              <a:t>Better central governance of all traffic flows, full </a:t>
            </a:r>
            <a:r>
              <a:rPr kumimoji="0" lang="en-GB" sz="1050" b="1" i="1" u="none" strike="noStrike" kern="1200" cap="none" spc="0" normalizeH="0" baseline="0" noProof="0" err="1">
                <a:ln>
                  <a:noFill/>
                </a:ln>
                <a:solidFill>
                  <a:srgbClr val="1A1A1A"/>
                </a:solidFill>
                <a:effectLst/>
                <a:uLnTx/>
                <a:uFillTx/>
                <a:latin typeface="Segoe UI"/>
                <a:ea typeface="+mn-ea"/>
                <a:cs typeface="+mn-cs"/>
              </a:rPr>
              <a:t>devops</a:t>
            </a:r>
            <a:r>
              <a:rPr kumimoji="0" lang="en-GB" sz="1050" b="1" i="1" u="none" strike="noStrike" kern="1200" cap="none" spc="0" normalizeH="0" baseline="0" noProof="0">
                <a:ln>
                  <a:noFill/>
                </a:ln>
                <a:solidFill>
                  <a:srgbClr val="1A1A1A"/>
                </a:solidFill>
                <a:effectLst/>
                <a:uLnTx/>
                <a:uFillTx/>
                <a:latin typeface="Segoe UI"/>
                <a:ea typeface="+mn-ea"/>
                <a:cs typeface="+mn-cs"/>
              </a:rPr>
              <a:t> integration using cloud native high availability with </a:t>
            </a:r>
            <a:r>
              <a:rPr kumimoji="0" lang="en-GB" sz="1050" b="1" i="1" u="none" strike="noStrike" kern="1200" cap="none" spc="0" normalizeH="0" baseline="0" noProof="0" err="1">
                <a:ln>
                  <a:noFill/>
                </a:ln>
                <a:solidFill>
                  <a:srgbClr val="1A1A1A"/>
                </a:solidFill>
                <a:effectLst/>
                <a:uLnTx/>
                <a:uFillTx/>
                <a:latin typeface="Segoe UI"/>
                <a:ea typeface="+mn-ea"/>
                <a:cs typeface="+mn-cs"/>
              </a:rPr>
              <a:t>autoscale</a:t>
            </a:r>
            <a:endParaRPr kumimoji="0" lang="en-US" sz="1050" b="1" i="1" u="none" strike="noStrike" kern="1200" cap="none" spc="0" normalizeH="0" baseline="0" noProof="0">
              <a:ln>
                <a:noFill/>
              </a:ln>
              <a:solidFill>
                <a:srgbClr val="1A1A1A"/>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097B0FFE-BA36-2943-9566-287AFA86B51C}"/>
              </a:ext>
            </a:extLst>
          </p:cNvPr>
          <p:cNvSpPr txBox="1"/>
          <p:nvPr/>
        </p:nvSpPr>
        <p:spPr>
          <a:xfrm>
            <a:off x="7488007" y="2885589"/>
            <a:ext cx="1986393" cy="48474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1A1A1A"/>
                </a:solidFill>
                <a:effectLst/>
                <a:uLnTx/>
                <a:uFillTx/>
                <a:latin typeface="Segoe UI"/>
                <a:ea typeface="+mn-ea"/>
                <a:cs typeface="+mn-cs"/>
              </a:rPr>
              <a:t>Full granular distributed end node control at VM/subnet for all network traffic flows</a:t>
            </a:r>
          </a:p>
        </p:txBody>
      </p:sp>
      <p:sp>
        <p:nvSpPr>
          <p:cNvPr id="48" name="TextBox 47">
            <a:extLst>
              <a:ext uri="{FF2B5EF4-FFF2-40B4-BE49-F238E27FC236}">
                <a16:creationId xmlns:a16="http://schemas.microsoft.com/office/drawing/2014/main" id="{FE702F18-A30C-E24D-86BB-CC0EAB3958F7}"/>
              </a:ext>
            </a:extLst>
          </p:cNvPr>
          <p:cNvSpPr txBox="1"/>
          <p:nvPr/>
        </p:nvSpPr>
        <p:spPr>
          <a:xfrm>
            <a:off x="9714550" y="2848106"/>
            <a:ext cx="1986393" cy="48474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1A1A1A"/>
                </a:solidFill>
                <a:effectLst/>
                <a:uLnTx/>
                <a:uFillTx/>
                <a:latin typeface="Segoe UI"/>
                <a:ea typeface="+mn-ea"/>
                <a:cs typeface="+mn-cs"/>
              </a:rPr>
              <a:t>Extend your Virtual Network controls to lock down Azure service resources (PaaS) access</a:t>
            </a:r>
          </a:p>
        </p:txBody>
      </p:sp>
      <p:pic>
        <p:nvPicPr>
          <p:cNvPr id="33" name="Picture 32"/>
          <p:cNvPicPr>
            <a:picLocks noChangeAspect="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443357" y="1065910"/>
            <a:ext cx="628454" cy="628454"/>
          </a:xfrm>
          <a:prstGeom prst="rect">
            <a:avLst/>
          </a:prstGeom>
        </p:spPr>
      </p:pic>
    </p:spTree>
    <p:extLst>
      <p:ext uri="{BB962C8B-B14F-4D97-AF65-F5344CB8AC3E}">
        <p14:creationId xmlns:p14="http://schemas.microsoft.com/office/powerpoint/2010/main" val="92682382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Takeaways</a:t>
            </a:r>
          </a:p>
        </p:txBody>
      </p:sp>
      <p:sp>
        <p:nvSpPr>
          <p:cNvPr id="3" name="Text Placeholder 2"/>
          <p:cNvSpPr>
            <a:spLocks noGrp="1"/>
          </p:cNvSpPr>
          <p:nvPr>
            <p:ph type="body" sz="quarter" idx="10"/>
          </p:nvPr>
        </p:nvSpPr>
        <p:spPr>
          <a:xfrm>
            <a:off x="584200" y="1435497"/>
            <a:ext cx="11018520" cy="3016210"/>
          </a:xfrm>
        </p:spPr>
        <p:txBody>
          <a:bodyPr/>
          <a:lstStyle/>
          <a:p>
            <a:r>
              <a:rPr lang="en-US" dirty="0"/>
              <a:t> Pick network security offerings based on application access patterns</a:t>
            </a:r>
          </a:p>
          <a:p>
            <a:endParaRPr lang="en-US" dirty="0"/>
          </a:p>
          <a:p>
            <a:r>
              <a:rPr lang="en-US" dirty="0"/>
              <a:t>Layer security by mix-and-match based on your requirements</a:t>
            </a:r>
          </a:p>
          <a:p>
            <a:endParaRPr lang="en-US" dirty="0"/>
          </a:p>
          <a:p>
            <a:r>
              <a:rPr lang="en-US" dirty="0"/>
              <a:t>Scale </a:t>
            </a:r>
            <a:r>
              <a:rPr lang="en-US"/>
              <a:t>the security model</a:t>
            </a:r>
            <a:r>
              <a:rPr lang="en-US" dirty="0"/>
              <a:t>, as your workloads scale</a:t>
            </a:r>
          </a:p>
          <a:p>
            <a:endParaRPr lang="en-US" dirty="0"/>
          </a:p>
        </p:txBody>
      </p:sp>
    </p:spTree>
    <p:extLst>
      <p:ext uri="{BB962C8B-B14F-4D97-AF65-F5344CB8AC3E}">
        <p14:creationId xmlns:p14="http://schemas.microsoft.com/office/powerpoint/2010/main" val="12401192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 name="Rectangle 1798">
            <a:extLst>
              <a:ext uri="{FF2B5EF4-FFF2-40B4-BE49-F238E27FC236}">
                <a16:creationId xmlns:a16="http://schemas.microsoft.com/office/drawing/2014/main" id="{B0D385B4-BF40-4F8A-8DE0-E07A8C0FDD83}"/>
              </a:ext>
            </a:extLst>
          </p:cNvPr>
          <p:cNvSpPr/>
          <p:nvPr/>
        </p:nvSpPr>
        <p:spPr>
          <a:xfrm>
            <a:off x="2402581" y="1452178"/>
            <a:ext cx="1919407" cy="705290"/>
          </a:xfrm>
          <a:prstGeom prst="rect">
            <a:avLst/>
          </a:prstGeom>
          <a:solidFill>
            <a:schemeClr val="bg1">
              <a:lumMod val="95000"/>
            </a:schemeClr>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4" name="Rectangle 673">
            <a:extLst>
              <a:ext uri="{FF2B5EF4-FFF2-40B4-BE49-F238E27FC236}">
                <a16:creationId xmlns:a16="http://schemas.microsoft.com/office/drawing/2014/main" id="{92D707C7-FA06-499E-B321-9729849BE518}"/>
              </a:ext>
            </a:extLst>
          </p:cNvPr>
          <p:cNvSpPr/>
          <p:nvPr/>
        </p:nvSpPr>
        <p:spPr>
          <a:xfrm>
            <a:off x="765873" y="2903037"/>
            <a:ext cx="5330128" cy="987966"/>
          </a:xfrm>
          <a:prstGeom prst="rect">
            <a:avLst/>
          </a:prstGeom>
          <a:solidFill>
            <a:schemeClr val="bg1">
              <a:lumMod val="95000"/>
            </a:schemeClr>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702D10F-9CAE-4823-99DE-B93F943CBD9D}"/>
              </a:ext>
            </a:extLst>
          </p:cNvPr>
          <p:cNvSpPr/>
          <p:nvPr/>
        </p:nvSpPr>
        <p:spPr>
          <a:xfrm>
            <a:off x="188612" y="92134"/>
            <a:ext cx="7810151"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rPr>
              <a:t>Satellite – Intra-satellite connectivity</a:t>
            </a:r>
          </a:p>
        </p:txBody>
      </p:sp>
      <p:grpSp>
        <p:nvGrpSpPr>
          <p:cNvPr id="649" name="Group 648">
            <a:extLst>
              <a:ext uri="{FF2B5EF4-FFF2-40B4-BE49-F238E27FC236}">
                <a16:creationId xmlns:a16="http://schemas.microsoft.com/office/drawing/2014/main" id="{4A31D990-E4CB-48F5-B037-5B7FF3CC5C5B}"/>
              </a:ext>
            </a:extLst>
          </p:cNvPr>
          <p:cNvGrpSpPr/>
          <p:nvPr/>
        </p:nvGrpSpPr>
        <p:grpSpPr>
          <a:xfrm>
            <a:off x="2521637" y="1646063"/>
            <a:ext cx="459629" cy="255664"/>
            <a:chOff x="2530116" y="2942737"/>
            <a:chExt cx="763270" cy="636058"/>
          </a:xfrm>
        </p:grpSpPr>
        <p:pic>
          <p:nvPicPr>
            <p:cNvPr id="650" name="Picture 649" descr="A picture containing vector graphics&#10;&#10;Description automatically generated">
              <a:extLst>
                <a:ext uri="{FF2B5EF4-FFF2-40B4-BE49-F238E27FC236}">
                  <a16:creationId xmlns:a16="http://schemas.microsoft.com/office/drawing/2014/main" id="{2F0EB099-7BD8-4277-AF0C-28275859A412}"/>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30116" y="2942737"/>
              <a:ext cx="763270" cy="636058"/>
            </a:xfrm>
            <a:prstGeom prst="rect">
              <a:avLst/>
            </a:prstGeom>
          </p:spPr>
        </p:pic>
        <p:sp>
          <p:nvSpPr>
            <p:cNvPr id="651" name="Rectangle 650">
              <a:extLst>
                <a:ext uri="{FF2B5EF4-FFF2-40B4-BE49-F238E27FC236}">
                  <a16:creationId xmlns:a16="http://schemas.microsoft.com/office/drawing/2014/main" id="{CB953AD1-4F75-4AED-8915-3043C6FD6AD6}"/>
                </a:ext>
              </a:extLst>
            </p:cNvPr>
            <p:cNvSpPr/>
            <p:nvPr/>
          </p:nvSpPr>
          <p:spPr>
            <a:xfrm>
              <a:off x="2642655" y="3287920"/>
              <a:ext cx="546983" cy="243168"/>
            </a:xfrm>
            <a:prstGeom prst="rect">
              <a:avLst/>
            </a:prstGeom>
            <a:solidFill>
              <a:srgbClr val="B27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52" name="Group 651">
            <a:extLst>
              <a:ext uri="{FF2B5EF4-FFF2-40B4-BE49-F238E27FC236}">
                <a16:creationId xmlns:a16="http://schemas.microsoft.com/office/drawing/2014/main" id="{78913D9E-0E48-41BD-B6DE-7437323755B7}"/>
              </a:ext>
            </a:extLst>
          </p:cNvPr>
          <p:cNvGrpSpPr/>
          <p:nvPr/>
        </p:nvGrpSpPr>
        <p:grpSpPr>
          <a:xfrm>
            <a:off x="3544098" y="1641728"/>
            <a:ext cx="459629" cy="255664"/>
            <a:chOff x="2530116" y="2942737"/>
            <a:chExt cx="763270" cy="636058"/>
          </a:xfrm>
        </p:grpSpPr>
        <p:pic>
          <p:nvPicPr>
            <p:cNvPr id="653" name="Picture 652" descr="A picture containing vector graphics&#10;&#10;Description automatically generated">
              <a:extLst>
                <a:ext uri="{FF2B5EF4-FFF2-40B4-BE49-F238E27FC236}">
                  <a16:creationId xmlns:a16="http://schemas.microsoft.com/office/drawing/2014/main" id="{1136BCF1-B665-4B65-B198-7BC4AB035D20}"/>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30116" y="2942737"/>
              <a:ext cx="763270" cy="636058"/>
            </a:xfrm>
            <a:prstGeom prst="rect">
              <a:avLst/>
            </a:prstGeom>
          </p:spPr>
        </p:pic>
        <p:sp>
          <p:nvSpPr>
            <p:cNvPr id="654" name="Rectangle 653">
              <a:extLst>
                <a:ext uri="{FF2B5EF4-FFF2-40B4-BE49-F238E27FC236}">
                  <a16:creationId xmlns:a16="http://schemas.microsoft.com/office/drawing/2014/main" id="{E0E56F86-9E76-4684-ADD9-B8097BFCFA78}"/>
                </a:ext>
              </a:extLst>
            </p:cNvPr>
            <p:cNvSpPr/>
            <p:nvPr/>
          </p:nvSpPr>
          <p:spPr>
            <a:xfrm>
              <a:off x="2642655" y="3287920"/>
              <a:ext cx="546983" cy="243168"/>
            </a:xfrm>
            <a:prstGeom prst="rect">
              <a:avLst/>
            </a:prstGeom>
            <a:solidFill>
              <a:srgbClr val="B27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55" name="Group 654">
            <a:extLst>
              <a:ext uri="{FF2B5EF4-FFF2-40B4-BE49-F238E27FC236}">
                <a16:creationId xmlns:a16="http://schemas.microsoft.com/office/drawing/2014/main" id="{5857C0F7-E7DD-45B9-8F29-8989C399F7E8}"/>
              </a:ext>
            </a:extLst>
          </p:cNvPr>
          <p:cNvGrpSpPr/>
          <p:nvPr/>
        </p:nvGrpSpPr>
        <p:grpSpPr>
          <a:xfrm>
            <a:off x="918858" y="3133528"/>
            <a:ext cx="723706" cy="402553"/>
            <a:chOff x="2530116" y="2942737"/>
            <a:chExt cx="763270" cy="636058"/>
          </a:xfrm>
        </p:grpSpPr>
        <p:pic>
          <p:nvPicPr>
            <p:cNvPr id="656" name="Picture 655" descr="A picture containing vector graphics&#10;&#10;Description automatically generated">
              <a:extLst>
                <a:ext uri="{FF2B5EF4-FFF2-40B4-BE49-F238E27FC236}">
                  <a16:creationId xmlns:a16="http://schemas.microsoft.com/office/drawing/2014/main" id="{9334889B-CA92-4CE5-A786-EB8F629C4B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30116" y="2942737"/>
              <a:ext cx="763270" cy="636058"/>
            </a:xfrm>
            <a:prstGeom prst="rect">
              <a:avLst/>
            </a:prstGeom>
          </p:spPr>
        </p:pic>
        <p:sp>
          <p:nvSpPr>
            <p:cNvPr id="657" name="Rectangle 656">
              <a:extLst>
                <a:ext uri="{FF2B5EF4-FFF2-40B4-BE49-F238E27FC236}">
                  <a16:creationId xmlns:a16="http://schemas.microsoft.com/office/drawing/2014/main" id="{DE91AF1E-7DC9-422B-951D-683AF37574CA}"/>
                </a:ext>
              </a:extLst>
            </p:cNvPr>
            <p:cNvSpPr/>
            <p:nvPr/>
          </p:nvSpPr>
          <p:spPr>
            <a:xfrm>
              <a:off x="2642655" y="3287920"/>
              <a:ext cx="546983" cy="243168"/>
            </a:xfrm>
            <a:prstGeom prst="rect">
              <a:avLst/>
            </a:prstGeom>
            <a:solidFill>
              <a:srgbClr val="5CC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58" name="Group 657">
            <a:extLst>
              <a:ext uri="{FF2B5EF4-FFF2-40B4-BE49-F238E27FC236}">
                <a16:creationId xmlns:a16="http://schemas.microsoft.com/office/drawing/2014/main" id="{C36DB945-008F-4973-B642-D5AA616F5BAE}"/>
              </a:ext>
            </a:extLst>
          </p:cNvPr>
          <p:cNvGrpSpPr/>
          <p:nvPr/>
        </p:nvGrpSpPr>
        <p:grpSpPr>
          <a:xfrm>
            <a:off x="2334812" y="3133528"/>
            <a:ext cx="723706" cy="402553"/>
            <a:chOff x="2530116" y="2942737"/>
            <a:chExt cx="763270" cy="636058"/>
          </a:xfrm>
        </p:grpSpPr>
        <p:pic>
          <p:nvPicPr>
            <p:cNvPr id="659" name="Picture 658" descr="A picture containing vector graphics&#10;&#10;Description automatically generated">
              <a:extLst>
                <a:ext uri="{FF2B5EF4-FFF2-40B4-BE49-F238E27FC236}">
                  <a16:creationId xmlns:a16="http://schemas.microsoft.com/office/drawing/2014/main" id="{874A09B7-A96E-4852-82A9-812E707B469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30116" y="2942737"/>
              <a:ext cx="763270" cy="636058"/>
            </a:xfrm>
            <a:prstGeom prst="rect">
              <a:avLst/>
            </a:prstGeom>
          </p:spPr>
        </p:pic>
        <p:sp>
          <p:nvSpPr>
            <p:cNvPr id="660" name="Rectangle 659">
              <a:extLst>
                <a:ext uri="{FF2B5EF4-FFF2-40B4-BE49-F238E27FC236}">
                  <a16:creationId xmlns:a16="http://schemas.microsoft.com/office/drawing/2014/main" id="{C5E9E1B4-D5AC-40E1-9DE2-51DC60E46C6B}"/>
                </a:ext>
              </a:extLst>
            </p:cNvPr>
            <p:cNvSpPr/>
            <p:nvPr/>
          </p:nvSpPr>
          <p:spPr>
            <a:xfrm>
              <a:off x="2642655" y="3287920"/>
              <a:ext cx="546983" cy="243168"/>
            </a:xfrm>
            <a:prstGeom prst="rect">
              <a:avLst/>
            </a:prstGeom>
            <a:solidFill>
              <a:srgbClr val="5CC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61" name="Group 660">
            <a:extLst>
              <a:ext uri="{FF2B5EF4-FFF2-40B4-BE49-F238E27FC236}">
                <a16:creationId xmlns:a16="http://schemas.microsoft.com/office/drawing/2014/main" id="{0327ECE3-EA5F-46EE-9D0D-FB9B7D38AE79}"/>
              </a:ext>
            </a:extLst>
          </p:cNvPr>
          <p:cNvGrpSpPr/>
          <p:nvPr/>
        </p:nvGrpSpPr>
        <p:grpSpPr>
          <a:xfrm>
            <a:off x="3750766" y="3133528"/>
            <a:ext cx="723706" cy="402553"/>
            <a:chOff x="2530116" y="2942737"/>
            <a:chExt cx="763270" cy="636058"/>
          </a:xfrm>
        </p:grpSpPr>
        <p:pic>
          <p:nvPicPr>
            <p:cNvPr id="662" name="Picture 661" descr="A picture containing vector graphics&#10;&#10;Description automatically generated">
              <a:extLst>
                <a:ext uri="{FF2B5EF4-FFF2-40B4-BE49-F238E27FC236}">
                  <a16:creationId xmlns:a16="http://schemas.microsoft.com/office/drawing/2014/main" id="{61A97EF3-F6DC-40FB-A101-A213885B5DA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30116" y="2942737"/>
              <a:ext cx="763270" cy="636058"/>
            </a:xfrm>
            <a:prstGeom prst="rect">
              <a:avLst/>
            </a:prstGeom>
          </p:spPr>
        </p:pic>
        <p:sp>
          <p:nvSpPr>
            <p:cNvPr id="663" name="Rectangle 662">
              <a:extLst>
                <a:ext uri="{FF2B5EF4-FFF2-40B4-BE49-F238E27FC236}">
                  <a16:creationId xmlns:a16="http://schemas.microsoft.com/office/drawing/2014/main" id="{6AC5C77C-12AC-4D89-BDCE-5AF276131D78}"/>
                </a:ext>
              </a:extLst>
            </p:cNvPr>
            <p:cNvSpPr/>
            <p:nvPr/>
          </p:nvSpPr>
          <p:spPr>
            <a:xfrm>
              <a:off x="2642655" y="3287920"/>
              <a:ext cx="546983" cy="243168"/>
            </a:xfrm>
            <a:prstGeom prst="rect">
              <a:avLst/>
            </a:prstGeom>
            <a:solidFill>
              <a:srgbClr val="5CC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64" name="Group 663">
            <a:extLst>
              <a:ext uri="{FF2B5EF4-FFF2-40B4-BE49-F238E27FC236}">
                <a16:creationId xmlns:a16="http://schemas.microsoft.com/office/drawing/2014/main" id="{7D0F3207-4965-46A6-85B6-61B4FEAD29B1}"/>
              </a:ext>
            </a:extLst>
          </p:cNvPr>
          <p:cNvGrpSpPr/>
          <p:nvPr/>
        </p:nvGrpSpPr>
        <p:grpSpPr>
          <a:xfrm>
            <a:off x="4985059" y="3133528"/>
            <a:ext cx="723706" cy="402553"/>
            <a:chOff x="2530116" y="2942737"/>
            <a:chExt cx="763270" cy="636058"/>
          </a:xfrm>
        </p:grpSpPr>
        <p:pic>
          <p:nvPicPr>
            <p:cNvPr id="665" name="Picture 664" descr="A picture containing vector graphics&#10;&#10;Description automatically generated">
              <a:extLst>
                <a:ext uri="{FF2B5EF4-FFF2-40B4-BE49-F238E27FC236}">
                  <a16:creationId xmlns:a16="http://schemas.microsoft.com/office/drawing/2014/main" id="{112DFDD5-8506-4FAD-8746-90116A8A792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30116" y="2942737"/>
              <a:ext cx="763270" cy="636058"/>
            </a:xfrm>
            <a:prstGeom prst="rect">
              <a:avLst/>
            </a:prstGeom>
          </p:spPr>
        </p:pic>
        <p:sp>
          <p:nvSpPr>
            <p:cNvPr id="666" name="Rectangle 665">
              <a:extLst>
                <a:ext uri="{FF2B5EF4-FFF2-40B4-BE49-F238E27FC236}">
                  <a16:creationId xmlns:a16="http://schemas.microsoft.com/office/drawing/2014/main" id="{9F0252DB-FCFA-45CD-831B-54670F00C293}"/>
                </a:ext>
              </a:extLst>
            </p:cNvPr>
            <p:cNvSpPr/>
            <p:nvPr/>
          </p:nvSpPr>
          <p:spPr>
            <a:xfrm>
              <a:off x="2642655" y="3287920"/>
              <a:ext cx="546983" cy="243168"/>
            </a:xfrm>
            <a:prstGeom prst="rect">
              <a:avLst/>
            </a:prstGeom>
            <a:solidFill>
              <a:srgbClr val="5CC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 name="Straight Arrow Connector 4">
            <a:extLst>
              <a:ext uri="{FF2B5EF4-FFF2-40B4-BE49-F238E27FC236}">
                <a16:creationId xmlns:a16="http://schemas.microsoft.com/office/drawing/2014/main" id="{6A2D1E7F-AB4D-4A35-AF07-14AF0BD3CF3B}"/>
              </a:ext>
            </a:extLst>
          </p:cNvPr>
          <p:cNvCxnSpPr>
            <a:stCxn id="656" idx="0"/>
            <a:endCxn id="650" idx="2"/>
          </p:cNvCxnSpPr>
          <p:nvPr/>
        </p:nvCxnSpPr>
        <p:spPr>
          <a:xfrm flipV="1">
            <a:off x="1280711" y="1901727"/>
            <a:ext cx="1470741" cy="1231801"/>
          </a:xfrm>
          <a:prstGeom prst="straightConnector1">
            <a:avLst/>
          </a:prstGeom>
          <a:ln w="127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67" name="Straight Arrow Connector 666">
            <a:extLst>
              <a:ext uri="{FF2B5EF4-FFF2-40B4-BE49-F238E27FC236}">
                <a16:creationId xmlns:a16="http://schemas.microsoft.com/office/drawing/2014/main" id="{554325E7-2455-43D9-AB1F-1BA07E06B527}"/>
              </a:ext>
            </a:extLst>
          </p:cNvPr>
          <p:cNvCxnSpPr>
            <a:cxnSpLocks/>
            <a:stCxn id="659" idx="0"/>
            <a:endCxn id="650" idx="2"/>
          </p:cNvCxnSpPr>
          <p:nvPr/>
        </p:nvCxnSpPr>
        <p:spPr>
          <a:xfrm flipV="1">
            <a:off x="2696665" y="1901727"/>
            <a:ext cx="54787" cy="1231801"/>
          </a:xfrm>
          <a:prstGeom prst="straightConnector1">
            <a:avLst/>
          </a:prstGeom>
          <a:ln w="127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68" name="Straight Arrow Connector 667">
            <a:extLst>
              <a:ext uri="{FF2B5EF4-FFF2-40B4-BE49-F238E27FC236}">
                <a16:creationId xmlns:a16="http://schemas.microsoft.com/office/drawing/2014/main" id="{77DB1A99-F81C-4121-BCB5-558990223D7C}"/>
              </a:ext>
            </a:extLst>
          </p:cNvPr>
          <p:cNvCxnSpPr>
            <a:cxnSpLocks/>
            <a:stCxn id="662" idx="0"/>
            <a:endCxn id="650" idx="2"/>
          </p:cNvCxnSpPr>
          <p:nvPr/>
        </p:nvCxnSpPr>
        <p:spPr>
          <a:xfrm flipH="1" flipV="1">
            <a:off x="2751452" y="1901727"/>
            <a:ext cx="1361167" cy="1231801"/>
          </a:xfrm>
          <a:prstGeom prst="straightConnector1">
            <a:avLst/>
          </a:prstGeom>
          <a:ln w="127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69" name="Straight Arrow Connector 668">
            <a:extLst>
              <a:ext uri="{FF2B5EF4-FFF2-40B4-BE49-F238E27FC236}">
                <a16:creationId xmlns:a16="http://schemas.microsoft.com/office/drawing/2014/main" id="{214B0BA1-5EFA-4167-AFD2-CDEBF6A5DDB0}"/>
              </a:ext>
            </a:extLst>
          </p:cNvPr>
          <p:cNvCxnSpPr>
            <a:cxnSpLocks/>
            <a:stCxn id="665" idx="0"/>
            <a:endCxn id="650" idx="2"/>
          </p:cNvCxnSpPr>
          <p:nvPr/>
        </p:nvCxnSpPr>
        <p:spPr>
          <a:xfrm flipH="1" flipV="1">
            <a:off x="2751452" y="1901727"/>
            <a:ext cx="2595460" cy="1231801"/>
          </a:xfrm>
          <a:prstGeom prst="straightConnector1">
            <a:avLst/>
          </a:prstGeom>
          <a:ln w="127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70" name="Straight Arrow Connector 669">
            <a:extLst>
              <a:ext uri="{FF2B5EF4-FFF2-40B4-BE49-F238E27FC236}">
                <a16:creationId xmlns:a16="http://schemas.microsoft.com/office/drawing/2014/main" id="{6DA2A740-9661-4847-89F3-E32F1D822CBA}"/>
              </a:ext>
            </a:extLst>
          </p:cNvPr>
          <p:cNvCxnSpPr>
            <a:cxnSpLocks/>
            <a:stCxn id="656" idx="0"/>
            <a:endCxn id="653" idx="2"/>
          </p:cNvCxnSpPr>
          <p:nvPr/>
        </p:nvCxnSpPr>
        <p:spPr>
          <a:xfrm flipV="1">
            <a:off x="1280711" y="1897392"/>
            <a:ext cx="2493202" cy="1236136"/>
          </a:xfrm>
          <a:prstGeom prst="straightConnector1">
            <a:avLst/>
          </a:prstGeom>
          <a:ln w="127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71" name="Straight Arrow Connector 670">
            <a:extLst>
              <a:ext uri="{FF2B5EF4-FFF2-40B4-BE49-F238E27FC236}">
                <a16:creationId xmlns:a16="http://schemas.microsoft.com/office/drawing/2014/main" id="{AABEE367-F44A-44A7-9E33-EC69502A95B9}"/>
              </a:ext>
            </a:extLst>
          </p:cNvPr>
          <p:cNvCxnSpPr>
            <a:cxnSpLocks/>
            <a:stCxn id="659" idx="0"/>
            <a:endCxn id="653" idx="2"/>
          </p:cNvCxnSpPr>
          <p:nvPr/>
        </p:nvCxnSpPr>
        <p:spPr>
          <a:xfrm flipV="1">
            <a:off x="2696665" y="1897392"/>
            <a:ext cx="1077248" cy="1236136"/>
          </a:xfrm>
          <a:prstGeom prst="straightConnector1">
            <a:avLst/>
          </a:prstGeom>
          <a:ln w="127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72" name="Straight Arrow Connector 671">
            <a:extLst>
              <a:ext uri="{FF2B5EF4-FFF2-40B4-BE49-F238E27FC236}">
                <a16:creationId xmlns:a16="http://schemas.microsoft.com/office/drawing/2014/main" id="{16E32905-1934-4A4D-BBF4-38B022120C9F}"/>
              </a:ext>
            </a:extLst>
          </p:cNvPr>
          <p:cNvCxnSpPr>
            <a:cxnSpLocks/>
            <a:stCxn id="662" idx="0"/>
            <a:endCxn id="653" idx="2"/>
          </p:cNvCxnSpPr>
          <p:nvPr/>
        </p:nvCxnSpPr>
        <p:spPr>
          <a:xfrm flipH="1" flipV="1">
            <a:off x="3773913" y="1897392"/>
            <a:ext cx="338706" cy="1236136"/>
          </a:xfrm>
          <a:prstGeom prst="straightConnector1">
            <a:avLst/>
          </a:prstGeom>
          <a:ln w="127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73" name="Straight Arrow Connector 672">
            <a:extLst>
              <a:ext uri="{FF2B5EF4-FFF2-40B4-BE49-F238E27FC236}">
                <a16:creationId xmlns:a16="http://schemas.microsoft.com/office/drawing/2014/main" id="{D29C796F-CFC4-4866-82E8-11CD8CCADE2D}"/>
              </a:ext>
            </a:extLst>
          </p:cNvPr>
          <p:cNvCxnSpPr>
            <a:cxnSpLocks/>
            <a:stCxn id="665" idx="0"/>
            <a:endCxn id="653" idx="2"/>
          </p:cNvCxnSpPr>
          <p:nvPr/>
        </p:nvCxnSpPr>
        <p:spPr>
          <a:xfrm flipH="1" flipV="1">
            <a:off x="3773913" y="1897392"/>
            <a:ext cx="1572999" cy="1236136"/>
          </a:xfrm>
          <a:prstGeom prst="straightConnector1">
            <a:avLst/>
          </a:prstGeom>
          <a:ln w="127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77" name="Rectangle 676">
            <a:extLst>
              <a:ext uri="{FF2B5EF4-FFF2-40B4-BE49-F238E27FC236}">
                <a16:creationId xmlns:a16="http://schemas.microsoft.com/office/drawing/2014/main" id="{44FA54F7-AF59-4837-944B-E2EA6D10D326}"/>
              </a:ext>
            </a:extLst>
          </p:cNvPr>
          <p:cNvSpPr/>
          <p:nvPr/>
        </p:nvSpPr>
        <p:spPr>
          <a:xfrm>
            <a:off x="141188" y="4541725"/>
            <a:ext cx="7047651" cy="2245561"/>
          </a:xfrm>
          <a:prstGeom prst="rect">
            <a:avLst/>
          </a:prstGeom>
          <a:solidFill>
            <a:schemeClr val="bg1">
              <a:lumMod val="95000"/>
            </a:schemeClr>
          </a:solid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78" name="Group 677">
            <a:extLst>
              <a:ext uri="{FF2B5EF4-FFF2-40B4-BE49-F238E27FC236}">
                <a16:creationId xmlns:a16="http://schemas.microsoft.com/office/drawing/2014/main" id="{F7B51FA0-3E79-47BA-86B6-15C46D02B3FB}"/>
              </a:ext>
            </a:extLst>
          </p:cNvPr>
          <p:cNvGrpSpPr/>
          <p:nvPr/>
        </p:nvGrpSpPr>
        <p:grpSpPr>
          <a:xfrm>
            <a:off x="213751" y="4730948"/>
            <a:ext cx="552121" cy="1964088"/>
            <a:chOff x="460743" y="2563804"/>
            <a:chExt cx="1112026" cy="3955868"/>
          </a:xfrm>
        </p:grpSpPr>
        <p:sp>
          <p:nvSpPr>
            <p:cNvPr id="679" name="Rectangle 678">
              <a:extLst>
                <a:ext uri="{FF2B5EF4-FFF2-40B4-BE49-F238E27FC236}">
                  <a16:creationId xmlns:a16="http://schemas.microsoft.com/office/drawing/2014/main" id="{65B0DB21-1EAF-4D78-A50A-42BFD6A6CB56}"/>
                </a:ext>
              </a:extLst>
            </p:cNvPr>
            <p:cNvSpPr/>
            <p:nvPr/>
          </p:nvSpPr>
          <p:spPr>
            <a:xfrm>
              <a:off x="460743" y="2910575"/>
              <a:ext cx="1112026" cy="3609097"/>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80" name="Group 679">
              <a:extLst>
                <a:ext uri="{FF2B5EF4-FFF2-40B4-BE49-F238E27FC236}">
                  <a16:creationId xmlns:a16="http://schemas.microsoft.com/office/drawing/2014/main" id="{A840D957-6FFB-4563-B1C3-3FEC52E4FFD4}"/>
                </a:ext>
              </a:extLst>
            </p:cNvPr>
            <p:cNvGrpSpPr/>
            <p:nvPr/>
          </p:nvGrpSpPr>
          <p:grpSpPr>
            <a:xfrm>
              <a:off x="570131" y="2981478"/>
              <a:ext cx="876384" cy="247551"/>
              <a:chOff x="6173066" y="1041163"/>
              <a:chExt cx="1389784" cy="392570"/>
            </a:xfrm>
          </p:grpSpPr>
          <p:sp>
            <p:nvSpPr>
              <p:cNvPr id="737" name="Rectangle: Rounded Corners 736">
                <a:extLst>
                  <a:ext uri="{FF2B5EF4-FFF2-40B4-BE49-F238E27FC236}">
                    <a16:creationId xmlns:a16="http://schemas.microsoft.com/office/drawing/2014/main" id="{CFC076AD-6CE2-4130-A934-A0BF065D566D}"/>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8" name="Oval 737">
                <a:extLst>
                  <a:ext uri="{FF2B5EF4-FFF2-40B4-BE49-F238E27FC236}">
                    <a16:creationId xmlns:a16="http://schemas.microsoft.com/office/drawing/2014/main" id="{DCBBD327-3A4F-43D7-8FA6-B05A570BEE08}"/>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39" name="Straight Connector 738">
                <a:extLst>
                  <a:ext uri="{FF2B5EF4-FFF2-40B4-BE49-F238E27FC236}">
                    <a16:creationId xmlns:a16="http://schemas.microsoft.com/office/drawing/2014/main" id="{A96498F7-866F-458E-8A3D-9347CD75C279}"/>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D73D279C-F74C-4540-AA6E-A2808DD83501}"/>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1AD49763-7E06-473B-BD96-C9BDBDC959C5}"/>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1" name="Group 680">
              <a:extLst>
                <a:ext uri="{FF2B5EF4-FFF2-40B4-BE49-F238E27FC236}">
                  <a16:creationId xmlns:a16="http://schemas.microsoft.com/office/drawing/2014/main" id="{534AAAD5-DE68-49D1-864B-2135614A4EFC}"/>
                </a:ext>
              </a:extLst>
            </p:cNvPr>
            <p:cNvGrpSpPr/>
            <p:nvPr/>
          </p:nvGrpSpPr>
          <p:grpSpPr>
            <a:xfrm>
              <a:off x="570131" y="3325720"/>
              <a:ext cx="876384" cy="247551"/>
              <a:chOff x="6173066" y="1041163"/>
              <a:chExt cx="1389784" cy="392570"/>
            </a:xfrm>
          </p:grpSpPr>
          <p:sp>
            <p:nvSpPr>
              <p:cNvPr id="732" name="Rectangle: Rounded Corners 731">
                <a:extLst>
                  <a:ext uri="{FF2B5EF4-FFF2-40B4-BE49-F238E27FC236}">
                    <a16:creationId xmlns:a16="http://schemas.microsoft.com/office/drawing/2014/main" id="{018D4554-29CF-41F4-9E35-D94773DF1989}"/>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3" name="Oval 732">
                <a:extLst>
                  <a:ext uri="{FF2B5EF4-FFF2-40B4-BE49-F238E27FC236}">
                    <a16:creationId xmlns:a16="http://schemas.microsoft.com/office/drawing/2014/main" id="{A383768C-D22B-49FC-A23A-EE6C87FFDDEC}"/>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34" name="Straight Connector 733">
                <a:extLst>
                  <a:ext uri="{FF2B5EF4-FFF2-40B4-BE49-F238E27FC236}">
                    <a16:creationId xmlns:a16="http://schemas.microsoft.com/office/drawing/2014/main" id="{5354D7D3-21DD-4589-A651-B89B884403E1}"/>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5" name="Straight Connector 734">
                <a:extLst>
                  <a:ext uri="{FF2B5EF4-FFF2-40B4-BE49-F238E27FC236}">
                    <a16:creationId xmlns:a16="http://schemas.microsoft.com/office/drawing/2014/main" id="{3F15D2D6-1B2F-4EF9-BD9F-0A1A85E6866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id="{FFACC533-6982-4E8D-AC00-7EAB28F881DE}"/>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82" name="Rectangle 681">
              <a:extLst>
                <a:ext uri="{FF2B5EF4-FFF2-40B4-BE49-F238E27FC236}">
                  <a16:creationId xmlns:a16="http://schemas.microsoft.com/office/drawing/2014/main" id="{CD74D6A5-32AB-4EDF-A953-E50F4C784A28}"/>
                </a:ext>
              </a:extLst>
            </p:cNvPr>
            <p:cNvSpPr/>
            <p:nvPr/>
          </p:nvSpPr>
          <p:spPr>
            <a:xfrm>
              <a:off x="689115" y="2563804"/>
              <a:ext cx="707885" cy="346771"/>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3" name="TextBox 682">
              <a:extLst>
                <a:ext uri="{FF2B5EF4-FFF2-40B4-BE49-F238E27FC236}">
                  <a16:creationId xmlns:a16="http://schemas.microsoft.com/office/drawing/2014/main" id="{EFC4051A-41DE-4250-A726-A48449BE319C}"/>
                </a:ext>
              </a:extLst>
            </p:cNvPr>
            <p:cNvSpPr txBox="1"/>
            <p:nvPr/>
          </p:nvSpPr>
          <p:spPr>
            <a:xfrm>
              <a:off x="762002" y="2611512"/>
              <a:ext cx="582391" cy="30994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grpSp>
          <p:nvGrpSpPr>
            <p:cNvPr id="684" name="Group 683">
              <a:extLst>
                <a:ext uri="{FF2B5EF4-FFF2-40B4-BE49-F238E27FC236}">
                  <a16:creationId xmlns:a16="http://schemas.microsoft.com/office/drawing/2014/main" id="{A2E23EE5-BC0D-4169-BE09-1A00C35597F6}"/>
                </a:ext>
              </a:extLst>
            </p:cNvPr>
            <p:cNvGrpSpPr/>
            <p:nvPr/>
          </p:nvGrpSpPr>
          <p:grpSpPr>
            <a:xfrm>
              <a:off x="570131" y="3691740"/>
              <a:ext cx="876384" cy="247551"/>
              <a:chOff x="6173066" y="1041163"/>
              <a:chExt cx="1389784" cy="392570"/>
            </a:xfrm>
          </p:grpSpPr>
          <p:sp>
            <p:nvSpPr>
              <p:cNvPr id="727" name="Rectangle: Rounded Corners 726">
                <a:extLst>
                  <a:ext uri="{FF2B5EF4-FFF2-40B4-BE49-F238E27FC236}">
                    <a16:creationId xmlns:a16="http://schemas.microsoft.com/office/drawing/2014/main" id="{6EBEAC83-ED7A-43FD-A191-A2E63DB157D9}"/>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8" name="Oval 727">
                <a:extLst>
                  <a:ext uri="{FF2B5EF4-FFF2-40B4-BE49-F238E27FC236}">
                    <a16:creationId xmlns:a16="http://schemas.microsoft.com/office/drawing/2014/main" id="{AABB533D-4342-4391-A33D-E0EB7BDB5D8F}"/>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9" name="Straight Connector 728">
                <a:extLst>
                  <a:ext uri="{FF2B5EF4-FFF2-40B4-BE49-F238E27FC236}">
                    <a16:creationId xmlns:a16="http://schemas.microsoft.com/office/drawing/2014/main" id="{42D185AC-93B2-4D6A-AFE6-8A7824862F4A}"/>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0" name="Straight Connector 729">
                <a:extLst>
                  <a:ext uri="{FF2B5EF4-FFF2-40B4-BE49-F238E27FC236}">
                    <a16:creationId xmlns:a16="http://schemas.microsoft.com/office/drawing/2014/main" id="{6B75D1D8-160B-4E71-986A-46DC7B541283}"/>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BBDDF380-5140-44E0-AD9A-30670AB77F28}"/>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5" name="Group 684">
              <a:extLst>
                <a:ext uri="{FF2B5EF4-FFF2-40B4-BE49-F238E27FC236}">
                  <a16:creationId xmlns:a16="http://schemas.microsoft.com/office/drawing/2014/main" id="{41EFAA1B-3F50-4C26-A5EC-F9434073E2F3}"/>
                </a:ext>
              </a:extLst>
            </p:cNvPr>
            <p:cNvGrpSpPr/>
            <p:nvPr/>
          </p:nvGrpSpPr>
          <p:grpSpPr>
            <a:xfrm>
              <a:off x="570131" y="4035982"/>
              <a:ext cx="876384" cy="247551"/>
              <a:chOff x="6173066" y="1041163"/>
              <a:chExt cx="1389784" cy="392570"/>
            </a:xfrm>
          </p:grpSpPr>
          <p:sp>
            <p:nvSpPr>
              <p:cNvPr id="722" name="Rectangle: Rounded Corners 721">
                <a:extLst>
                  <a:ext uri="{FF2B5EF4-FFF2-40B4-BE49-F238E27FC236}">
                    <a16:creationId xmlns:a16="http://schemas.microsoft.com/office/drawing/2014/main" id="{C950FE4C-45DE-4D35-B5B7-FDC47D1AD631}"/>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3" name="Oval 722">
                <a:extLst>
                  <a:ext uri="{FF2B5EF4-FFF2-40B4-BE49-F238E27FC236}">
                    <a16:creationId xmlns:a16="http://schemas.microsoft.com/office/drawing/2014/main" id="{678AE752-BF0C-4773-87CC-C43D4125A844}"/>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4" name="Straight Connector 723">
                <a:extLst>
                  <a:ext uri="{FF2B5EF4-FFF2-40B4-BE49-F238E27FC236}">
                    <a16:creationId xmlns:a16="http://schemas.microsoft.com/office/drawing/2014/main" id="{07D74A3B-846E-4EDC-B52B-37FB30769F04}"/>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5" name="Straight Connector 724">
                <a:extLst>
                  <a:ext uri="{FF2B5EF4-FFF2-40B4-BE49-F238E27FC236}">
                    <a16:creationId xmlns:a16="http://schemas.microsoft.com/office/drawing/2014/main" id="{4EB080AC-6C4A-46B8-A2A3-4E1566F8B62D}"/>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a:extLst>
                  <a:ext uri="{FF2B5EF4-FFF2-40B4-BE49-F238E27FC236}">
                    <a16:creationId xmlns:a16="http://schemas.microsoft.com/office/drawing/2014/main" id="{8879A6EA-8AB6-4E0F-981C-3BB311A153F0}"/>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6" name="Group 685">
              <a:extLst>
                <a:ext uri="{FF2B5EF4-FFF2-40B4-BE49-F238E27FC236}">
                  <a16:creationId xmlns:a16="http://schemas.microsoft.com/office/drawing/2014/main" id="{3FD06252-A92D-4EEB-BEE2-0511A67B85F4}"/>
                </a:ext>
              </a:extLst>
            </p:cNvPr>
            <p:cNvGrpSpPr/>
            <p:nvPr/>
          </p:nvGrpSpPr>
          <p:grpSpPr>
            <a:xfrm>
              <a:off x="570131" y="4402002"/>
              <a:ext cx="876384" cy="247551"/>
              <a:chOff x="6173066" y="1041163"/>
              <a:chExt cx="1389784" cy="392570"/>
            </a:xfrm>
          </p:grpSpPr>
          <p:sp>
            <p:nvSpPr>
              <p:cNvPr id="717" name="Rectangle: Rounded Corners 716">
                <a:extLst>
                  <a:ext uri="{FF2B5EF4-FFF2-40B4-BE49-F238E27FC236}">
                    <a16:creationId xmlns:a16="http://schemas.microsoft.com/office/drawing/2014/main" id="{FD9586D5-3ECF-4F75-8E01-5A888C8EFAA0}"/>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8" name="Oval 717">
                <a:extLst>
                  <a:ext uri="{FF2B5EF4-FFF2-40B4-BE49-F238E27FC236}">
                    <a16:creationId xmlns:a16="http://schemas.microsoft.com/office/drawing/2014/main" id="{F22F15B4-D2DF-4933-89B7-BFE8AFDBF0E2}"/>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19" name="Straight Connector 718">
                <a:extLst>
                  <a:ext uri="{FF2B5EF4-FFF2-40B4-BE49-F238E27FC236}">
                    <a16:creationId xmlns:a16="http://schemas.microsoft.com/office/drawing/2014/main" id="{E8A1412D-97B6-4BAD-B3C4-4E45ABC0BC9E}"/>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BC67EBF1-271D-42AE-AEA5-2D6A7C4CEA73}"/>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1" name="Straight Connector 720">
                <a:extLst>
                  <a:ext uri="{FF2B5EF4-FFF2-40B4-BE49-F238E27FC236}">
                    <a16:creationId xmlns:a16="http://schemas.microsoft.com/office/drawing/2014/main" id="{80C30C2E-E6F9-436D-BA10-B1605040831D}"/>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7" name="Group 686">
              <a:extLst>
                <a:ext uri="{FF2B5EF4-FFF2-40B4-BE49-F238E27FC236}">
                  <a16:creationId xmlns:a16="http://schemas.microsoft.com/office/drawing/2014/main" id="{7613271F-D5A1-452E-8A53-6B10CD0B5670}"/>
                </a:ext>
              </a:extLst>
            </p:cNvPr>
            <p:cNvGrpSpPr/>
            <p:nvPr/>
          </p:nvGrpSpPr>
          <p:grpSpPr>
            <a:xfrm>
              <a:off x="570131" y="4746244"/>
              <a:ext cx="876384" cy="247551"/>
              <a:chOff x="6173066" y="1041163"/>
              <a:chExt cx="1389784" cy="392570"/>
            </a:xfrm>
          </p:grpSpPr>
          <p:sp>
            <p:nvSpPr>
              <p:cNvPr id="712" name="Rectangle: Rounded Corners 711">
                <a:extLst>
                  <a:ext uri="{FF2B5EF4-FFF2-40B4-BE49-F238E27FC236}">
                    <a16:creationId xmlns:a16="http://schemas.microsoft.com/office/drawing/2014/main" id="{041DA3A9-B0B5-4F65-B850-6B27415347BF}"/>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 name="Oval 712">
                <a:extLst>
                  <a:ext uri="{FF2B5EF4-FFF2-40B4-BE49-F238E27FC236}">
                    <a16:creationId xmlns:a16="http://schemas.microsoft.com/office/drawing/2014/main" id="{ED23D105-8558-4282-BB46-451903DF5CCA}"/>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14" name="Straight Connector 713">
                <a:extLst>
                  <a:ext uri="{FF2B5EF4-FFF2-40B4-BE49-F238E27FC236}">
                    <a16:creationId xmlns:a16="http://schemas.microsoft.com/office/drawing/2014/main" id="{A2B0192E-0FB8-4EF3-B0CD-3E9E63CA64DA}"/>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5" name="Straight Connector 714">
                <a:extLst>
                  <a:ext uri="{FF2B5EF4-FFF2-40B4-BE49-F238E27FC236}">
                    <a16:creationId xmlns:a16="http://schemas.microsoft.com/office/drawing/2014/main" id="{D7EF9BC7-C148-466D-9EC9-AB07F3D803E3}"/>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6" name="Straight Connector 715">
                <a:extLst>
                  <a:ext uri="{FF2B5EF4-FFF2-40B4-BE49-F238E27FC236}">
                    <a16:creationId xmlns:a16="http://schemas.microsoft.com/office/drawing/2014/main" id="{24FE5D47-1E25-4E1E-83CD-6ADD440592EA}"/>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8" name="Group 687">
              <a:extLst>
                <a:ext uri="{FF2B5EF4-FFF2-40B4-BE49-F238E27FC236}">
                  <a16:creationId xmlns:a16="http://schemas.microsoft.com/office/drawing/2014/main" id="{AA0AA49D-7C47-4DE9-ADE9-D4853C3A61EF}"/>
                </a:ext>
              </a:extLst>
            </p:cNvPr>
            <p:cNvGrpSpPr/>
            <p:nvPr/>
          </p:nvGrpSpPr>
          <p:grpSpPr>
            <a:xfrm>
              <a:off x="570131" y="5112264"/>
              <a:ext cx="876384" cy="247551"/>
              <a:chOff x="6173066" y="1041163"/>
              <a:chExt cx="1389784" cy="392570"/>
            </a:xfrm>
          </p:grpSpPr>
          <p:sp>
            <p:nvSpPr>
              <p:cNvPr id="707" name="Rectangle: Rounded Corners 706">
                <a:extLst>
                  <a:ext uri="{FF2B5EF4-FFF2-40B4-BE49-F238E27FC236}">
                    <a16:creationId xmlns:a16="http://schemas.microsoft.com/office/drawing/2014/main" id="{9382BA22-DB89-4C36-ACFF-6A73E32B8F90}"/>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8" name="Oval 707">
                <a:extLst>
                  <a:ext uri="{FF2B5EF4-FFF2-40B4-BE49-F238E27FC236}">
                    <a16:creationId xmlns:a16="http://schemas.microsoft.com/office/drawing/2014/main" id="{5B24C83E-A34D-4DFE-9AEB-0DF725B8D361}"/>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09" name="Straight Connector 708">
                <a:extLst>
                  <a:ext uri="{FF2B5EF4-FFF2-40B4-BE49-F238E27FC236}">
                    <a16:creationId xmlns:a16="http://schemas.microsoft.com/office/drawing/2014/main" id="{D48179B1-06FC-4BBD-93C6-BFB172152E04}"/>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a:extLst>
                  <a:ext uri="{FF2B5EF4-FFF2-40B4-BE49-F238E27FC236}">
                    <a16:creationId xmlns:a16="http://schemas.microsoft.com/office/drawing/2014/main" id="{45699557-9949-46C5-9EC1-585EBC561EF9}"/>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id="{37D1A26C-9438-4344-AF96-44368222DBC2}"/>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9" name="Group 688">
              <a:extLst>
                <a:ext uri="{FF2B5EF4-FFF2-40B4-BE49-F238E27FC236}">
                  <a16:creationId xmlns:a16="http://schemas.microsoft.com/office/drawing/2014/main" id="{2330EDEC-2652-4A69-9624-CD91771DB731}"/>
                </a:ext>
              </a:extLst>
            </p:cNvPr>
            <p:cNvGrpSpPr/>
            <p:nvPr/>
          </p:nvGrpSpPr>
          <p:grpSpPr>
            <a:xfrm>
              <a:off x="570131" y="5456506"/>
              <a:ext cx="876384" cy="247551"/>
              <a:chOff x="6173066" y="1041163"/>
              <a:chExt cx="1389784" cy="392570"/>
            </a:xfrm>
          </p:grpSpPr>
          <p:sp>
            <p:nvSpPr>
              <p:cNvPr id="702" name="Rectangle: Rounded Corners 701">
                <a:extLst>
                  <a:ext uri="{FF2B5EF4-FFF2-40B4-BE49-F238E27FC236}">
                    <a16:creationId xmlns:a16="http://schemas.microsoft.com/office/drawing/2014/main" id="{C382737E-B144-4BBD-B8FF-80CFB8D6F691}"/>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3" name="Oval 702">
                <a:extLst>
                  <a:ext uri="{FF2B5EF4-FFF2-40B4-BE49-F238E27FC236}">
                    <a16:creationId xmlns:a16="http://schemas.microsoft.com/office/drawing/2014/main" id="{F77165B3-B3BE-4BD9-AA5A-D013C488320D}"/>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04" name="Straight Connector 703">
                <a:extLst>
                  <a:ext uri="{FF2B5EF4-FFF2-40B4-BE49-F238E27FC236}">
                    <a16:creationId xmlns:a16="http://schemas.microsoft.com/office/drawing/2014/main" id="{4A0D9B12-3BC6-4AC8-B1E8-BBE8D549C02A}"/>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72A23567-F504-474F-8CA4-6C61B221F2A4}"/>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6" name="Straight Connector 705">
                <a:extLst>
                  <a:ext uri="{FF2B5EF4-FFF2-40B4-BE49-F238E27FC236}">
                    <a16:creationId xmlns:a16="http://schemas.microsoft.com/office/drawing/2014/main" id="{6F4B6A6F-9527-462C-868B-98A128BB2D5B}"/>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0" name="Group 689">
              <a:extLst>
                <a:ext uri="{FF2B5EF4-FFF2-40B4-BE49-F238E27FC236}">
                  <a16:creationId xmlns:a16="http://schemas.microsoft.com/office/drawing/2014/main" id="{DB83634B-7922-4B32-B78D-24D15E03E64A}"/>
                </a:ext>
              </a:extLst>
            </p:cNvPr>
            <p:cNvGrpSpPr/>
            <p:nvPr/>
          </p:nvGrpSpPr>
          <p:grpSpPr>
            <a:xfrm>
              <a:off x="570131" y="5822526"/>
              <a:ext cx="876384" cy="247551"/>
              <a:chOff x="6173066" y="1041163"/>
              <a:chExt cx="1389784" cy="392570"/>
            </a:xfrm>
          </p:grpSpPr>
          <p:sp>
            <p:nvSpPr>
              <p:cNvPr id="697" name="Rectangle: Rounded Corners 696">
                <a:extLst>
                  <a:ext uri="{FF2B5EF4-FFF2-40B4-BE49-F238E27FC236}">
                    <a16:creationId xmlns:a16="http://schemas.microsoft.com/office/drawing/2014/main" id="{C9804D8C-155C-4313-8651-18E8ACBC160C}"/>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8" name="Oval 697">
                <a:extLst>
                  <a:ext uri="{FF2B5EF4-FFF2-40B4-BE49-F238E27FC236}">
                    <a16:creationId xmlns:a16="http://schemas.microsoft.com/office/drawing/2014/main" id="{883DE1BF-4F1C-4313-9B92-69FEA6449A7E}"/>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9" name="Straight Connector 698">
                <a:extLst>
                  <a:ext uri="{FF2B5EF4-FFF2-40B4-BE49-F238E27FC236}">
                    <a16:creationId xmlns:a16="http://schemas.microsoft.com/office/drawing/2014/main" id="{D07AEEC0-47D8-41B9-A19B-F98FA7FD71DD}"/>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a:extLst>
                  <a:ext uri="{FF2B5EF4-FFF2-40B4-BE49-F238E27FC236}">
                    <a16:creationId xmlns:a16="http://schemas.microsoft.com/office/drawing/2014/main" id="{503A0B90-C220-401F-A3C8-84545DE6DB8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a:extLst>
                  <a:ext uri="{FF2B5EF4-FFF2-40B4-BE49-F238E27FC236}">
                    <a16:creationId xmlns:a16="http://schemas.microsoft.com/office/drawing/2014/main" id="{D5070490-1C37-4D3B-B9A3-C1484314D5A4}"/>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1" name="Group 690">
              <a:extLst>
                <a:ext uri="{FF2B5EF4-FFF2-40B4-BE49-F238E27FC236}">
                  <a16:creationId xmlns:a16="http://schemas.microsoft.com/office/drawing/2014/main" id="{87119A3A-3D99-4894-BAE2-A3EBF77D8EAC}"/>
                </a:ext>
              </a:extLst>
            </p:cNvPr>
            <p:cNvGrpSpPr/>
            <p:nvPr/>
          </p:nvGrpSpPr>
          <p:grpSpPr>
            <a:xfrm>
              <a:off x="570131" y="6166768"/>
              <a:ext cx="876384" cy="247551"/>
              <a:chOff x="6173066" y="1041163"/>
              <a:chExt cx="1389784" cy="392570"/>
            </a:xfrm>
          </p:grpSpPr>
          <p:sp>
            <p:nvSpPr>
              <p:cNvPr id="692" name="Rectangle: Rounded Corners 691">
                <a:extLst>
                  <a:ext uri="{FF2B5EF4-FFF2-40B4-BE49-F238E27FC236}">
                    <a16:creationId xmlns:a16="http://schemas.microsoft.com/office/drawing/2014/main" id="{A31B76D7-68D2-4D01-ACFB-00398D4A892E}"/>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3" name="Oval 692">
                <a:extLst>
                  <a:ext uri="{FF2B5EF4-FFF2-40B4-BE49-F238E27FC236}">
                    <a16:creationId xmlns:a16="http://schemas.microsoft.com/office/drawing/2014/main" id="{270068DE-76F1-4F8F-BE70-132501770F40}"/>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4" name="Straight Connector 693">
                <a:extLst>
                  <a:ext uri="{FF2B5EF4-FFF2-40B4-BE49-F238E27FC236}">
                    <a16:creationId xmlns:a16="http://schemas.microsoft.com/office/drawing/2014/main" id="{3FADB2F8-E8EF-421A-8908-87251C8611D1}"/>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id="{79188463-82F1-4942-B7B8-C34B73EB4533}"/>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id="{97E1A7F9-0078-47CB-A364-A38FFDE46982}"/>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42" name="Group 741">
            <a:extLst>
              <a:ext uri="{FF2B5EF4-FFF2-40B4-BE49-F238E27FC236}">
                <a16:creationId xmlns:a16="http://schemas.microsoft.com/office/drawing/2014/main" id="{874441D0-0DC8-4BDB-B497-ED252EF497DF}"/>
              </a:ext>
            </a:extLst>
          </p:cNvPr>
          <p:cNvGrpSpPr/>
          <p:nvPr/>
        </p:nvGrpSpPr>
        <p:grpSpPr>
          <a:xfrm>
            <a:off x="1072255" y="4730948"/>
            <a:ext cx="552121" cy="1964088"/>
            <a:chOff x="460743" y="2563804"/>
            <a:chExt cx="1112026" cy="3955868"/>
          </a:xfrm>
        </p:grpSpPr>
        <p:sp>
          <p:nvSpPr>
            <p:cNvPr id="743" name="Rectangle 742">
              <a:extLst>
                <a:ext uri="{FF2B5EF4-FFF2-40B4-BE49-F238E27FC236}">
                  <a16:creationId xmlns:a16="http://schemas.microsoft.com/office/drawing/2014/main" id="{24EA823B-DC00-400D-8CEE-FEDBA0B71F28}"/>
                </a:ext>
              </a:extLst>
            </p:cNvPr>
            <p:cNvSpPr/>
            <p:nvPr/>
          </p:nvSpPr>
          <p:spPr>
            <a:xfrm>
              <a:off x="460743" y="2910575"/>
              <a:ext cx="1112026" cy="3609097"/>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4" name="Group 743">
              <a:extLst>
                <a:ext uri="{FF2B5EF4-FFF2-40B4-BE49-F238E27FC236}">
                  <a16:creationId xmlns:a16="http://schemas.microsoft.com/office/drawing/2014/main" id="{8361A322-C820-42DE-86FF-0D098DCEB552}"/>
                </a:ext>
              </a:extLst>
            </p:cNvPr>
            <p:cNvGrpSpPr/>
            <p:nvPr/>
          </p:nvGrpSpPr>
          <p:grpSpPr>
            <a:xfrm>
              <a:off x="570131" y="2981478"/>
              <a:ext cx="876384" cy="247551"/>
              <a:chOff x="6173066" y="1041163"/>
              <a:chExt cx="1389784" cy="392570"/>
            </a:xfrm>
          </p:grpSpPr>
          <p:sp>
            <p:nvSpPr>
              <p:cNvPr id="801" name="Rectangle: Rounded Corners 800">
                <a:extLst>
                  <a:ext uri="{FF2B5EF4-FFF2-40B4-BE49-F238E27FC236}">
                    <a16:creationId xmlns:a16="http://schemas.microsoft.com/office/drawing/2014/main" id="{AF9C60B8-2883-4774-BD39-4348C0830A84}"/>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2" name="Oval 801">
                <a:extLst>
                  <a:ext uri="{FF2B5EF4-FFF2-40B4-BE49-F238E27FC236}">
                    <a16:creationId xmlns:a16="http://schemas.microsoft.com/office/drawing/2014/main" id="{67917F0F-97DE-4196-8F4B-DD0D3F1741E2}"/>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3" name="Straight Connector 802">
                <a:extLst>
                  <a:ext uri="{FF2B5EF4-FFF2-40B4-BE49-F238E27FC236}">
                    <a16:creationId xmlns:a16="http://schemas.microsoft.com/office/drawing/2014/main" id="{D070355B-E351-431D-B0B8-285C11BB6788}"/>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F3DE7006-614F-462B-865C-66FC2B0B145C}"/>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id="{235D1D45-18BD-4187-B0CD-57073ADA87B5}"/>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45" name="Group 744">
              <a:extLst>
                <a:ext uri="{FF2B5EF4-FFF2-40B4-BE49-F238E27FC236}">
                  <a16:creationId xmlns:a16="http://schemas.microsoft.com/office/drawing/2014/main" id="{0F67AEA3-7C83-49D5-8ACE-F6D2E70D77FD}"/>
                </a:ext>
              </a:extLst>
            </p:cNvPr>
            <p:cNvGrpSpPr/>
            <p:nvPr/>
          </p:nvGrpSpPr>
          <p:grpSpPr>
            <a:xfrm>
              <a:off x="570131" y="3325720"/>
              <a:ext cx="876384" cy="247551"/>
              <a:chOff x="6173066" y="1041163"/>
              <a:chExt cx="1389784" cy="392570"/>
            </a:xfrm>
          </p:grpSpPr>
          <p:sp>
            <p:nvSpPr>
              <p:cNvPr id="796" name="Rectangle: Rounded Corners 795">
                <a:extLst>
                  <a:ext uri="{FF2B5EF4-FFF2-40B4-BE49-F238E27FC236}">
                    <a16:creationId xmlns:a16="http://schemas.microsoft.com/office/drawing/2014/main" id="{A47FE950-9171-4075-B0D5-314E787A79AF}"/>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7" name="Oval 796">
                <a:extLst>
                  <a:ext uri="{FF2B5EF4-FFF2-40B4-BE49-F238E27FC236}">
                    <a16:creationId xmlns:a16="http://schemas.microsoft.com/office/drawing/2014/main" id="{90478598-3143-4E57-8D4D-8843B559709F}"/>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98" name="Straight Connector 797">
                <a:extLst>
                  <a:ext uri="{FF2B5EF4-FFF2-40B4-BE49-F238E27FC236}">
                    <a16:creationId xmlns:a16="http://schemas.microsoft.com/office/drawing/2014/main" id="{71B6A834-3FCC-44BD-B82B-D27C0FA4196C}"/>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id="{DFF93A27-8D4B-485C-9DD5-9448839C76A4}"/>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a:extLst>
                  <a:ext uri="{FF2B5EF4-FFF2-40B4-BE49-F238E27FC236}">
                    <a16:creationId xmlns:a16="http://schemas.microsoft.com/office/drawing/2014/main" id="{4DC12FC7-9D8A-4625-90FD-4813EFE33846}"/>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46" name="Rectangle 745">
              <a:extLst>
                <a:ext uri="{FF2B5EF4-FFF2-40B4-BE49-F238E27FC236}">
                  <a16:creationId xmlns:a16="http://schemas.microsoft.com/office/drawing/2014/main" id="{E334CFA5-1E6C-46EA-BE2C-C1C0B3114FBA}"/>
                </a:ext>
              </a:extLst>
            </p:cNvPr>
            <p:cNvSpPr/>
            <p:nvPr/>
          </p:nvSpPr>
          <p:spPr>
            <a:xfrm>
              <a:off x="689115" y="2563804"/>
              <a:ext cx="707885" cy="346771"/>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7" name="TextBox 746">
              <a:extLst>
                <a:ext uri="{FF2B5EF4-FFF2-40B4-BE49-F238E27FC236}">
                  <a16:creationId xmlns:a16="http://schemas.microsoft.com/office/drawing/2014/main" id="{B8010A01-A7F3-49BC-ACEF-8E834DA40E02}"/>
                </a:ext>
              </a:extLst>
            </p:cNvPr>
            <p:cNvSpPr txBox="1"/>
            <p:nvPr/>
          </p:nvSpPr>
          <p:spPr>
            <a:xfrm>
              <a:off x="762002" y="2611512"/>
              <a:ext cx="582391" cy="30994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grpSp>
          <p:nvGrpSpPr>
            <p:cNvPr id="748" name="Group 747">
              <a:extLst>
                <a:ext uri="{FF2B5EF4-FFF2-40B4-BE49-F238E27FC236}">
                  <a16:creationId xmlns:a16="http://schemas.microsoft.com/office/drawing/2014/main" id="{E52A5EB2-9498-4562-A9C7-BC8B474C5749}"/>
                </a:ext>
              </a:extLst>
            </p:cNvPr>
            <p:cNvGrpSpPr/>
            <p:nvPr/>
          </p:nvGrpSpPr>
          <p:grpSpPr>
            <a:xfrm>
              <a:off x="570131" y="3691740"/>
              <a:ext cx="876384" cy="247551"/>
              <a:chOff x="6173066" y="1041163"/>
              <a:chExt cx="1389784" cy="392570"/>
            </a:xfrm>
          </p:grpSpPr>
          <p:sp>
            <p:nvSpPr>
              <p:cNvPr id="791" name="Rectangle: Rounded Corners 790">
                <a:extLst>
                  <a:ext uri="{FF2B5EF4-FFF2-40B4-BE49-F238E27FC236}">
                    <a16:creationId xmlns:a16="http://schemas.microsoft.com/office/drawing/2014/main" id="{E8E9765A-B2B6-49E2-87C2-64ACE0773914}"/>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2" name="Oval 791">
                <a:extLst>
                  <a:ext uri="{FF2B5EF4-FFF2-40B4-BE49-F238E27FC236}">
                    <a16:creationId xmlns:a16="http://schemas.microsoft.com/office/drawing/2014/main" id="{6BF5E34F-FAD1-481D-BB3C-6DA04E873DE7}"/>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93" name="Straight Connector 792">
                <a:extLst>
                  <a:ext uri="{FF2B5EF4-FFF2-40B4-BE49-F238E27FC236}">
                    <a16:creationId xmlns:a16="http://schemas.microsoft.com/office/drawing/2014/main" id="{2DE8D43B-0A35-43DF-BD77-0E20A8F600A5}"/>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96CB2686-B19D-41F6-85DE-5A4C677CFEC2}"/>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a:extLst>
                  <a:ext uri="{FF2B5EF4-FFF2-40B4-BE49-F238E27FC236}">
                    <a16:creationId xmlns:a16="http://schemas.microsoft.com/office/drawing/2014/main" id="{E089A46F-92C1-44FE-87A3-A0C0134FF131}"/>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49" name="Group 748">
              <a:extLst>
                <a:ext uri="{FF2B5EF4-FFF2-40B4-BE49-F238E27FC236}">
                  <a16:creationId xmlns:a16="http://schemas.microsoft.com/office/drawing/2014/main" id="{790E1F24-7759-4188-8D36-A3D1C15DDF74}"/>
                </a:ext>
              </a:extLst>
            </p:cNvPr>
            <p:cNvGrpSpPr/>
            <p:nvPr/>
          </p:nvGrpSpPr>
          <p:grpSpPr>
            <a:xfrm>
              <a:off x="570131" y="4035982"/>
              <a:ext cx="876384" cy="247551"/>
              <a:chOff x="6173066" y="1041163"/>
              <a:chExt cx="1389784" cy="392570"/>
            </a:xfrm>
          </p:grpSpPr>
          <p:sp>
            <p:nvSpPr>
              <p:cNvPr id="786" name="Rectangle: Rounded Corners 785">
                <a:extLst>
                  <a:ext uri="{FF2B5EF4-FFF2-40B4-BE49-F238E27FC236}">
                    <a16:creationId xmlns:a16="http://schemas.microsoft.com/office/drawing/2014/main" id="{8CC8CF31-294C-4DB1-B0A0-C4454338546E}"/>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7" name="Oval 786">
                <a:extLst>
                  <a:ext uri="{FF2B5EF4-FFF2-40B4-BE49-F238E27FC236}">
                    <a16:creationId xmlns:a16="http://schemas.microsoft.com/office/drawing/2014/main" id="{4D7891AC-3740-482E-8E9F-A1439F8FB4EC}"/>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8" name="Straight Connector 787">
                <a:extLst>
                  <a:ext uri="{FF2B5EF4-FFF2-40B4-BE49-F238E27FC236}">
                    <a16:creationId xmlns:a16="http://schemas.microsoft.com/office/drawing/2014/main" id="{9F3F84F4-9FC5-49A7-B270-F893B9BBB5D8}"/>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id="{1B5CCE2A-459C-424D-98C0-06171D33C31D}"/>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id="{34071A3E-C75C-45C1-9960-A88D7122A9B9}"/>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0" name="Group 749">
              <a:extLst>
                <a:ext uri="{FF2B5EF4-FFF2-40B4-BE49-F238E27FC236}">
                  <a16:creationId xmlns:a16="http://schemas.microsoft.com/office/drawing/2014/main" id="{7D35E5C3-C06B-42D0-91D5-F96E39F8B063}"/>
                </a:ext>
              </a:extLst>
            </p:cNvPr>
            <p:cNvGrpSpPr/>
            <p:nvPr/>
          </p:nvGrpSpPr>
          <p:grpSpPr>
            <a:xfrm>
              <a:off x="570131" y="4402002"/>
              <a:ext cx="876384" cy="247551"/>
              <a:chOff x="6173066" y="1041163"/>
              <a:chExt cx="1389784" cy="392570"/>
            </a:xfrm>
          </p:grpSpPr>
          <p:sp>
            <p:nvSpPr>
              <p:cNvPr id="781" name="Rectangle: Rounded Corners 780">
                <a:extLst>
                  <a:ext uri="{FF2B5EF4-FFF2-40B4-BE49-F238E27FC236}">
                    <a16:creationId xmlns:a16="http://schemas.microsoft.com/office/drawing/2014/main" id="{2AC7B5B0-096E-4288-8750-C3596C461BF1}"/>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2" name="Oval 781">
                <a:extLst>
                  <a:ext uri="{FF2B5EF4-FFF2-40B4-BE49-F238E27FC236}">
                    <a16:creationId xmlns:a16="http://schemas.microsoft.com/office/drawing/2014/main" id="{83E7782C-70BC-45ED-9DD0-6B7BE8CDD1BA}"/>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3" name="Straight Connector 782">
                <a:extLst>
                  <a:ext uri="{FF2B5EF4-FFF2-40B4-BE49-F238E27FC236}">
                    <a16:creationId xmlns:a16="http://schemas.microsoft.com/office/drawing/2014/main" id="{EE4D74D1-A32C-4FCE-84DB-FEFEDFEBAFE0}"/>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F11B06A8-B61A-4C78-B39F-6C24EDE84767}"/>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2AE5F1C0-1E4A-4F4E-ADED-A8866B515388}"/>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1" name="Group 750">
              <a:extLst>
                <a:ext uri="{FF2B5EF4-FFF2-40B4-BE49-F238E27FC236}">
                  <a16:creationId xmlns:a16="http://schemas.microsoft.com/office/drawing/2014/main" id="{7A362952-A79B-4758-A703-CE64BD6BE1D2}"/>
                </a:ext>
              </a:extLst>
            </p:cNvPr>
            <p:cNvGrpSpPr/>
            <p:nvPr/>
          </p:nvGrpSpPr>
          <p:grpSpPr>
            <a:xfrm>
              <a:off x="570131" y="4746244"/>
              <a:ext cx="876384" cy="247551"/>
              <a:chOff x="6173066" y="1041163"/>
              <a:chExt cx="1389784" cy="392570"/>
            </a:xfrm>
          </p:grpSpPr>
          <p:sp>
            <p:nvSpPr>
              <p:cNvPr id="776" name="Rectangle: Rounded Corners 775">
                <a:extLst>
                  <a:ext uri="{FF2B5EF4-FFF2-40B4-BE49-F238E27FC236}">
                    <a16:creationId xmlns:a16="http://schemas.microsoft.com/office/drawing/2014/main" id="{7C907F49-D45D-4F29-8568-D78C004A6F5C}"/>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7" name="Oval 776">
                <a:extLst>
                  <a:ext uri="{FF2B5EF4-FFF2-40B4-BE49-F238E27FC236}">
                    <a16:creationId xmlns:a16="http://schemas.microsoft.com/office/drawing/2014/main" id="{5AC1D0EE-2629-4ACC-8CB4-0F6DCCB0203F}"/>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8" name="Straight Connector 777">
                <a:extLst>
                  <a:ext uri="{FF2B5EF4-FFF2-40B4-BE49-F238E27FC236}">
                    <a16:creationId xmlns:a16="http://schemas.microsoft.com/office/drawing/2014/main" id="{D9CC52B0-2AA7-44B3-A057-2D8FF377963D}"/>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F6C3FBA0-2E81-4E32-87ED-02654C8B89FA}"/>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a:extLst>
                  <a:ext uri="{FF2B5EF4-FFF2-40B4-BE49-F238E27FC236}">
                    <a16:creationId xmlns:a16="http://schemas.microsoft.com/office/drawing/2014/main" id="{4EE31E6C-93CF-4705-8AFF-73B4399633BF}"/>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2" name="Group 751">
              <a:extLst>
                <a:ext uri="{FF2B5EF4-FFF2-40B4-BE49-F238E27FC236}">
                  <a16:creationId xmlns:a16="http://schemas.microsoft.com/office/drawing/2014/main" id="{31EB4531-E93B-4CF4-8B02-F3888C304E31}"/>
                </a:ext>
              </a:extLst>
            </p:cNvPr>
            <p:cNvGrpSpPr/>
            <p:nvPr/>
          </p:nvGrpSpPr>
          <p:grpSpPr>
            <a:xfrm>
              <a:off x="570131" y="5112264"/>
              <a:ext cx="876384" cy="247551"/>
              <a:chOff x="6173066" y="1041163"/>
              <a:chExt cx="1389784" cy="392570"/>
            </a:xfrm>
          </p:grpSpPr>
          <p:sp>
            <p:nvSpPr>
              <p:cNvPr id="771" name="Rectangle: Rounded Corners 770">
                <a:extLst>
                  <a:ext uri="{FF2B5EF4-FFF2-40B4-BE49-F238E27FC236}">
                    <a16:creationId xmlns:a16="http://schemas.microsoft.com/office/drawing/2014/main" id="{587FC346-610B-4B01-AA1A-B7EF63A9BBB6}"/>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2" name="Oval 771">
                <a:extLst>
                  <a:ext uri="{FF2B5EF4-FFF2-40B4-BE49-F238E27FC236}">
                    <a16:creationId xmlns:a16="http://schemas.microsoft.com/office/drawing/2014/main" id="{29A571AA-462D-4F47-9A38-C1575AA493A3}"/>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3" name="Straight Connector 772">
                <a:extLst>
                  <a:ext uri="{FF2B5EF4-FFF2-40B4-BE49-F238E27FC236}">
                    <a16:creationId xmlns:a16="http://schemas.microsoft.com/office/drawing/2014/main" id="{A6EFFBC9-A086-4885-9AB9-4BBF4A38F524}"/>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a:extLst>
                  <a:ext uri="{FF2B5EF4-FFF2-40B4-BE49-F238E27FC236}">
                    <a16:creationId xmlns:a16="http://schemas.microsoft.com/office/drawing/2014/main" id="{659697D6-6DFD-43C4-8C10-796D67101551}"/>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a:extLst>
                  <a:ext uri="{FF2B5EF4-FFF2-40B4-BE49-F238E27FC236}">
                    <a16:creationId xmlns:a16="http://schemas.microsoft.com/office/drawing/2014/main" id="{902874AE-EF48-4DAF-B967-1A24C45E34F2}"/>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3" name="Group 752">
              <a:extLst>
                <a:ext uri="{FF2B5EF4-FFF2-40B4-BE49-F238E27FC236}">
                  <a16:creationId xmlns:a16="http://schemas.microsoft.com/office/drawing/2014/main" id="{E08C1BB0-1302-4FED-A0A6-C9F31938CD7E}"/>
                </a:ext>
              </a:extLst>
            </p:cNvPr>
            <p:cNvGrpSpPr/>
            <p:nvPr/>
          </p:nvGrpSpPr>
          <p:grpSpPr>
            <a:xfrm>
              <a:off x="570131" y="5456506"/>
              <a:ext cx="876384" cy="247551"/>
              <a:chOff x="6173066" y="1041163"/>
              <a:chExt cx="1389784" cy="392570"/>
            </a:xfrm>
          </p:grpSpPr>
          <p:sp>
            <p:nvSpPr>
              <p:cNvPr id="766" name="Rectangle: Rounded Corners 765">
                <a:extLst>
                  <a:ext uri="{FF2B5EF4-FFF2-40B4-BE49-F238E27FC236}">
                    <a16:creationId xmlns:a16="http://schemas.microsoft.com/office/drawing/2014/main" id="{26DD0877-A458-47C8-94F6-711CAF26E6E6}"/>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7" name="Oval 766">
                <a:extLst>
                  <a:ext uri="{FF2B5EF4-FFF2-40B4-BE49-F238E27FC236}">
                    <a16:creationId xmlns:a16="http://schemas.microsoft.com/office/drawing/2014/main" id="{ED6A196A-C7B8-4F09-AAD4-F420AD3D1ABE}"/>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68" name="Straight Connector 767">
                <a:extLst>
                  <a:ext uri="{FF2B5EF4-FFF2-40B4-BE49-F238E27FC236}">
                    <a16:creationId xmlns:a16="http://schemas.microsoft.com/office/drawing/2014/main" id="{96CA7F2D-C6C7-4883-8C9B-A163D159A29F}"/>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36D27D61-E3D8-4B25-BCFE-E1F37F8BFB09}"/>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694B49BE-6B4D-4627-B9BD-BE8E373E860D}"/>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4" name="Group 753">
              <a:extLst>
                <a:ext uri="{FF2B5EF4-FFF2-40B4-BE49-F238E27FC236}">
                  <a16:creationId xmlns:a16="http://schemas.microsoft.com/office/drawing/2014/main" id="{E263AE91-4433-4538-9773-DD1837A622F3}"/>
                </a:ext>
              </a:extLst>
            </p:cNvPr>
            <p:cNvGrpSpPr/>
            <p:nvPr/>
          </p:nvGrpSpPr>
          <p:grpSpPr>
            <a:xfrm>
              <a:off x="570131" y="5822526"/>
              <a:ext cx="876384" cy="247551"/>
              <a:chOff x="6173066" y="1041163"/>
              <a:chExt cx="1389784" cy="392570"/>
            </a:xfrm>
          </p:grpSpPr>
          <p:sp>
            <p:nvSpPr>
              <p:cNvPr id="761" name="Rectangle: Rounded Corners 760">
                <a:extLst>
                  <a:ext uri="{FF2B5EF4-FFF2-40B4-BE49-F238E27FC236}">
                    <a16:creationId xmlns:a16="http://schemas.microsoft.com/office/drawing/2014/main" id="{A89E60D4-236C-4171-BCF7-B1420CA5BCE8}"/>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2" name="Oval 761">
                <a:extLst>
                  <a:ext uri="{FF2B5EF4-FFF2-40B4-BE49-F238E27FC236}">
                    <a16:creationId xmlns:a16="http://schemas.microsoft.com/office/drawing/2014/main" id="{69AA2365-71F0-46DF-BEC0-DD5DD213A386}"/>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63" name="Straight Connector 762">
                <a:extLst>
                  <a:ext uri="{FF2B5EF4-FFF2-40B4-BE49-F238E27FC236}">
                    <a16:creationId xmlns:a16="http://schemas.microsoft.com/office/drawing/2014/main" id="{29CFC54B-C21C-47F0-9218-C9EE121595AE}"/>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1CDF2B68-B5D3-48E7-B790-77768CAB1659}"/>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8747B42C-08A7-4FB6-83B8-E80841EC0025}"/>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5" name="Group 754">
              <a:extLst>
                <a:ext uri="{FF2B5EF4-FFF2-40B4-BE49-F238E27FC236}">
                  <a16:creationId xmlns:a16="http://schemas.microsoft.com/office/drawing/2014/main" id="{809440B6-AE0B-4384-999E-4DAD54316052}"/>
                </a:ext>
              </a:extLst>
            </p:cNvPr>
            <p:cNvGrpSpPr/>
            <p:nvPr/>
          </p:nvGrpSpPr>
          <p:grpSpPr>
            <a:xfrm>
              <a:off x="570131" y="6166768"/>
              <a:ext cx="876384" cy="247551"/>
              <a:chOff x="6173066" y="1041163"/>
              <a:chExt cx="1389784" cy="392570"/>
            </a:xfrm>
          </p:grpSpPr>
          <p:sp>
            <p:nvSpPr>
              <p:cNvPr id="756" name="Rectangle: Rounded Corners 755">
                <a:extLst>
                  <a:ext uri="{FF2B5EF4-FFF2-40B4-BE49-F238E27FC236}">
                    <a16:creationId xmlns:a16="http://schemas.microsoft.com/office/drawing/2014/main" id="{4B88812E-9E69-4420-8498-F5A79BB24CBF}"/>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7" name="Oval 756">
                <a:extLst>
                  <a:ext uri="{FF2B5EF4-FFF2-40B4-BE49-F238E27FC236}">
                    <a16:creationId xmlns:a16="http://schemas.microsoft.com/office/drawing/2014/main" id="{7C6E55BA-1939-4F85-94AD-52EA4F900023}"/>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8" name="Straight Connector 757">
                <a:extLst>
                  <a:ext uri="{FF2B5EF4-FFF2-40B4-BE49-F238E27FC236}">
                    <a16:creationId xmlns:a16="http://schemas.microsoft.com/office/drawing/2014/main" id="{4408CE2E-5FFD-4B8C-9D5E-837BC4578F03}"/>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A33B8ADA-0384-4BB4-AECF-2F586851D4F0}"/>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84DBB0DB-A812-4150-A79D-2373364F0AE9}"/>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06" name="Group 805">
            <a:extLst>
              <a:ext uri="{FF2B5EF4-FFF2-40B4-BE49-F238E27FC236}">
                <a16:creationId xmlns:a16="http://schemas.microsoft.com/office/drawing/2014/main" id="{76B44538-46CD-463E-98C9-87D68E0353A1}"/>
              </a:ext>
            </a:extLst>
          </p:cNvPr>
          <p:cNvGrpSpPr/>
          <p:nvPr/>
        </p:nvGrpSpPr>
        <p:grpSpPr>
          <a:xfrm>
            <a:off x="1930759" y="4730948"/>
            <a:ext cx="552121" cy="1964088"/>
            <a:chOff x="460743" y="2563804"/>
            <a:chExt cx="1112026" cy="3955868"/>
          </a:xfrm>
        </p:grpSpPr>
        <p:sp>
          <p:nvSpPr>
            <p:cNvPr id="807" name="Rectangle 806">
              <a:extLst>
                <a:ext uri="{FF2B5EF4-FFF2-40B4-BE49-F238E27FC236}">
                  <a16:creationId xmlns:a16="http://schemas.microsoft.com/office/drawing/2014/main" id="{A9FBAE5B-0093-4CD4-AAFD-BE9AA3433957}"/>
                </a:ext>
              </a:extLst>
            </p:cNvPr>
            <p:cNvSpPr/>
            <p:nvPr/>
          </p:nvSpPr>
          <p:spPr>
            <a:xfrm>
              <a:off x="460743" y="2910575"/>
              <a:ext cx="1112026" cy="3609097"/>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08" name="Group 807">
              <a:extLst>
                <a:ext uri="{FF2B5EF4-FFF2-40B4-BE49-F238E27FC236}">
                  <a16:creationId xmlns:a16="http://schemas.microsoft.com/office/drawing/2014/main" id="{1F7086E7-0468-4FB3-A768-1ECFEB54681C}"/>
                </a:ext>
              </a:extLst>
            </p:cNvPr>
            <p:cNvGrpSpPr/>
            <p:nvPr/>
          </p:nvGrpSpPr>
          <p:grpSpPr>
            <a:xfrm>
              <a:off x="570131" y="2981478"/>
              <a:ext cx="876384" cy="247551"/>
              <a:chOff x="6173066" y="1041163"/>
              <a:chExt cx="1389784" cy="392570"/>
            </a:xfrm>
          </p:grpSpPr>
          <p:sp>
            <p:nvSpPr>
              <p:cNvPr id="865" name="Rectangle: Rounded Corners 864">
                <a:extLst>
                  <a:ext uri="{FF2B5EF4-FFF2-40B4-BE49-F238E27FC236}">
                    <a16:creationId xmlns:a16="http://schemas.microsoft.com/office/drawing/2014/main" id="{79ADD372-2F64-4FF7-ABAE-97118AD6AEF0}"/>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6" name="Oval 865">
                <a:extLst>
                  <a:ext uri="{FF2B5EF4-FFF2-40B4-BE49-F238E27FC236}">
                    <a16:creationId xmlns:a16="http://schemas.microsoft.com/office/drawing/2014/main" id="{689E51AD-CC9A-43D4-ABB8-3DCB4335690B}"/>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67" name="Straight Connector 866">
                <a:extLst>
                  <a:ext uri="{FF2B5EF4-FFF2-40B4-BE49-F238E27FC236}">
                    <a16:creationId xmlns:a16="http://schemas.microsoft.com/office/drawing/2014/main" id="{5AD7CF70-0CF9-4D4C-BC04-38B3D66F3821}"/>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a:extLst>
                  <a:ext uri="{FF2B5EF4-FFF2-40B4-BE49-F238E27FC236}">
                    <a16:creationId xmlns:a16="http://schemas.microsoft.com/office/drawing/2014/main" id="{3108ADA6-9488-4DEA-8F84-60932502B8A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a:extLst>
                  <a:ext uri="{FF2B5EF4-FFF2-40B4-BE49-F238E27FC236}">
                    <a16:creationId xmlns:a16="http://schemas.microsoft.com/office/drawing/2014/main" id="{30B9C695-4CBB-43BB-A06F-9F871339FD79}"/>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81FB1BB3-1F99-4DDB-8EA0-5197C76F3088}"/>
                </a:ext>
              </a:extLst>
            </p:cNvPr>
            <p:cNvGrpSpPr/>
            <p:nvPr/>
          </p:nvGrpSpPr>
          <p:grpSpPr>
            <a:xfrm>
              <a:off x="570131" y="3325720"/>
              <a:ext cx="876384" cy="247551"/>
              <a:chOff x="6173066" y="1041163"/>
              <a:chExt cx="1389784" cy="392570"/>
            </a:xfrm>
          </p:grpSpPr>
          <p:sp>
            <p:nvSpPr>
              <p:cNvPr id="860" name="Rectangle: Rounded Corners 859">
                <a:extLst>
                  <a:ext uri="{FF2B5EF4-FFF2-40B4-BE49-F238E27FC236}">
                    <a16:creationId xmlns:a16="http://schemas.microsoft.com/office/drawing/2014/main" id="{EDE9F93A-1A0A-4DE3-96B2-40E84E535AA6}"/>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1" name="Oval 860">
                <a:extLst>
                  <a:ext uri="{FF2B5EF4-FFF2-40B4-BE49-F238E27FC236}">
                    <a16:creationId xmlns:a16="http://schemas.microsoft.com/office/drawing/2014/main" id="{369C45FA-402C-4E04-BD70-9266BB4C059A}"/>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62" name="Straight Connector 861">
                <a:extLst>
                  <a:ext uri="{FF2B5EF4-FFF2-40B4-BE49-F238E27FC236}">
                    <a16:creationId xmlns:a16="http://schemas.microsoft.com/office/drawing/2014/main" id="{59365786-D2F7-4BFF-A8AD-1C48523B26FB}"/>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a:extLst>
                  <a:ext uri="{FF2B5EF4-FFF2-40B4-BE49-F238E27FC236}">
                    <a16:creationId xmlns:a16="http://schemas.microsoft.com/office/drawing/2014/main" id="{CBB5607D-97DE-41F6-BB53-CDD3880C8348}"/>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a:extLst>
                  <a:ext uri="{FF2B5EF4-FFF2-40B4-BE49-F238E27FC236}">
                    <a16:creationId xmlns:a16="http://schemas.microsoft.com/office/drawing/2014/main" id="{0DB34BED-C687-41BD-8F70-2B9F36C4795B}"/>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10" name="Rectangle 809">
              <a:extLst>
                <a:ext uri="{FF2B5EF4-FFF2-40B4-BE49-F238E27FC236}">
                  <a16:creationId xmlns:a16="http://schemas.microsoft.com/office/drawing/2014/main" id="{33FFC289-1A94-4D23-80B0-611E65B3DFE8}"/>
                </a:ext>
              </a:extLst>
            </p:cNvPr>
            <p:cNvSpPr/>
            <p:nvPr/>
          </p:nvSpPr>
          <p:spPr>
            <a:xfrm>
              <a:off x="689115" y="2563804"/>
              <a:ext cx="707885" cy="346771"/>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1" name="TextBox 810">
              <a:extLst>
                <a:ext uri="{FF2B5EF4-FFF2-40B4-BE49-F238E27FC236}">
                  <a16:creationId xmlns:a16="http://schemas.microsoft.com/office/drawing/2014/main" id="{5D6227C3-8019-49E2-9BDE-6AAEDDD8C16C}"/>
                </a:ext>
              </a:extLst>
            </p:cNvPr>
            <p:cNvSpPr txBox="1"/>
            <p:nvPr/>
          </p:nvSpPr>
          <p:spPr>
            <a:xfrm>
              <a:off x="762002" y="2611512"/>
              <a:ext cx="582391" cy="30994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grpSp>
          <p:nvGrpSpPr>
            <p:cNvPr id="812" name="Group 811">
              <a:extLst>
                <a:ext uri="{FF2B5EF4-FFF2-40B4-BE49-F238E27FC236}">
                  <a16:creationId xmlns:a16="http://schemas.microsoft.com/office/drawing/2014/main" id="{F170B9AE-0DFF-40C6-A8DD-136DF2D90D8C}"/>
                </a:ext>
              </a:extLst>
            </p:cNvPr>
            <p:cNvGrpSpPr/>
            <p:nvPr/>
          </p:nvGrpSpPr>
          <p:grpSpPr>
            <a:xfrm>
              <a:off x="570131" y="3691740"/>
              <a:ext cx="876384" cy="247551"/>
              <a:chOff x="6173066" y="1041163"/>
              <a:chExt cx="1389784" cy="392570"/>
            </a:xfrm>
          </p:grpSpPr>
          <p:sp>
            <p:nvSpPr>
              <p:cNvPr id="855" name="Rectangle: Rounded Corners 854">
                <a:extLst>
                  <a:ext uri="{FF2B5EF4-FFF2-40B4-BE49-F238E27FC236}">
                    <a16:creationId xmlns:a16="http://schemas.microsoft.com/office/drawing/2014/main" id="{7DD57C84-4B62-47D3-8AFA-5AE65F2DC83F}"/>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6" name="Oval 855">
                <a:extLst>
                  <a:ext uri="{FF2B5EF4-FFF2-40B4-BE49-F238E27FC236}">
                    <a16:creationId xmlns:a16="http://schemas.microsoft.com/office/drawing/2014/main" id="{424C5AB3-FE30-427C-BC8A-2A2C2853F3D9}"/>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57" name="Straight Connector 856">
                <a:extLst>
                  <a:ext uri="{FF2B5EF4-FFF2-40B4-BE49-F238E27FC236}">
                    <a16:creationId xmlns:a16="http://schemas.microsoft.com/office/drawing/2014/main" id="{1B221B95-3DFC-4601-A328-2D3770553C8C}"/>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8" name="Straight Connector 857">
                <a:extLst>
                  <a:ext uri="{FF2B5EF4-FFF2-40B4-BE49-F238E27FC236}">
                    <a16:creationId xmlns:a16="http://schemas.microsoft.com/office/drawing/2014/main" id="{484E7DB1-FC59-4C91-B0A2-78D924609B6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9" name="Straight Connector 858">
                <a:extLst>
                  <a:ext uri="{FF2B5EF4-FFF2-40B4-BE49-F238E27FC236}">
                    <a16:creationId xmlns:a16="http://schemas.microsoft.com/office/drawing/2014/main" id="{170EF1A3-435D-4435-99C2-91B11B5EBAED}"/>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3" name="Group 812">
              <a:extLst>
                <a:ext uri="{FF2B5EF4-FFF2-40B4-BE49-F238E27FC236}">
                  <a16:creationId xmlns:a16="http://schemas.microsoft.com/office/drawing/2014/main" id="{02A696A6-9252-4126-AADB-6A1C87E2BFD6}"/>
                </a:ext>
              </a:extLst>
            </p:cNvPr>
            <p:cNvGrpSpPr/>
            <p:nvPr/>
          </p:nvGrpSpPr>
          <p:grpSpPr>
            <a:xfrm>
              <a:off x="570131" y="4035982"/>
              <a:ext cx="876384" cy="247551"/>
              <a:chOff x="6173066" y="1041163"/>
              <a:chExt cx="1389784" cy="392570"/>
            </a:xfrm>
          </p:grpSpPr>
          <p:sp>
            <p:nvSpPr>
              <p:cNvPr id="850" name="Rectangle: Rounded Corners 849">
                <a:extLst>
                  <a:ext uri="{FF2B5EF4-FFF2-40B4-BE49-F238E27FC236}">
                    <a16:creationId xmlns:a16="http://schemas.microsoft.com/office/drawing/2014/main" id="{E45B2ECD-AD40-4AEB-A065-63030E9EB89C}"/>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1" name="Oval 850">
                <a:extLst>
                  <a:ext uri="{FF2B5EF4-FFF2-40B4-BE49-F238E27FC236}">
                    <a16:creationId xmlns:a16="http://schemas.microsoft.com/office/drawing/2014/main" id="{80ADCD4F-D1CD-4E7B-A13A-08BC2A4AFE19}"/>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52" name="Straight Connector 851">
                <a:extLst>
                  <a:ext uri="{FF2B5EF4-FFF2-40B4-BE49-F238E27FC236}">
                    <a16:creationId xmlns:a16="http://schemas.microsoft.com/office/drawing/2014/main" id="{1A3261A7-6727-466E-85E1-5E7927201F4D}"/>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3" name="Straight Connector 852">
                <a:extLst>
                  <a:ext uri="{FF2B5EF4-FFF2-40B4-BE49-F238E27FC236}">
                    <a16:creationId xmlns:a16="http://schemas.microsoft.com/office/drawing/2014/main" id="{85BC2646-2942-45F4-B4C4-6E6E957E7179}"/>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4" name="Straight Connector 853">
                <a:extLst>
                  <a:ext uri="{FF2B5EF4-FFF2-40B4-BE49-F238E27FC236}">
                    <a16:creationId xmlns:a16="http://schemas.microsoft.com/office/drawing/2014/main" id="{A96B92A6-DCED-4BBC-8E58-985B84318F29}"/>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4" name="Group 813">
              <a:extLst>
                <a:ext uri="{FF2B5EF4-FFF2-40B4-BE49-F238E27FC236}">
                  <a16:creationId xmlns:a16="http://schemas.microsoft.com/office/drawing/2014/main" id="{D428422B-F089-4A3E-B3CA-85B9F129E017}"/>
                </a:ext>
              </a:extLst>
            </p:cNvPr>
            <p:cNvGrpSpPr/>
            <p:nvPr/>
          </p:nvGrpSpPr>
          <p:grpSpPr>
            <a:xfrm>
              <a:off x="570131" y="4402002"/>
              <a:ext cx="876384" cy="247551"/>
              <a:chOff x="6173066" y="1041163"/>
              <a:chExt cx="1389784" cy="392570"/>
            </a:xfrm>
          </p:grpSpPr>
          <p:sp>
            <p:nvSpPr>
              <p:cNvPr id="845" name="Rectangle: Rounded Corners 844">
                <a:extLst>
                  <a:ext uri="{FF2B5EF4-FFF2-40B4-BE49-F238E27FC236}">
                    <a16:creationId xmlns:a16="http://schemas.microsoft.com/office/drawing/2014/main" id="{3DC5F4C2-0E89-4008-8AB0-48EB7E5E1E1C}"/>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6" name="Oval 845">
                <a:extLst>
                  <a:ext uri="{FF2B5EF4-FFF2-40B4-BE49-F238E27FC236}">
                    <a16:creationId xmlns:a16="http://schemas.microsoft.com/office/drawing/2014/main" id="{1381DEFF-111B-4182-9F70-E4CA2003C5EE}"/>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47" name="Straight Connector 846">
                <a:extLst>
                  <a:ext uri="{FF2B5EF4-FFF2-40B4-BE49-F238E27FC236}">
                    <a16:creationId xmlns:a16="http://schemas.microsoft.com/office/drawing/2014/main" id="{D8F2DD79-86E5-4E95-9203-FE01F5370E8B}"/>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a:extLst>
                  <a:ext uri="{FF2B5EF4-FFF2-40B4-BE49-F238E27FC236}">
                    <a16:creationId xmlns:a16="http://schemas.microsoft.com/office/drawing/2014/main" id="{F8A85C53-3CF2-4D30-9050-BB4DEF4BB02F}"/>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a:extLst>
                  <a:ext uri="{FF2B5EF4-FFF2-40B4-BE49-F238E27FC236}">
                    <a16:creationId xmlns:a16="http://schemas.microsoft.com/office/drawing/2014/main" id="{A86FE950-9C45-4C32-A7F3-074452D51143}"/>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5" name="Group 814">
              <a:extLst>
                <a:ext uri="{FF2B5EF4-FFF2-40B4-BE49-F238E27FC236}">
                  <a16:creationId xmlns:a16="http://schemas.microsoft.com/office/drawing/2014/main" id="{99DC2AAA-5512-49A0-B9B4-2F80F99B348D}"/>
                </a:ext>
              </a:extLst>
            </p:cNvPr>
            <p:cNvGrpSpPr/>
            <p:nvPr/>
          </p:nvGrpSpPr>
          <p:grpSpPr>
            <a:xfrm>
              <a:off x="570131" y="4746244"/>
              <a:ext cx="876384" cy="247551"/>
              <a:chOff x="6173066" y="1041163"/>
              <a:chExt cx="1389784" cy="392570"/>
            </a:xfrm>
          </p:grpSpPr>
          <p:sp>
            <p:nvSpPr>
              <p:cNvPr id="840" name="Rectangle: Rounded Corners 839">
                <a:extLst>
                  <a:ext uri="{FF2B5EF4-FFF2-40B4-BE49-F238E27FC236}">
                    <a16:creationId xmlns:a16="http://schemas.microsoft.com/office/drawing/2014/main" id="{AA40A750-F955-47F5-B95E-F7EF73F950E7}"/>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1" name="Oval 840">
                <a:extLst>
                  <a:ext uri="{FF2B5EF4-FFF2-40B4-BE49-F238E27FC236}">
                    <a16:creationId xmlns:a16="http://schemas.microsoft.com/office/drawing/2014/main" id="{62C1EFB0-CD17-4143-AA4F-35CA6138995D}"/>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42" name="Straight Connector 841">
                <a:extLst>
                  <a:ext uri="{FF2B5EF4-FFF2-40B4-BE49-F238E27FC236}">
                    <a16:creationId xmlns:a16="http://schemas.microsoft.com/office/drawing/2014/main" id="{00697650-564B-401F-8C04-ACC5F3FF52B7}"/>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54B2DB3C-9EF7-4B18-A14C-A9FDEAFBBF3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B6A8C4F9-2BB7-44BF-B61C-2E244BEA385B}"/>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6" name="Group 815">
              <a:extLst>
                <a:ext uri="{FF2B5EF4-FFF2-40B4-BE49-F238E27FC236}">
                  <a16:creationId xmlns:a16="http://schemas.microsoft.com/office/drawing/2014/main" id="{4647B0F6-58CF-4498-97C7-D8B3B8C7DE6A}"/>
                </a:ext>
              </a:extLst>
            </p:cNvPr>
            <p:cNvGrpSpPr/>
            <p:nvPr/>
          </p:nvGrpSpPr>
          <p:grpSpPr>
            <a:xfrm>
              <a:off x="570131" y="5112264"/>
              <a:ext cx="876384" cy="247551"/>
              <a:chOff x="6173066" y="1041163"/>
              <a:chExt cx="1389784" cy="392570"/>
            </a:xfrm>
          </p:grpSpPr>
          <p:sp>
            <p:nvSpPr>
              <p:cNvPr id="835" name="Rectangle: Rounded Corners 834">
                <a:extLst>
                  <a:ext uri="{FF2B5EF4-FFF2-40B4-BE49-F238E27FC236}">
                    <a16:creationId xmlns:a16="http://schemas.microsoft.com/office/drawing/2014/main" id="{ECB943EE-7304-4544-BE9E-281824B3A006}"/>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6" name="Oval 835">
                <a:extLst>
                  <a:ext uri="{FF2B5EF4-FFF2-40B4-BE49-F238E27FC236}">
                    <a16:creationId xmlns:a16="http://schemas.microsoft.com/office/drawing/2014/main" id="{13F47896-7085-4261-B6C5-97C13EC01F95}"/>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37" name="Straight Connector 836">
                <a:extLst>
                  <a:ext uri="{FF2B5EF4-FFF2-40B4-BE49-F238E27FC236}">
                    <a16:creationId xmlns:a16="http://schemas.microsoft.com/office/drawing/2014/main" id="{CBD94A1B-E887-400F-BA31-9ECD68C8AD17}"/>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6246E37C-8FCE-43BA-964D-DC192B346EF8}"/>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26D0CDA8-6DA7-413D-974B-4B00CE470160}"/>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7" name="Group 816">
              <a:extLst>
                <a:ext uri="{FF2B5EF4-FFF2-40B4-BE49-F238E27FC236}">
                  <a16:creationId xmlns:a16="http://schemas.microsoft.com/office/drawing/2014/main" id="{9A30C7F3-4099-46BD-909C-127E285335F2}"/>
                </a:ext>
              </a:extLst>
            </p:cNvPr>
            <p:cNvGrpSpPr/>
            <p:nvPr/>
          </p:nvGrpSpPr>
          <p:grpSpPr>
            <a:xfrm>
              <a:off x="570131" y="5456506"/>
              <a:ext cx="876384" cy="247551"/>
              <a:chOff x="6173066" y="1041163"/>
              <a:chExt cx="1389784" cy="392570"/>
            </a:xfrm>
          </p:grpSpPr>
          <p:sp>
            <p:nvSpPr>
              <p:cNvPr id="830" name="Rectangle: Rounded Corners 829">
                <a:extLst>
                  <a:ext uri="{FF2B5EF4-FFF2-40B4-BE49-F238E27FC236}">
                    <a16:creationId xmlns:a16="http://schemas.microsoft.com/office/drawing/2014/main" id="{7FD9859B-E75C-4508-82BB-81A3F7CBE81C}"/>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1" name="Oval 830">
                <a:extLst>
                  <a:ext uri="{FF2B5EF4-FFF2-40B4-BE49-F238E27FC236}">
                    <a16:creationId xmlns:a16="http://schemas.microsoft.com/office/drawing/2014/main" id="{2F404C2F-7604-4FD8-A693-D3FCAABDE7B4}"/>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32" name="Straight Connector 831">
                <a:extLst>
                  <a:ext uri="{FF2B5EF4-FFF2-40B4-BE49-F238E27FC236}">
                    <a16:creationId xmlns:a16="http://schemas.microsoft.com/office/drawing/2014/main" id="{AEF52563-D673-49D2-A284-11C0AB4BFEC5}"/>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617B5293-9F98-4CB6-947E-40E900C143B6}"/>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542AEEF4-68C1-4787-8D11-704DC8BFD213}"/>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8" name="Group 817">
              <a:extLst>
                <a:ext uri="{FF2B5EF4-FFF2-40B4-BE49-F238E27FC236}">
                  <a16:creationId xmlns:a16="http://schemas.microsoft.com/office/drawing/2014/main" id="{FDF309EC-400E-418F-8664-E1205E79731F}"/>
                </a:ext>
              </a:extLst>
            </p:cNvPr>
            <p:cNvGrpSpPr/>
            <p:nvPr/>
          </p:nvGrpSpPr>
          <p:grpSpPr>
            <a:xfrm>
              <a:off x="570131" y="5822526"/>
              <a:ext cx="876384" cy="247551"/>
              <a:chOff x="6173066" y="1041163"/>
              <a:chExt cx="1389784" cy="392570"/>
            </a:xfrm>
          </p:grpSpPr>
          <p:sp>
            <p:nvSpPr>
              <p:cNvPr id="825" name="Rectangle: Rounded Corners 824">
                <a:extLst>
                  <a:ext uri="{FF2B5EF4-FFF2-40B4-BE49-F238E27FC236}">
                    <a16:creationId xmlns:a16="http://schemas.microsoft.com/office/drawing/2014/main" id="{EB02C6DE-03FD-4050-95B7-196E405070A6}"/>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6" name="Oval 825">
                <a:extLst>
                  <a:ext uri="{FF2B5EF4-FFF2-40B4-BE49-F238E27FC236}">
                    <a16:creationId xmlns:a16="http://schemas.microsoft.com/office/drawing/2014/main" id="{E69026DE-B252-4B23-8BD2-196F5A415FEC}"/>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27" name="Straight Connector 826">
                <a:extLst>
                  <a:ext uri="{FF2B5EF4-FFF2-40B4-BE49-F238E27FC236}">
                    <a16:creationId xmlns:a16="http://schemas.microsoft.com/office/drawing/2014/main" id="{B08A2087-0137-42BA-AC3C-3916B28F5AA3}"/>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54427D19-C919-4C7A-A215-BE30C312EFC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0BC0B00-3B6E-4844-8AC8-B631055C4C39}"/>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9" name="Group 818">
              <a:extLst>
                <a:ext uri="{FF2B5EF4-FFF2-40B4-BE49-F238E27FC236}">
                  <a16:creationId xmlns:a16="http://schemas.microsoft.com/office/drawing/2014/main" id="{5E81D29E-6F39-4D77-A2C1-1890F8E39026}"/>
                </a:ext>
              </a:extLst>
            </p:cNvPr>
            <p:cNvGrpSpPr/>
            <p:nvPr/>
          </p:nvGrpSpPr>
          <p:grpSpPr>
            <a:xfrm>
              <a:off x="570131" y="6166768"/>
              <a:ext cx="876384" cy="247551"/>
              <a:chOff x="6173066" y="1041163"/>
              <a:chExt cx="1389784" cy="392570"/>
            </a:xfrm>
          </p:grpSpPr>
          <p:sp>
            <p:nvSpPr>
              <p:cNvPr id="820" name="Rectangle: Rounded Corners 819">
                <a:extLst>
                  <a:ext uri="{FF2B5EF4-FFF2-40B4-BE49-F238E27FC236}">
                    <a16:creationId xmlns:a16="http://schemas.microsoft.com/office/drawing/2014/main" id="{0A4E7E38-4A21-4D80-9CED-D9E56700965D}"/>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1" name="Oval 820">
                <a:extLst>
                  <a:ext uri="{FF2B5EF4-FFF2-40B4-BE49-F238E27FC236}">
                    <a16:creationId xmlns:a16="http://schemas.microsoft.com/office/drawing/2014/main" id="{BCCAE857-DE5B-49DB-9A1E-2DC802ED3BE0}"/>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22" name="Straight Connector 821">
                <a:extLst>
                  <a:ext uri="{FF2B5EF4-FFF2-40B4-BE49-F238E27FC236}">
                    <a16:creationId xmlns:a16="http://schemas.microsoft.com/office/drawing/2014/main" id="{2BFE8B2E-B770-44FD-A20A-267D3E646F0E}"/>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AA48D220-D05B-445C-B214-197AC7200548}"/>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976D9BD4-94A1-4173-8F2A-E068590A34CA}"/>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872" name="Straight Arrow Connector 871">
            <a:extLst>
              <a:ext uri="{FF2B5EF4-FFF2-40B4-BE49-F238E27FC236}">
                <a16:creationId xmlns:a16="http://schemas.microsoft.com/office/drawing/2014/main" id="{65064476-D77B-4C83-8C4F-7370DF1990E1}"/>
              </a:ext>
            </a:extLst>
          </p:cNvPr>
          <p:cNvCxnSpPr>
            <a:cxnSpLocks/>
            <a:stCxn id="682" idx="0"/>
            <a:endCxn id="656" idx="2"/>
          </p:cNvCxnSpPr>
          <p:nvPr/>
        </p:nvCxnSpPr>
        <p:spPr>
          <a:xfrm flipV="1">
            <a:off x="502871" y="3536081"/>
            <a:ext cx="777840"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31F9E91C-1C06-4719-A1D8-18B7F2613394}"/>
              </a:ext>
            </a:extLst>
          </p:cNvPr>
          <p:cNvCxnSpPr>
            <a:cxnSpLocks/>
            <a:stCxn id="746" idx="0"/>
            <a:endCxn id="656" idx="2"/>
          </p:cNvCxnSpPr>
          <p:nvPr/>
        </p:nvCxnSpPr>
        <p:spPr>
          <a:xfrm flipH="1" flipV="1">
            <a:off x="1280711" y="3536081"/>
            <a:ext cx="80664"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30CB0F78-9587-4ADA-9313-6ECE40E23025}"/>
              </a:ext>
            </a:extLst>
          </p:cNvPr>
          <p:cNvCxnSpPr>
            <a:cxnSpLocks/>
            <a:stCxn id="810" idx="0"/>
            <a:endCxn id="656" idx="2"/>
          </p:cNvCxnSpPr>
          <p:nvPr/>
        </p:nvCxnSpPr>
        <p:spPr>
          <a:xfrm flipH="1" flipV="1">
            <a:off x="1280711" y="3536081"/>
            <a:ext cx="939168"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FCFCE7F6-504B-46BE-8B25-AFB8061E82CA}"/>
              </a:ext>
            </a:extLst>
          </p:cNvPr>
          <p:cNvCxnSpPr>
            <a:cxnSpLocks/>
            <a:stCxn id="811" idx="0"/>
            <a:endCxn id="659" idx="2"/>
          </p:cNvCxnSpPr>
          <p:nvPr/>
        </p:nvCxnSpPr>
        <p:spPr>
          <a:xfrm flipV="1">
            <a:off x="2224913" y="3536081"/>
            <a:ext cx="471752" cy="1218554"/>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90A8FDF8-4A59-4139-83F0-301494018827}"/>
              </a:ext>
            </a:extLst>
          </p:cNvPr>
          <p:cNvCxnSpPr>
            <a:cxnSpLocks/>
            <a:stCxn id="972" idx="0"/>
            <a:endCxn id="659" idx="2"/>
          </p:cNvCxnSpPr>
          <p:nvPr/>
        </p:nvCxnSpPr>
        <p:spPr>
          <a:xfrm flipH="1" flipV="1">
            <a:off x="2696665" y="3536081"/>
            <a:ext cx="381718"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83" name="Straight Arrow Connector 882">
            <a:extLst>
              <a:ext uri="{FF2B5EF4-FFF2-40B4-BE49-F238E27FC236}">
                <a16:creationId xmlns:a16="http://schemas.microsoft.com/office/drawing/2014/main" id="{6D819445-8D08-4C1B-B912-BEF1B37A6B23}"/>
              </a:ext>
            </a:extLst>
          </p:cNvPr>
          <p:cNvCxnSpPr>
            <a:cxnSpLocks/>
            <a:stCxn id="1429" idx="0"/>
            <a:endCxn id="659" idx="2"/>
          </p:cNvCxnSpPr>
          <p:nvPr/>
        </p:nvCxnSpPr>
        <p:spPr>
          <a:xfrm flipH="1" flipV="1">
            <a:off x="2696665" y="3536081"/>
            <a:ext cx="1240222"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543" name="TextBox 1542">
            <a:extLst>
              <a:ext uri="{FF2B5EF4-FFF2-40B4-BE49-F238E27FC236}">
                <a16:creationId xmlns:a16="http://schemas.microsoft.com/office/drawing/2014/main" id="{ABDC60D4-22CC-4DDD-A763-976F8A3223D4}"/>
              </a:ext>
            </a:extLst>
          </p:cNvPr>
          <p:cNvSpPr txBox="1"/>
          <p:nvPr/>
        </p:nvSpPr>
        <p:spPr>
          <a:xfrm>
            <a:off x="1645121" y="3214341"/>
            <a:ext cx="346930" cy="18466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T1</a:t>
            </a:r>
          </a:p>
        </p:txBody>
      </p:sp>
      <p:sp>
        <p:nvSpPr>
          <p:cNvPr id="44" name="Freeform: Shape 43">
            <a:extLst>
              <a:ext uri="{FF2B5EF4-FFF2-40B4-BE49-F238E27FC236}">
                <a16:creationId xmlns:a16="http://schemas.microsoft.com/office/drawing/2014/main" id="{A5E2517A-AF96-4399-82E2-D693C282AA8A}"/>
              </a:ext>
            </a:extLst>
          </p:cNvPr>
          <p:cNvSpPr/>
          <p:nvPr/>
        </p:nvSpPr>
        <p:spPr>
          <a:xfrm>
            <a:off x="551325" y="3937581"/>
            <a:ext cx="1562453" cy="855791"/>
          </a:xfrm>
          <a:custGeom>
            <a:avLst/>
            <a:gdLst>
              <a:gd name="connsiteX0" fmla="*/ 0 w 628650"/>
              <a:gd name="connsiteY0" fmla="*/ 333641 h 381266"/>
              <a:gd name="connsiteX1" fmla="*/ 314325 w 628650"/>
              <a:gd name="connsiteY1" fmla="*/ 266 h 381266"/>
              <a:gd name="connsiteX2" fmla="*/ 628650 w 628650"/>
              <a:gd name="connsiteY2" fmla="*/ 381266 h 381266"/>
            </a:gdLst>
            <a:ahLst/>
            <a:cxnLst>
              <a:cxn ang="0">
                <a:pos x="connsiteX0" y="connsiteY0"/>
              </a:cxn>
              <a:cxn ang="0">
                <a:pos x="connsiteX1" y="connsiteY1"/>
              </a:cxn>
              <a:cxn ang="0">
                <a:pos x="connsiteX2" y="connsiteY2"/>
              </a:cxn>
            </a:cxnLst>
            <a:rect l="l" t="t" r="r" b="b"/>
            <a:pathLst>
              <a:path w="628650" h="381266">
                <a:moveTo>
                  <a:pt x="0" y="333641"/>
                </a:moveTo>
                <a:cubicBezTo>
                  <a:pt x="104775" y="162984"/>
                  <a:pt x="209550" y="-7672"/>
                  <a:pt x="314325" y="266"/>
                </a:cubicBezTo>
                <a:cubicBezTo>
                  <a:pt x="419100" y="8203"/>
                  <a:pt x="523875" y="194734"/>
                  <a:pt x="628650" y="381266"/>
                </a:cubicBezTo>
              </a:path>
            </a:pathLst>
          </a:custGeom>
          <a:noFill/>
          <a:ln w="38100">
            <a:solidFill>
              <a:srgbClr val="E6631A"/>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75" name="Group 874">
            <a:extLst>
              <a:ext uri="{FF2B5EF4-FFF2-40B4-BE49-F238E27FC236}">
                <a16:creationId xmlns:a16="http://schemas.microsoft.com/office/drawing/2014/main" id="{BAD81212-E4EC-4392-A6B6-2B23679E94EE}"/>
              </a:ext>
            </a:extLst>
          </p:cNvPr>
          <p:cNvGrpSpPr/>
          <p:nvPr/>
        </p:nvGrpSpPr>
        <p:grpSpPr>
          <a:xfrm>
            <a:off x="2789263" y="4730948"/>
            <a:ext cx="552121" cy="1964088"/>
            <a:chOff x="460743" y="2563804"/>
            <a:chExt cx="1112026" cy="3955868"/>
          </a:xfrm>
        </p:grpSpPr>
        <p:sp>
          <p:nvSpPr>
            <p:cNvPr id="969" name="Rectangle 968">
              <a:extLst>
                <a:ext uri="{FF2B5EF4-FFF2-40B4-BE49-F238E27FC236}">
                  <a16:creationId xmlns:a16="http://schemas.microsoft.com/office/drawing/2014/main" id="{E08E688C-5CD4-4FFC-9D69-5D5069DD62CB}"/>
                </a:ext>
              </a:extLst>
            </p:cNvPr>
            <p:cNvSpPr/>
            <p:nvPr/>
          </p:nvSpPr>
          <p:spPr>
            <a:xfrm>
              <a:off x="460743" y="2910575"/>
              <a:ext cx="1112026" cy="3609097"/>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70" name="Group 969">
              <a:extLst>
                <a:ext uri="{FF2B5EF4-FFF2-40B4-BE49-F238E27FC236}">
                  <a16:creationId xmlns:a16="http://schemas.microsoft.com/office/drawing/2014/main" id="{8E65CD69-C86E-4C44-BD99-4A82FDBB59C3}"/>
                </a:ext>
              </a:extLst>
            </p:cNvPr>
            <p:cNvGrpSpPr/>
            <p:nvPr/>
          </p:nvGrpSpPr>
          <p:grpSpPr>
            <a:xfrm>
              <a:off x="570131" y="2981478"/>
              <a:ext cx="876384" cy="247551"/>
              <a:chOff x="6173066" y="1041163"/>
              <a:chExt cx="1389784" cy="392570"/>
            </a:xfrm>
          </p:grpSpPr>
          <p:sp>
            <p:nvSpPr>
              <p:cNvPr id="1027" name="Rectangle: Rounded Corners 1026">
                <a:extLst>
                  <a:ext uri="{FF2B5EF4-FFF2-40B4-BE49-F238E27FC236}">
                    <a16:creationId xmlns:a16="http://schemas.microsoft.com/office/drawing/2014/main" id="{C8524FA1-ABC1-456A-B4E5-27D9D24F576F}"/>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8" name="Oval 1027">
                <a:extLst>
                  <a:ext uri="{FF2B5EF4-FFF2-40B4-BE49-F238E27FC236}">
                    <a16:creationId xmlns:a16="http://schemas.microsoft.com/office/drawing/2014/main" id="{E4D10C1B-854A-41B8-A57D-86872343E7BE}"/>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29" name="Straight Connector 1028">
                <a:extLst>
                  <a:ext uri="{FF2B5EF4-FFF2-40B4-BE49-F238E27FC236}">
                    <a16:creationId xmlns:a16="http://schemas.microsoft.com/office/drawing/2014/main" id="{5ED756CC-FB31-4337-9B06-4A0C6B3BDB75}"/>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0B600B51-071F-436B-97B9-FA62385B5F2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1" name="Straight Connector 1030">
                <a:extLst>
                  <a:ext uri="{FF2B5EF4-FFF2-40B4-BE49-F238E27FC236}">
                    <a16:creationId xmlns:a16="http://schemas.microsoft.com/office/drawing/2014/main" id="{07F3138A-324B-488A-83F8-7E512EDAF207}"/>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71" name="Group 970">
              <a:extLst>
                <a:ext uri="{FF2B5EF4-FFF2-40B4-BE49-F238E27FC236}">
                  <a16:creationId xmlns:a16="http://schemas.microsoft.com/office/drawing/2014/main" id="{8611B278-25C3-4D98-B6B3-3214FA9D931F}"/>
                </a:ext>
              </a:extLst>
            </p:cNvPr>
            <p:cNvGrpSpPr/>
            <p:nvPr/>
          </p:nvGrpSpPr>
          <p:grpSpPr>
            <a:xfrm>
              <a:off x="570131" y="3325720"/>
              <a:ext cx="876384" cy="247551"/>
              <a:chOff x="6173066" y="1041163"/>
              <a:chExt cx="1389784" cy="392570"/>
            </a:xfrm>
          </p:grpSpPr>
          <p:sp>
            <p:nvSpPr>
              <p:cNvPr id="1022" name="Rectangle: Rounded Corners 1021">
                <a:extLst>
                  <a:ext uri="{FF2B5EF4-FFF2-40B4-BE49-F238E27FC236}">
                    <a16:creationId xmlns:a16="http://schemas.microsoft.com/office/drawing/2014/main" id="{EC2ED6A3-E01B-44D2-BD2F-7859646B243E}"/>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Oval 1022">
                <a:extLst>
                  <a:ext uri="{FF2B5EF4-FFF2-40B4-BE49-F238E27FC236}">
                    <a16:creationId xmlns:a16="http://schemas.microsoft.com/office/drawing/2014/main" id="{2091D70D-77F1-4941-8C5D-7D3CE9016279}"/>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24" name="Straight Connector 1023">
                <a:extLst>
                  <a:ext uri="{FF2B5EF4-FFF2-40B4-BE49-F238E27FC236}">
                    <a16:creationId xmlns:a16="http://schemas.microsoft.com/office/drawing/2014/main" id="{C9692D9C-C8C7-4FCA-8F22-9A5A776E774F}"/>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03FEDD4D-324B-40DD-947E-DE6A4383B3D9}"/>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6" name="Straight Connector 1025">
                <a:extLst>
                  <a:ext uri="{FF2B5EF4-FFF2-40B4-BE49-F238E27FC236}">
                    <a16:creationId xmlns:a16="http://schemas.microsoft.com/office/drawing/2014/main" id="{E0B90263-190A-4DA9-96EF-11BDD1E38A3E}"/>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72" name="Rectangle 971">
              <a:extLst>
                <a:ext uri="{FF2B5EF4-FFF2-40B4-BE49-F238E27FC236}">
                  <a16:creationId xmlns:a16="http://schemas.microsoft.com/office/drawing/2014/main" id="{E7F8BD88-AA45-4F92-8FDA-4F3A40344407}"/>
                </a:ext>
              </a:extLst>
            </p:cNvPr>
            <p:cNvSpPr/>
            <p:nvPr/>
          </p:nvSpPr>
          <p:spPr>
            <a:xfrm>
              <a:off x="689115" y="2563804"/>
              <a:ext cx="707885" cy="346771"/>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3" name="TextBox 972">
              <a:extLst>
                <a:ext uri="{FF2B5EF4-FFF2-40B4-BE49-F238E27FC236}">
                  <a16:creationId xmlns:a16="http://schemas.microsoft.com/office/drawing/2014/main" id="{BF84D6C9-1568-4891-A0DD-80B7C1D669C2}"/>
                </a:ext>
              </a:extLst>
            </p:cNvPr>
            <p:cNvSpPr txBox="1"/>
            <p:nvPr/>
          </p:nvSpPr>
          <p:spPr>
            <a:xfrm>
              <a:off x="762002" y="2611512"/>
              <a:ext cx="582391" cy="30994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grpSp>
          <p:nvGrpSpPr>
            <p:cNvPr id="974" name="Group 973">
              <a:extLst>
                <a:ext uri="{FF2B5EF4-FFF2-40B4-BE49-F238E27FC236}">
                  <a16:creationId xmlns:a16="http://schemas.microsoft.com/office/drawing/2014/main" id="{85C6D30F-A1C3-4C8F-AF64-71D45CFF7001}"/>
                </a:ext>
              </a:extLst>
            </p:cNvPr>
            <p:cNvGrpSpPr/>
            <p:nvPr/>
          </p:nvGrpSpPr>
          <p:grpSpPr>
            <a:xfrm>
              <a:off x="570131" y="3691740"/>
              <a:ext cx="876384" cy="247551"/>
              <a:chOff x="6173066" y="1041163"/>
              <a:chExt cx="1389784" cy="392570"/>
            </a:xfrm>
          </p:grpSpPr>
          <p:sp>
            <p:nvSpPr>
              <p:cNvPr id="1017" name="Rectangle: Rounded Corners 1016">
                <a:extLst>
                  <a:ext uri="{FF2B5EF4-FFF2-40B4-BE49-F238E27FC236}">
                    <a16:creationId xmlns:a16="http://schemas.microsoft.com/office/drawing/2014/main" id="{DE624BC9-C4E6-40F0-90EB-D98C84C42571}"/>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8" name="Oval 1017">
                <a:extLst>
                  <a:ext uri="{FF2B5EF4-FFF2-40B4-BE49-F238E27FC236}">
                    <a16:creationId xmlns:a16="http://schemas.microsoft.com/office/drawing/2014/main" id="{E4F864DB-5BFE-4B59-B9A6-7B0AC77ABB89}"/>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19" name="Straight Connector 1018">
                <a:extLst>
                  <a:ext uri="{FF2B5EF4-FFF2-40B4-BE49-F238E27FC236}">
                    <a16:creationId xmlns:a16="http://schemas.microsoft.com/office/drawing/2014/main" id="{B7DAA27B-71C4-418B-BAB6-C3A4E94EA210}"/>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0" name="Straight Connector 1019">
                <a:extLst>
                  <a:ext uri="{FF2B5EF4-FFF2-40B4-BE49-F238E27FC236}">
                    <a16:creationId xmlns:a16="http://schemas.microsoft.com/office/drawing/2014/main" id="{7A6A4B0A-8DCB-433A-82AE-4F1F0663F3AF}"/>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1" name="Straight Connector 1020">
                <a:extLst>
                  <a:ext uri="{FF2B5EF4-FFF2-40B4-BE49-F238E27FC236}">
                    <a16:creationId xmlns:a16="http://schemas.microsoft.com/office/drawing/2014/main" id="{6C41F1D0-9A85-4D5F-8790-0D3877E40C89}"/>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75" name="Group 974">
              <a:extLst>
                <a:ext uri="{FF2B5EF4-FFF2-40B4-BE49-F238E27FC236}">
                  <a16:creationId xmlns:a16="http://schemas.microsoft.com/office/drawing/2014/main" id="{E57B1604-99DA-439E-AF4B-33998AEDEE92}"/>
                </a:ext>
              </a:extLst>
            </p:cNvPr>
            <p:cNvGrpSpPr/>
            <p:nvPr/>
          </p:nvGrpSpPr>
          <p:grpSpPr>
            <a:xfrm>
              <a:off x="570131" y="4035982"/>
              <a:ext cx="876384" cy="247551"/>
              <a:chOff x="6173066" y="1041163"/>
              <a:chExt cx="1389784" cy="392570"/>
            </a:xfrm>
          </p:grpSpPr>
          <p:sp>
            <p:nvSpPr>
              <p:cNvPr id="1012" name="Rectangle: Rounded Corners 1011">
                <a:extLst>
                  <a:ext uri="{FF2B5EF4-FFF2-40B4-BE49-F238E27FC236}">
                    <a16:creationId xmlns:a16="http://schemas.microsoft.com/office/drawing/2014/main" id="{A5585E82-5D3B-4B6A-A6F9-9AC79611FA95}"/>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3" name="Oval 1012">
                <a:extLst>
                  <a:ext uri="{FF2B5EF4-FFF2-40B4-BE49-F238E27FC236}">
                    <a16:creationId xmlns:a16="http://schemas.microsoft.com/office/drawing/2014/main" id="{8D17762E-89E6-4B93-A711-790A0A291BBB}"/>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14" name="Straight Connector 1013">
                <a:extLst>
                  <a:ext uri="{FF2B5EF4-FFF2-40B4-BE49-F238E27FC236}">
                    <a16:creationId xmlns:a16="http://schemas.microsoft.com/office/drawing/2014/main" id="{0D041EE5-143D-495E-809C-A531EFDF654B}"/>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5" name="Straight Connector 1014">
                <a:extLst>
                  <a:ext uri="{FF2B5EF4-FFF2-40B4-BE49-F238E27FC236}">
                    <a16:creationId xmlns:a16="http://schemas.microsoft.com/office/drawing/2014/main" id="{C2CECAFE-2CD4-415C-844D-67BEFE78D0E3}"/>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6" name="Straight Connector 1015">
                <a:extLst>
                  <a:ext uri="{FF2B5EF4-FFF2-40B4-BE49-F238E27FC236}">
                    <a16:creationId xmlns:a16="http://schemas.microsoft.com/office/drawing/2014/main" id="{94B8747E-6267-471D-B1BC-E3A85B6EBAE1}"/>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76" name="Group 975">
              <a:extLst>
                <a:ext uri="{FF2B5EF4-FFF2-40B4-BE49-F238E27FC236}">
                  <a16:creationId xmlns:a16="http://schemas.microsoft.com/office/drawing/2014/main" id="{81063160-0884-4C7A-94AD-DD2F2A2912F2}"/>
                </a:ext>
              </a:extLst>
            </p:cNvPr>
            <p:cNvGrpSpPr/>
            <p:nvPr/>
          </p:nvGrpSpPr>
          <p:grpSpPr>
            <a:xfrm>
              <a:off x="570131" y="4402002"/>
              <a:ext cx="876384" cy="247551"/>
              <a:chOff x="6173066" y="1041163"/>
              <a:chExt cx="1389784" cy="392570"/>
            </a:xfrm>
          </p:grpSpPr>
          <p:sp>
            <p:nvSpPr>
              <p:cNvPr id="1007" name="Rectangle: Rounded Corners 1006">
                <a:extLst>
                  <a:ext uri="{FF2B5EF4-FFF2-40B4-BE49-F238E27FC236}">
                    <a16:creationId xmlns:a16="http://schemas.microsoft.com/office/drawing/2014/main" id="{7F509B0D-A576-497D-B42E-BB84C48CD7F9}"/>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8" name="Oval 1007">
                <a:extLst>
                  <a:ext uri="{FF2B5EF4-FFF2-40B4-BE49-F238E27FC236}">
                    <a16:creationId xmlns:a16="http://schemas.microsoft.com/office/drawing/2014/main" id="{8D169A50-0D0F-488D-8753-9941EFD07535}"/>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09" name="Straight Connector 1008">
                <a:extLst>
                  <a:ext uri="{FF2B5EF4-FFF2-40B4-BE49-F238E27FC236}">
                    <a16:creationId xmlns:a16="http://schemas.microsoft.com/office/drawing/2014/main" id="{50AF720D-A551-46CC-962D-9D0004518A5B}"/>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id="{A27CD6EF-1499-409B-B4E6-850E397A858C}"/>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1" name="Straight Connector 1010">
                <a:extLst>
                  <a:ext uri="{FF2B5EF4-FFF2-40B4-BE49-F238E27FC236}">
                    <a16:creationId xmlns:a16="http://schemas.microsoft.com/office/drawing/2014/main" id="{36308DA4-C2B4-44BC-891C-2262C4F463CD}"/>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77" name="Group 976">
              <a:extLst>
                <a:ext uri="{FF2B5EF4-FFF2-40B4-BE49-F238E27FC236}">
                  <a16:creationId xmlns:a16="http://schemas.microsoft.com/office/drawing/2014/main" id="{6EA67B06-43E1-489D-8D45-653AB0A2D885}"/>
                </a:ext>
              </a:extLst>
            </p:cNvPr>
            <p:cNvGrpSpPr/>
            <p:nvPr/>
          </p:nvGrpSpPr>
          <p:grpSpPr>
            <a:xfrm>
              <a:off x="570131" y="4746244"/>
              <a:ext cx="876384" cy="247551"/>
              <a:chOff x="6173066" y="1041163"/>
              <a:chExt cx="1389784" cy="392570"/>
            </a:xfrm>
          </p:grpSpPr>
          <p:sp>
            <p:nvSpPr>
              <p:cNvPr id="1002" name="Rectangle: Rounded Corners 1001">
                <a:extLst>
                  <a:ext uri="{FF2B5EF4-FFF2-40B4-BE49-F238E27FC236}">
                    <a16:creationId xmlns:a16="http://schemas.microsoft.com/office/drawing/2014/main" id="{A1711D38-F319-457D-8861-A2EAF7A8D5B6}"/>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3" name="Oval 1002">
                <a:extLst>
                  <a:ext uri="{FF2B5EF4-FFF2-40B4-BE49-F238E27FC236}">
                    <a16:creationId xmlns:a16="http://schemas.microsoft.com/office/drawing/2014/main" id="{D69DD2D2-B8E9-40E7-9B0E-CFA8F1A469C8}"/>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04" name="Straight Connector 1003">
                <a:extLst>
                  <a:ext uri="{FF2B5EF4-FFF2-40B4-BE49-F238E27FC236}">
                    <a16:creationId xmlns:a16="http://schemas.microsoft.com/office/drawing/2014/main" id="{A6960484-AFBB-41B1-A538-9E8F94BC4450}"/>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a:extLst>
                  <a:ext uri="{FF2B5EF4-FFF2-40B4-BE49-F238E27FC236}">
                    <a16:creationId xmlns:a16="http://schemas.microsoft.com/office/drawing/2014/main" id="{E9DF7F38-1A8C-4A2E-AFBB-21CE13B37ACD}"/>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a:extLst>
                  <a:ext uri="{FF2B5EF4-FFF2-40B4-BE49-F238E27FC236}">
                    <a16:creationId xmlns:a16="http://schemas.microsoft.com/office/drawing/2014/main" id="{A1210862-046E-4326-8BAD-7B8F48EBA63F}"/>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78" name="Group 977">
              <a:extLst>
                <a:ext uri="{FF2B5EF4-FFF2-40B4-BE49-F238E27FC236}">
                  <a16:creationId xmlns:a16="http://schemas.microsoft.com/office/drawing/2014/main" id="{21E99EA6-EF95-448B-8B9D-C45F18530A16}"/>
                </a:ext>
              </a:extLst>
            </p:cNvPr>
            <p:cNvGrpSpPr/>
            <p:nvPr/>
          </p:nvGrpSpPr>
          <p:grpSpPr>
            <a:xfrm>
              <a:off x="570131" y="5112264"/>
              <a:ext cx="876384" cy="247551"/>
              <a:chOff x="6173066" y="1041163"/>
              <a:chExt cx="1389784" cy="392570"/>
            </a:xfrm>
          </p:grpSpPr>
          <p:sp>
            <p:nvSpPr>
              <p:cNvPr id="997" name="Rectangle: Rounded Corners 996">
                <a:extLst>
                  <a:ext uri="{FF2B5EF4-FFF2-40B4-BE49-F238E27FC236}">
                    <a16:creationId xmlns:a16="http://schemas.microsoft.com/office/drawing/2014/main" id="{C442E795-AEBD-4E7A-A8DF-792B74FE08D9}"/>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8" name="Oval 997">
                <a:extLst>
                  <a:ext uri="{FF2B5EF4-FFF2-40B4-BE49-F238E27FC236}">
                    <a16:creationId xmlns:a16="http://schemas.microsoft.com/office/drawing/2014/main" id="{658559ED-9B52-4FB1-AD3F-2080F3348923}"/>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99" name="Straight Connector 998">
                <a:extLst>
                  <a:ext uri="{FF2B5EF4-FFF2-40B4-BE49-F238E27FC236}">
                    <a16:creationId xmlns:a16="http://schemas.microsoft.com/office/drawing/2014/main" id="{EA8B3D36-7A04-44AF-9543-E99F76B5C063}"/>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id="{136639FB-11A1-492D-9586-D9B562D65706}"/>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id="{5E18679F-D4DC-43FE-9DF0-E12B297548C0}"/>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79" name="Group 978">
              <a:extLst>
                <a:ext uri="{FF2B5EF4-FFF2-40B4-BE49-F238E27FC236}">
                  <a16:creationId xmlns:a16="http://schemas.microsoft.com/office/drawing/2014/main" id="{1F3664B7-91EA-4998-821D-ED08C28BE1D7}"/>
                </a:ext>
              </a:extLst>
            </p:cNvPr>
            <p:cNvGrpSpPr/>
            <p:nvPr/>
          </p:nvGrpSpPr>
          <p:grpSpPr>
            <a:xfrm>
              <a:off x="570131" y="5456506"/>
              <a:ext cx="876384" cy="247551"/>
              <a:chOff x="6173066" y="1041163"/>
              <a:chExt cx="1389784" cy="392570"/>
            </a:xfrm>
          </p:grpSpPr>
          <p:sp>
            <p:nvSpPr>
              <p:cNvPr id="992" name="Rectangle: Rounded Corners 991">
                <a:extLst>
                  <a:ext uri="{FF2B5EF4-FFF2-40B4-BE49-F238E27FC236}">
                    <a16:creationId xmlns:a16="http://schemas.microsoft.com/office/drawing/2014/main" id="{BDB9E98B-EA49-4D81-A5CC-395513F98264}"/>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3" name="Oval 992">
                <a:extLst>
                  <a:ext uri="{FF2B5EF4-FFF2-40B4-BE49-F238E27FC236}">
                    <a16:creationId xmlns:a16="http://schemas.microsoft.com/office/drawing/2014/main" id="{55420499-A4EC-4FCA-B0F7-098C45003971}"/>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94" name="Straight Connector 993">
                <a:extLst>
                  <a:ext uri="{FF2B5EF4-FFF2-40B4-BE49-F238E27FC236}">
                    <a16:creationId xmlns:a16="http://schemas.microsoft.com/office/drawing/2014/main" id="{F894D94B-8789-4011-AC73-1699C79A1043}"/>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id="{6233AE25-7ADD-419D-8ABC-476AD10D777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id="{64CD031C-2C63-4D48-B36C-4F8917A5B0A0}"/>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0" name="Group 979">
              <a:extLst>
                <a:ext uri="{FF2B5EF4-FFF2-40B4-BE49-F238E27FC236}">
                  <a16:creationId xmlns:a16="http://schemas.microsoft.com/office/drawing/2014/main" id="{510B73FF-327E-498B-978D-6AA624F1E74D}"/>
                </a:ext>
              </a:extLst>
            </p:cNvPr>
            <p:cNvGrpSpPr/>
            <p:nvPr/>
          </p:nvGrpSpPr>
          <p:grpSpPr>
            <a:xfrm>
              <a:off x="570131" y="5822526"/>
              <a:ext cx="876384" cy="247551"/>
              <a:chOff x="6173066" y="1041163"/>
              <a:chExt cx="1389784" cy="392570"/>
            </a:xfrm>
          </p:grpSpPr>
          <p:sp>
            <p:nvSpPr>
              <p:cNvPr id="987" name="Rectangle: Rounded Corners 986">
                <a:extLst>
                  <a:ext uri="{FF2B5EF4-FFF2-40B4-BE49-F238E27FC236}">
                    <a16:creationId xmlns:a16="http://schemas.microsoft.com/office/drawing/2014/main" id="{20CD6753-D08C-4AB7-B182-39545E6E11FA}"/>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8" name="Oval 987">
                <a:extLst>
                  <a:ext uri="{FF2B5EF4-FFF2-40B4-BE49-F238E27FC236}">
                    <a16:creationId xmlns:a16="http://schemas.microsoft.com/office/drawing/2014/main" id="{FF5D24AA-95EA-43A4-BDA2-CB811C67431C}"/>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9" name="Straight Connector 988">
                <a:extLst>
                  <a:ext uri="{FF2B5EF4-FFF2-40B4-BE49-F238E27FC236}">
                    <a16:creationId xmlns:a16="http://schemas.microsoft.com/office/drawing/2014/main" id="{784E8734-3B54-47D7-BE95-EED57EA810AB}"/>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0" name="Straight Connector 989">
                <a:extLst>
                  <a:ext uri="{FF2B5EF4-FFF2-40B4-BE49-F238E27FC236}">
                    <a16:creationId xmlns:a16="http://schemas.microsoft.com/office/drawing/2014/main" id="{D5ED8CB1-6C92-4786-81A4-06B94CFE824A}"/>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a:extLst>
                  <a:ext uri="{FF2B5EF4-FFF2-40B4-BE49-F238E27FC236}">
                    <a16:creationId xmlns:a16="http://schemas.microsoft.com/office/drawing/2014/main" id="{0D6EAC95-B036-4761-9D92-A07DE5B8D999}"/>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1" name="Group 980">
              <a:extLst>
                <a:ext uri="{FF2B5EF4-FFF2-40B4-BE49-F238E27FC236}">
                  <a16:creationId xmlns:a16="http://schemas.microsoft.com/office/drawing/2014/main" id="{342865D1-8B41-42F1-9EB8-763A8E2CB839}"/>
                </a:ext>
              </a:extLst>
            </p:cNvPr>
            <p:cNvGrpSpPr/>
            <p:nvPr/>
          </p:nvGrpSpPr>
          <p:grpSpPr>
            <a:xfrm>
              <a:off x="570131" y="6166768"/>
              <a:ext cx="876384" cy="247551"/>
              <a:chOff x="6173066" y="1041163"/>
              <a:chExt cx="1389784" cy="392570"/>
            </a:xfrm>
          </p:grpSpPr>
          <p:sp>
            <p:nvSpPr>
              <p:cNvPr id="982" name="Rectangle: Rounded Corners 981">
                <a:extLst>
                  <a:ext uri="{FF2B5EF4-FFF2-40B4-BE49-F238E27FC236}">
                    <a16:creationId xmlns:a16="http://schemas.microsoft.com/office/drawing/2014/main" id="{5C5AE937-456B-4E4C-8975-C90A05CBC3C5}"/>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3" name="Oval 982">
                <a:extLst>
                  <a:ext uri="{FF2B5EF4-FFF2-40B4-BE49-F238E27FC236}">
                    <a16:creationId xmlns:a16="http://schemas.microsoft.com/office/drawing/2014/main" id="{7EA85AFE-6FE1-4335-8FE7-CEE81BD62CDF}"/>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4" name="Straight Connector 983">
                <a:extLst>
                  <a:ext uri="{FF2B5EF4-FFF2-40B4-BE49-F238E27FC236}">
                    <a16:creationId xmlns:a16="http://schemas.microsoft.com/office/drawing/2014/main" id="{8E8F91AC-F811-4286-93ED-FADC819D8605}"/>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a:extLst>
                  <a:ext uri="{FF2B5EF4-FFF2-40B4-BE49-F238E27FC236}">
                    <a16:creationId xmlns:a16="http://schemas.microsoft.com/office/drawing/2014/main" id="{3CACE875-8031-439F-8444-1A6BAE66019B}"/>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a:extLst>
                  <a:ext uri="{FF2B5EF4-FFF2-40B4-BE49-F238E27FC236}">
                    <a16:creationId xmlns:a16="http://schemas.microsoft.com/office/drawing/2014/main" id="{BD21B053-E38E-4CF2-9F69-BAC9FBF86B9C}"/>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32" name="Group 1031">
            <a:extLst>
              <a:ext uri="{FF2B5EF4-FFF2-40B4-BE49-F238E27FC236}">
                <a16:creationId xmlns:a16="http://schemas.microsoft.com/office/drawing/2014/main" id="{8D6CB787-707C-40A6-B1B0-55C6B0D9BFBF}"/>
              </a:ext>
            </a:extLst>
          </p:cNvPr>
          <p:cNvGrpSpPr/>
          <p:nvPr/>
        </p:nvGrpSpPr>
        <p:grpSpPr>
          <a:xfrm>
            <a:off x="3647767" y="4730948"/>
            <a:ext cx="552121" cy="1964088"/>
            <a:chOff x="460743" y="2563804"/>
            <a:chExt cx="1112026" cy="3955868"/>
          </a:xfrm>
        </p:grpSpPr>
        <p:sp>
          <p:nvSpPr>
            <p:cNvPr id="1033" name="Rectangle 1032">
              <a:extLst>
                <a:ext uri="{FF2B5EF4-FFF2-40B4-BE49-F238E27FC236}">
                  <a16:creationId xmlns:a16="http://schemas.microsoft.com/office/drawing/2014/main" id="{E0A3C98E-4E58-4C71-A0F3-8E45300BE304}"/>
                </a:ext>
              </a:extLst>
            </p:cNvPr>
            <p:cNvSpPr/>
            <p:nvPr/>
          </p:nvSpPr>
          <p:spPr>
            <a:xfrm>
              <a:off x="460743" y="2910575"/>
              <a:ext cx="1112026" cy="3609097"/>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34" name="Group 1033">
              <a:extLst>
                <a:ext uri="{FF2B5EF4-FFF2-40B4-BE49-F238E27FC236}">
                  <a16:creationId xmlns:a16="http://schemas.microsoft.com/office/drawing/2014/main" id="{A3EF6435-9B52-4BDE-B6E3-44471782A5BE}"/>
                </a:ext>
              </a:extLst>
            </p:cNvPr>
            <p:cNvGrpSpPr/>
            <p:nvPr/>
          </p:nvGrpSpPr>
          <p:grpSpPr>
            <a:xfrm>
              <a:off x="570131" y="2981478"/>
              <a:ext cx="876384" cy="247551"/>
              <a:chOff x="6173066" y="1041163"/>
              <a:chExt cx="1389784" cy="392570"/>
            </a:xfrm>
          </p:grpSpPr>
          <p:sp>
            <p:nvSpPr>
              <p:cNvPr id="1600" name="Rectangle: Rounded Corners 1599">
                <a:extLst>
                  <a:ext uri="{FF2B5EF4-FFF2-40B4-BE49-F238E27FC236}">
                    <a16:creationId xmlns:a16="http://schemas.microsoft.com/office/drawing/2014/main" id="{B88B0129-3279-4EB0-8EE7-8E5CAF2BAABA}"/>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1" name="Oval 1600">
                <a:extLst>
                  <a:ext uri="{FF2B5EF4-FFF2-40B4-BE49-F238E27FC236}">
                    <a16:creationId xmlns:a16="http://schemas.microsoft.com/office/drawing/2014/main" id="{6DD7B2D7-20B4-42DF-9850-2BD0EE9148AD}"/>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02" name="Straight Connector 1601">
                <a:extLst>
                  <a:ext uri="{FF2B5EF4-FFF2-40B4-BE49-F238E27FC236}">
                    <a16:creationId xmlns:a16="http://schemas.microsoft.com/office/drawing/2014/main" id="{A903E2FF-2E67-44CB-B7F6-9DE9DE68EC70}"/>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3" name="Straight Connector 1602">
                <a:extLst>
                  <a:ext uri="{FF2B5EF4-FFF2-40B4-BE49-F238E27FC236}">
                    <a16:creationId xmlns:a16="http://schemas.microsoft.com/office/drawing/2014/main" id="{21E06D6D-A56F-4CB7-A9ED-80024F40B6B7}"/>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4" name="Straight Connector 1603">
                <a:extLst>
                  <a:ext uri="{FF2B5EF4-FFF2-40B4-BE49-F238E27FC236}">
                    <a16:creationId xmlns:a16="http://schemas.microsoft.com/office/drawing/2014/main" id="{6BA0A47F-ED16-4C17-A418-01A650D1F1D3}"/>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35" name="Group 1034">
              <a:extLst>
                <a:ext uri="{FF2B5EF4-FFF2-40B4-BE49-F238E27FC236}">
                  <a16:creationId xmlns:a16="http://schemas.microsoft.com/office/drawing/2014/main" id="{48B72848-3105-46AD-AE27-6E91303F09AB}"/>
                </a:ext>
              </a:extLst>
            </p:cNvPr>
            <p:cNvGrpSpPr/>
            <p:nvPr/>
          </p:nvGrpSpPr>
          <p:grpSpPr>
            <a:xfrm>
              <a:off x="570131" y="3325720"/>
              <a:ext cx="876384" cy="247551"/>
              <a:chOff x="6173066" y="1041163"/>
              <a:chExt cx="1389784" cy="392570"/>
            </a:xfrm>
          </p:grpSpPr>
          <p:sp>
            <p:nvSpPr>
              <p:cNvPr id="1595" name="Rectangle: Rounded Corners 1594">
                <a:extLst>
                  <a:ext uri="{FF2B5EF4-FFF2-40B4-BE49-F238E27FC236}">
                    <a16:creationId xmlns:a16="http://schemas.microsoft.com/office/drawing/2014/main" id="{97A53617-F46B-42D4-B6F3-65B7F535CD56}"/>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6" name="Oval 1595">
                <a:extLst>
                  <a:ext uri="{FF2B5EF4-FFF2-40B4-BE49-F238E27FC236}">
                    <a16:creationId xmlns:a16="http://schemas.microsoft.com/office/drawing/2014/main" id="{3FD34BDE-CFD0-4E0F-8B0A-3BACCE1B8A2A}"/>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97" name="Straight Connector 1596">
                <a:extLst>
                  <a:ext uri="{FF2B5EF4-FFF2-40B4-BE49-F238E27FC236}">
                    <a16:creationId xmlns:a16="http://schemas.microsoft.com/office/drawing/2014/main" id="{5D51EF4E-3DEA-4EE7-9CAB-02EB085EAC56}"/>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8" name="Straight Connector 1597">
                <a:extLst>
                  <a:ext uri="{FF2B5EF4-FFF2-40B4-BE49-F238E27FC236}">
                    <a16:creationId xmlns:a16="http://schemas.microsoft.com/office/drawing/2014/main" id="{4BB2A2D7-ABC8-472C-A6C8-F6C4A10C17EC}"/>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9" name="Straight Connector 1598">
                <a:extLst>
                  <a:ext uri="{FF2B5EF4-FFF2-40B4-BE49-F238E27FC236}">
                    <a16:creationId xmlns:a16="http://schemas.microsoft.com/office/drawing/2014/main" id="{A7F6A91A-2867-48F9-8B86-486C2C4EFF80}"/>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29" name="Rectangle 1428">
              <a:extLst>
                <a:ext uri="{FF2B5EF4-FFF2-40B4-BE49-F238E27FC236}">
                  <a16:creationId xmlns:a16="http://schemas.microsoft.com/office/drawing/2014/main" id="{D89EFDA9-F981-4D13-BB90-79A6E463F4A5}"/>
                </a:ext>
              </a:extLst>
            </p:cNvPr>
            <p:cNvSpPr/>
            <p:nvPr/>
          </p:nvSpPr>
          <p:spPr>
            <a:xfrm>
              <a:off x="689115" y="2563804"/>
              <a:ext cx="707885" cy="346771"/>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2" name="TextBox 1431">
              <a:extLst>
                <a:ext uri="{FF2B5EF4-FFF2-40B4-BE49-F238E27FC236}">
                  <a16:creationId xmlns:a16="http://schemas.microsoft.com/office/drawing/2014/main" id="{CFB58ADA-568F-4EB0-8DE9-3EC2CABCBD07}"/>
                </a:ext>
              </a:extLst>
            </p:cNvPr>
            <p:cNvSpPr txBox="1"/>
            <p:nvPr/>
          </p:nvSpPr>
          <p:spPr>
            <a:xfrm>
              <a:off x="762002" y="2611512"/>
              <a:ext cx="582391" cy="30994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grpSp>
          <p:nvGrpSpPr>
            <p:cNvPr id="1434" name="Group 1433">
              <a:extLst>
                <a:ext uri="{FF2B5EF4-FFF2-40B4-BE49-F238E27FC236}">
                  <a16:creationId xmlns:a16="http://schemas.microsoft.com/office/drawing/2014/main" id="{166EED76-A914-4772-9921-C4FAAED1EEBA}"/>
                </a:ext>
              </a:extLst>
            </p:cNvPr>
            <p:cNvGrpSpPr/>
            <p:nvPr/>
          </p:nvGrpSpPr>
          <p:grpSpPr>
            <a:xfrm>
              <a:off x="570131" y="3691740"/>
              <a:ext cx="876384" cy="247551"/>
              <a:chOff x="6173066" y="1041163"/>
              <a:chExt cx="1389784" cy="392570"/>
            </a:xfrm>
          </p:grpSpPr>
          <p:sp>
            <p:nvSpPr>
              <p:cNvPr id="1590" name="Rectangle: Rounded Corners 1589">
                <a:extLst>
                  <a:ext uri="{FF2B5EF4-FFF2-40B4-BE49-F238E27FC236}">
                    <a16:creationId xmlns:a16="http://schemas.microsoft.com/office/drawing/2014/main" id="{9110811C-7ADA-4AAD-B440-222292F29022}"/>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1" name="Oval 1590">
                <a:extLst>
                  <a:ext uri="{FF2B5EF4-FFF2-40B4-BE49-F238E27FC236}">
                    <a16:creationId xmlns:a16="http://schemas.microsoft.com/office/drawing/2014/main" id="{8C3761FB-AA22-48B1-BB86-B949BE1F7B5F}"/>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92" name="Straight Connector 1591">
                <a:extLst>
                  <a:ext uri="{FF2B5EF4-FFF2-40B4-BE49-F238E27FC236}">
                    <a16:creationId xmlns:a16="http://schemas.microsoft.com/office/drawing/2014/main" id="{3BADE9D3-3EB2-4DDC-B23A-5589070317CB}"/>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3" name="Straight Connector 1592">
                <a:extLst>
                  <a:ext uri="{FF2B5EF4-FFF2-40B4-BE49-F238E27FC236}">
                    <a16:creationId xmlns:a16="http://schemas.microsoft.com/office/drawing/2014/main" id="{C99548C9-A83E-4DF1-8E6B-E6E7E009921E}"/>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4" name="Straight Connector 1593">
                <a:extLst>
                  <a:ext uri="{FF2B5EF4-FFF2-40B4-BE49-F238E27FC236}">
                    <a16:creationId xmlns:a16="http://schemas.microsoft.com/office/drawing/2014/main" id="{1711ADE8-A05C-40E2-991D-DC7189EAA762}"/>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35" name="Group 1434">
              <a:extLst>
                <a:ext uri="{FF2B5EF4-FFF2-40B4-BE49-F238E27FC236}">
                  <a16:creationId xmlns:a16="http://schemas.microsoft.com/office/drawing/2014/main" id="{ABB2D093-4157-4238-8947-0C5B162FE7B3}"/>
                </a:ext>
              </a:extLst>
            </p:cNvPr>
            <p:cNvGrpSpPr/>
            <p:nvPr/>
          </p:nvGrpSpPr>
          <p:grpSpPr>
            <a:xfrm>
              <a:off x="570131" y="4035982"/>
              <a:ext cx="876384" cy="247551"/>
              <a:chOff x="6173066" y="1041163"/>
              <a:chExt cx="1389784" cy="392570"/>
            </a:xfrm>
          </p:grpSpPr>
          <p:sp>
            <p:nvSpPr>
              <p:cNvPr id="1585" name="Rectangle: Rounded Corners 1584">
                <a:extLst>
                  <a:ext uri="{FF2B5EF4-FFF2-40B4-BE49-F238E27FC236}">
                    <a16:creationId xmlns:a16="http://schemas.microsoft.com/office/drawing/2014/main" id="{3ABA5EBC-C329-4BBE-8587-883996A5EB88}"/>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6" name="Oval 1585">
                <a:extLst>
                  <a:ext uri="{FF2B5EF4-FFF2-40B4-BE49-F238E27FC236}">
                    <a16:creationId xmlns:a16="http://schemas.microsoft.com/office/drawing/2014/main" id="{B0462A3D-DD29-45F1-A28F-07BD1C658BD9}"/>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87" name="Straight Connector 1586">
                <a:extLst>
                  <a:ext uri="{FF2B5EF4-FFF2-40B4-BE49-F238E27FC236}">
                    <a16:creationId xmlns:a16="http://schemas.microsoft.com/office/drawing/2014/main" id="{83315B0E-EC9B-44D9-80EC-C357CDF06324}"/>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8" name="Straight Connector 1587">
                <a:extLst>
                  <a:ext uri="{FF2B5EF4-FFF2-40B4-BE49-F238E27FC236}">
                    <a16:creationId xmlns:a16="http://schemas.microsoft.com/office/drawing/2014/main" id="{FCE85C7A-8647-4D4B-8C68-5F37F8D6A6D2}"/>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9" name="Straight Connector 1588">
                <a:extLst>
                  <a:ext uri="{FF2B5EF4-FFF2-40B4-BE49-F238E27FC236}">
                    <a16:creationId xmlns:a16="http://schemas.microsoft.com/office/drawing/2014/main" id="{43DA39CE-C0AD-46B4-B322-A3EF387AB945}"/>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38" name="Group 1437">
              <a:extLst>
                <a:ext uri="{FF2B5EF4-FFF2-40B4-BE49-F238E27FC236}">
                  <a16:creationId xmlns:a16="http://schemas.microsoft.com/office/drawing/2014/main" id="{4B853701-3A24-4038-823E-431370578356}"/>
                </a:ext>
              </a:extLst>
            </p:cNvPr>
            <p:cNvGrpSpPr/>
            <p:nvPr/>
          </p:nvGrpSpPr>
          <p:grpSpPr>
            <a:xfrm>
              <a:off x="570131" y="4402002"/>
              <a:ext cx="876384" cy="247551"/>
              <a:chOff x="6173066" y="1041163"/>
              <a:chExt cx="1389784" cy="392570"/>
            </a:xfrm>
          </p:grpSpPr>
          <p:sp>
            <p:nvSpPr>
              <p:cNvPr id="1580" name="Rectangle: Rounded Corners 1579">
                <a:extLst>
                  <a:ext uri="{FF2B5EF4-FFF2-40B4-BE49-F238E27FC236}">
                    <a16:creationId xmlns:a16="http://schemas.microsoft.com/office/drawing/2014/main" id="{9162ED0D-C4D0-4FDE-83B0-AC86CF9BEAB6}"/>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1" name="Oval 1580">
                <a:extLst>
                  <a:ext uri="{FF2B5EF4-FFF2-40B4-BE49-F238E27FC236}">
                    <a16:creationId xmlns:a16="http://schemas.microsoft.com/office/drawing/2014/main" id="{5D941447-7618-4D1F-AB3C-D9B6A853102F}"/>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82" name="Straight Connector 1581">
                <a:extLst>
                  <a:ext uri="{FF2B5EF4-FFF2-40B4-BE49-F238E27FC236}">
                    <a16:creationId xmlns:a16="http://schemas.microsoft.com/office/drawing/2014/main" id="{4C0481B2-BB64-4B3D-9F4B-FC441F495BC5}"/>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3" name="Straight Connector 1582">
                <a:extLst>
                  <a:ext uri="{FF2B5EF4-FFF2-40B4-BE49-F238E27FC236}">
                    <a16:creationId xmlns:a16="http://schemas.microsoft.com/office/drawing/2014/main" id="{C367D2C0-F63A-4C73-A87C-1E549C8992C4}"/>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4" name="Straight Connector 1583">
                <a:extLst>
                  <a:ext uri="{FF2B5EF4-FFF2-40B4-BE49-F238E27FC236}">
                    <a16:creationId xmlns:a16="http://schemas.microsoft.com/office/drawing/2014/main" id="{BB396DC0-6E53-4960-8134-08A5C7294DC0}"/>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41" name="Group 1440">
              <a:extLst>
                <a:ext uri="{FF2B5EF4-FFF2-40B4-BE49-F238E27FC236}">
                  <a16:creationId xmlns:a16="http://schemas.microsoft.com/office/drawing/2014/main" id="{BF51C62B-F697-4B95-A21B-BFF148ADB33E}"/>
                </a:ext>
              </a:extLst>
            </p:cNvPr>
            <p:cNvGrpSpPr/>
            <p:nvPr/>
          </p:nvGrpSpPr>
          <p:grpSpPr>
            <a:xfrm>
              <a:off x="570131" y="4746244"/>
              <a:ext cx="876384" cy="247551"/>
              <a:chOff x="6173066" y="1041163"/>
              <a:chExt cx="1389784" cy="392570"/>
            </a:xfrm>
          </p:grpSpPr>
          <p:sp>
            <p:nvSpPr>
              <p:cNvPr id="1575" name="Rectangle: Rounded Corners 1574">
                <a:extLst>
                  <a:ext uri="{FF2B5EF4-FFF2-40B4-BE49-F238E27FC236}">
                    <a16:creationId xmlns:a16="http://schemas.microsoft.com/office/drawing/2014/main" id="{D3FFE249-3914-4519-A78F-5D11EE1D7030}"/>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6" name="Oval 1575">
                <a:extLst>
                  <a:ext uri="{FF2B5EF4-FFF2-40B4-BE49-F238E27FC236}">
                    <a16:creationId xmlns:a16="http://schemas.microsoft.com/office/drawing/2014/main" id="{66114D33-EA17-4F2A-8D5F-6AA149C36E3E}"/>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77" name="Straight Connector 1576">
                <a:extLst>
                  <a:ext uri="{FF2B5EF4-FFF2-40B4-BE49-F238E27FC236}">
                    <a16:creationId xmlns:a16="http://schemas.microsoft.com/office/drawing/2014/main" id="{B5749FF8-6900-45CA-9906-6BACE979ED0E}"/>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8" name="Straight Connector 1577">
                <a:extLst>
                  <a:ext uri="{FF2B5EF4-FFF2-40B4-BE49-F238E27FC236}">
                    <a16:creationId xmlns:a16="http://schemas.microsoft.com/office/drawing/2014/main" id="{3E6E1C61-9AFC-4D76-9164-81CE239D99EB}"/>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9" name="Straight Connector 1578">
                <a:extLst>
                  <a:ext uri="{FF2B5EF4-FFF2-40B4-BE49-F238E27FC236}">
                    <a16:creationId xmlns:a16="http://schemas.microsoft.com/office/drawing/2014/main" id="{A7AB31CF-6C3F-473B-BE53-D3C1512819CF}"/>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51" name="Group 1550">
              <a:extLst>
                <a:ext uri="{FF2B5EF4-FFF2-40B4-BE49-F238E27FC236}">
                  <a16:creationId xmlns:a16="http://schemas.microsoft.com/office/drawing/2014/main" id="{BDC16297-B87D-4A8F-AB92-8DCE82EF985E}"/>
                </a:ext>
              </a:extLst>
            </p:cNvPr>
            <p:cNvGrpSpPr/>
            <p:nvPr/>
          </p:nvGrpSpPr>
          <p:grpSpPr>
            <a:xfrm>
              <a:off x="570131" y="5112264"/>
              <a:ext cx="876384" cy="247551"/>
              <a:chOff x="6173066" y="1041163"/>
              <a:chExt cx="1389784" cy="392570"/>
            </a:xfrm>
          </p:grpSpPr>
          <p:sp>
            <p:nvSpPr>
              <p:cNvPr id="1570" name="Rectangle: Rounded Corners 1569">
                <a:extLst>
                  <a:ext uri="{FF2B5EF4-FFF2-40B4-BE49-F238E27FC236}">
                    <a16:creationId xmlns:a16="http://schemas.microsoft.com/office/drawing/2014/main" id="{DAFE3149-62C5-4C11-935E-3768397508C3}"/>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1" name="Oval 1570">
                <a:extLst>
                  <a:ext uri="{FF2B5EF4-FFF2-40B4-BE49-F238E27FC236}">
                    <a16:creationId xmlns:a16="http://schemas.microsoft.com/office/drawing/2014/main" id="{4B1A93DD-4C43-4CBC-A244-CED728CBFE4A}"/>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72" name="Straight Connector 1571">
                <a:extLst>
                  <a:ext uri="{FF2B5EF4-FFF2-40B4-BE49-F238E27FC236}">
                    <a16:creationId xmlns:a16="http://schemas.microsoft.com/office/drawing/2014/main" id="{675ABEA6-E07C-446C-94C2-698F5EA87C52}"/>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3" name="Straight Connector 1572">
                <a:extLst>
                  <a:ext uri="{FF2B5EF4-FFF2-40B4-BE49-F238E27FC236}">
                    <a16:creationId xmlns:a16="http://schemas.microsoft.com/office/drawing/2014/main" id="{9A74B5C2-DC04-4A61-991F-BEDCD953C2CD}"/>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4" name="Straight Connector 1573">
                <a:extLst>
                  <a:ext uri="{FF2B5EF4-FFF2-40B4-BE49-F238E27FC236}">
                    <a16:creationId xmlns:a16="http://schemas.microsoft.com/office/drawing/2014/main" id="{48D5AF39-DCEE-43E4-8684-0375964A1A64}"/>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52" name="Group 1551">
              <a:extLst>
                <a:ext uri="{FF2B5EF4-FFF2-40B4-BE49-F238E27FC236}">
                  <a16:creationId xmlns:a16="http://schemas.microsoft.com/office/drawing/2014/main" id="{10057B03-A51A-40E0-BBE8-AF3AE638C62E}"/>
                </a:ext>
              </a:extLst>
            </p:cNvPr>
            <p:cNvGrpSpPr/>
            <p:nvPr/>
          </p:nvGrpSpPr>
          <p:grpSpPr>
            <a:xfrm>
              <a:off x="570131" y="5456506"/>
              <a:ext cx="876384" cy="247551"/>
              <a:chOff x="6173066" y="1041163"/>
              <a:chExt cx="1389784" cy="392570"/>
            </a:xfrm>
          </p:grpSpPr>
          <p:sp>
            <p:nvSpPr>
              <p:cNvPr id="1565" name="Rectangle: Rounded Corners 1564">
                <a:extLst>
                  <a:ext uri="{FF2B5EF4-FFF2-40B4-BE49-F238E27FC236}">
                    <a16:creationId xmlns:a16="http://schemas.microsoft.com/office/drawing/2014/main" id="{32E4F948-7A4A-43A4-A385-FD31B1A64E9E}"/>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6" name="Oval 1565">
                <a:extLst>
                  <a:ext uri="{FF2B5EF4-FFF2-40B4-BE49-F238E27FC236}">
                    <a16:creationId xmlns:a16="http://schemas.microsoft.com/office/drawing/2014/main" id="{C3C441D9-A13C-4217-A289-0BFEE1663991}"/>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67" name="Straight Connector 1566">
                <a:extLst>
                  <a:ext uri="{FF2B5EF4-FFF2-40B4-BE49-F238E27FC236}">
                    <a16:creationId xmlns:a16="http://schemas.microsoft.com/office/drawing/2014/main" id="{CE3CF27F-C0C4-4C91-8643-E81CDF38ACBA}"/>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8" name="Straight Connector 1567">
                <a:extLst>
                  <a:ext uri="{FF2B5EF4-FFF2-40B4-BE49-F238E27FC236}">
                    <a16:creationId xmlns:a16="http://schemas.microsoft.com/office/drawing/2014/main" id="{466CEC8B-8683-4F9A-BA0F-F343C849A9A3}"/>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9" name="Straight Connector 1568">
                <a:extLst>
                  <a:ext uri="{FF2B5EF4-FFF2-40B4-BE49-F238E27FC236}">
                    <a16:creationId xmlns:a16="http://schemas.microsoft.com/office/drawing/2014/main" id="{AB38424C-C231-45F5-96F6-363283BF4591}"/>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53" name="Group 1552">
              <a:extLst>
                <a:ext uri="{FF2B5EF4-FFF2-40B4-BE49-F238E27FC236}">
                  <a16:creationId xmlns:a16="http://schemas.microsoft.com/office/drawing/2014/main" id="{C3990254-F413-4522-8631-002592DA14CE}"/>
                </a:ext>
              </a:extLst>
            </p:cNvPr>
            <p:cNvGrpSpPr/>
            <p:nvPr/>
          </p:nvGrpSpPr>
          <p:grpSpPr>
            <a:xfrm>
              <a:off x="570131" y="5822526"/>
              <a:ext cx="876384" cy="247551"/>
              <a:chOff x="6173066" y="1041163"/>
              <a:chExt cx="1389784" cy="392570"/>
            </a:xfrm>
          </p:grpSpPr>
          <p:sp>
            <p:nvSpPr>
              <p:cNvPr id="1560" name="Rectangle: Rounded Corners 1559">
                <a:extLst>
                  <a:ext uri="{FF2B5EF4-FFF2-40B4-BE49-F238E27FC236}">
                    <a16:creationId xmlns:a16="http://schemas.microsoft.com/office/drawing/2014/main" id="{BD084F72-616F-4C92-8573-BD6333DDEE7A}"/>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1" name="Oval 1560">
                <a:extLst>
                  <a:ext uri="{FF2B5EF4-FFF2-40B4-BE49-F238E27FC236}">
                    <a16:creationId xmlns:a16="http://schemas.microsoft.com/office/drawing/2014/main" id="{BE4C9EDA-7023-4039-B5C0-B47CE62C7C92}"/>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62" name="Straight Connector 1561">
                <a:extLst>
                  <a:ext uri="{FF2B5EF4-FFF2-40B4-BE49-F238E27FC236}">
                    <a16:creationId xmlns:a16="http://schemas.microsoft.com/office/drawing/2014/main" id="{6092C83B-E4D4-409E-BB27-64978C74C84B}"/>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3" name="Straight Connector 1562">
                <a:extLst>
                  <a:ext uri="{FF2B5EF4-FFF2-40B4-BE49-F238E27FC236}">
                    <a16:creationId xmlns:a16="http://schemas.microsoft.com/office/drawing/2014/main" id="{96314A85-18B0-4BF3-8F94-3A38C1DAA6AB}"/>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4" name="Straight Connector 1563">
                <a:extLst>
                  <a:ext uri="{FF2B5EF4-FFF2-40B4-BE49-F238E27FC236}">
                    <a16:creationId xmlns:a16="http://schemas.microsoft.com/office/drawing/2014/main" id="{D3C386B3-523F-4FBE-BC53-9F5B147DD75A}"/>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54" name="Group 1553">
              <a:extLst>
                <a:ext uri="{FF2B5EF4-FFF2-40B4-BE49-F238E27FC236}">
                  <a16:creationId xmlns:a16="http://schemas.microsoft.com/office/drawing/2014/main" id="{BD123ED5-7370-49B7-9E2F-EE140C8D67CF}"/>
                </a:ext>
              </a:extLst>
            </p:cNvPr>
            <p:cNvGrpSpPr/>
            <p:nvPr/>
          </p:nvGrpSpPr>
          <p:grpSpPr>
            <a:xfrm>
              <a:off x="570131" y="6166768"/>
              <a:ext cx="876384" cy="247551"/>
              <a:chOff x="6173066" y="1041163"/>
              <a:chExt cx="1389784" cy="392570"/>
            </a:xfrm>
          </p:grpSpPr>
          <p:sp>
            <p:nvSpPr>
              <p:cNvPr id="1555" name="Rectangle: Rounded Corners 1554">
                <a:extLst>
                  <a:ext uri="{FF2B5EF4-FFF2-40B4-BE49-F238E27FC236}">
                    <a16:creationId xmlns:a16="http://schemas.microsoft.com/office/drawing/2014/main" id="{845E88DC-BB6C-48DD-AB20-4E1BD8E554FB}"/>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6" name="Oval 1555">
                <a:extLst>
                  <a:ext uri="{FF2B5EF4-FFF2-40B4-BE49-F238E27FC236}">
                    <a16:creationId xmlns:a16="http://schemas.microsoft.com/office/drawing/2014/main" id="{13364CB8-56E4-4649-8F15-5C41784DC25D}"/>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57" name="Straight Connector 1556">
                <a:extLst>
                  <a:ext uri="{FF2B5EF4-FFF2-40B4-BE49-F238E27FC236}">
                    <a16:creationId xmlns:a16="http://schemas.microsoft.com/office/drawing/2014/main" id="{CC22A465-41B2-48BB-B6A0-4ABE15EE9834}"/>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8" name="Straight Connector 1557">
                <a:extLst>
                  <a:ext uri="{FF2B5EF4-FFF2-40B4-BE49-F238E27FC236}">
                    <a16:creationId xmlns:a16="http://schemas.microsoft.com/office/drawing/2014/main" id="{277384D3-D942-4945-B020-021C26ED84BF}"/>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9" name="Straight Connector 1558">
                <a:extLst>
                  <a:ext uri="{FF2B5EF4-FFF2-40B4-BE49-F238E27FC236}">
                    <a16:creationId xmlns:a16="http://schemas.microsoft.com/office/drawing/2014/main" id="{B0A9AAE5-464B-4290-B9E2-AAF68E2FA9CC}"/>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605" name="Group 1604">
            <a:extLst>
              <a:ext uri="{FF2B5EF4-FFF2-40B4-BE49-F238E27FC236}">
                <a16:creationId xmlns:a16="http://schemas.microsoft.com/office/drawing/2014/main" id="{8809B70B-4261-4C04-A7B8-1D84F94125A1}"/>
              </a:ext>
            </a:extLst>
          </p:cNvPr>
          <p:cNvGrpSpPr/>
          <p:nvPr/>
        </p:nvGrpSpPr>
        <p:grpSpPr>
          <a:xfrm>
            <a:off x="4506271" y="4730948"/>
            <a:ext cx="552121" cy="1964088"/>
            <a:chOff x="460743" y="2563804"/>
            <a:chExt cx="1112026" cy="3955868"/>
          </a:xfrm>
        </p:grpSpPr>
        <p:sp>
          <p:nvSpPr>
            <p:cNvPr id="1606" name="Rectangle 1605">
              <a:extLst>
                <a:ext uri="{FF2B5EF4-FFF2-40B4-BE49-F238E27FC236}">
                  <a16:creationId xmlns:a16="http://schemas.microsoft.com/office/drawing/2014/main" id="{A0AD2F0A-3D5C-4748-8E8C-318FD5257F8E}"/>
                </a:ext>
              </a:extLst>
            </p:cNvPr>
            <p:cNvSpPr/>
            <p:nvPr/>
          </p:nvSpPr>
          <p:spPr>
            <a:xfrm>
              <a:off x="460743" y="2910575"/>
              <a:ext cx="1112026" cy="3609097"/>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07" name="Group 1606">
              <a:extLst>
                <a:ext uri="{FF2B5EF4-FFF2-40B4-BE49-F238E27FC236}">
                  <a16:creationId xmlns:a16="http://schemas.microsoft.com/office/drawing/2014/main" id="{D06AC1B3-61EA-4049-A349-C690E421E88B}"/>
                </a:ext>
              </a:extLst>
            </p:cNvPr>
            <p:cNvGrpSpPr/>
            <p:nvPr/>
          </p:nvGrpSpPr>
          <p:grpSpPr>
            <a:xfrm>
              <a:off x="570131" y="2981478"/>
              <a:ext cx="876384" cy="247551"/>
              <a:chOff x="6173066" y="1041163"/>
              <a:chExt cx="1389784" cy="392570"/>
            </a:xfrm>
          </p:grpSpPr>
          <p:sp>
            <p:nvSpPr>
              <p:cNvPr id="1664" name="Rectangle: Rounded Corners 1663">
                <a:extLst>
                  <a:ext uri="{FF2B5EF4-FFF2-40B4-BE49-F238E27FC236}">
                    <a16:creationId xmlns:a16="http://schemas.microsoft.com/office/drawing/2014/main" id="{FBA79BF0-E53D-4F32-A4C6-C5F591110D5E}"/>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5" name="Oval 1664">
                <a:extLst>
                  <a:ext uri="{FF2B5EF4-FFF2-40B4-BE49-F238E27FC236}">
                    <a16:creationId xmlns:a16="http://schemas.microsoft.com/office/drawing/2014/main" id="{F2FB7816-5A1B-4776-AF98-C7A4F76D8625}"/>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66" name="Straight Connector 1665">
                <a:extLst>
                  <a:ext uri="{FF2B5EF4-FFF2-40B4-BE49-F238E27FC236}">
                    <a16:creationId xmlns:a16="http://schemas.microsoft.com/office/drawing/2014/main" id="{2507718F-4638-4C1C-A048-791EA6B47855}"/>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7" name="Straight Connector 1666">
                <a:extLst>
                  <a:ext uri="{FF2B5EF4-FFF2-40B4-BE49-F238E27FC236}">
                    <a16:creationId xmlns:a16="http://schemas.microsoft.com/office/drawing/2014/main" id="{1FAB09A5-2895-4776-A668-AF6C7ADBA19E}"/>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8" name="Straight Connector 1667">
                <a:extLst>
                  <a:ext uri="{FF2B5EF4-FFF2-40B4-BE49-F238E27FC236}">
                    <a16:creationId xmlns:a16="http://schemas.microsoft.com/office/drawing/2014/main" id="{6B0205EB-AD14-49A0-A666-E4E0CE6E2728}"/>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08" name="Group 1607">
              <a:extLst>
                <a:ext uri="{FF2B5EF4-FFF2-40B4-BE49-F238E27FC236}">
                  <a16:creationId xmlns:a16="http://schemas.microsoft.com/office/drawing/2014/main" id="{5C8EB242-E41E-40B7-B9FC-D30545D10EC1}"/>
                </a:ext>
              </a:extLst>
            </p:cNvPr>
            <p:cNvGrpSpPr/>
            <p:nvPr/>
          </p:nvGrpSpPr>
          <p:grpSpPr>
            <a:xfrm>
              <a:off x="570131" y="3325720"/>
              <a:ext cx="876384" cy="247551"/>
              <a:chOff x="6173066" y="1041163"/>
              <a:chExt cx="1389784" cy="392570"/>
            </a:xfrm>
          </p:grpSpPr>
          <p:sp>
            <p:nvSpPr>
              <p:cNvPr id="1659" name="Rectangle: Rounded Corners 1658">
                <a:extLst>
                  <a:ext uri="{FF2B5EF4-FFF2-40B4-BE49-F238E27FC236}">
                    <a16:creationId xmlns:a16="http://schemas.microsoft.com/office/drawing/2014/main" id="{05F44F81-B47A-4BFE-86CC-FB0D1B0FFBF2}"/>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0" name="Oval 1659">
                <a:extLst>
                  <a:ext uri="{FF2B5EF4-FFF2-40B4-BE49-F238E27FC236}">
                    <a16:creationId xmlns:a16="http://schemas.microsoft.com/office/drawing/2014/main" id="{3B60D13A-D3CA-4C78-8B4C-705523C8DE36}"/>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61" name="Straight Connector 1660">
                <a:extLst>
                  <a:ext uri="{FF2B5EF4-FFF2-40B4-BE49-F238E27FC236}">
                    <a16:creationId xmlns:a16="http://schemas.microsoft.com/office/drawing/2014/main" id="{0BC1E59D-1E5B-48A9-A1AA-6CAF27575DFA}"/>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2" name="Straight Connector 1661">
                <a:extLst>
                  <a:ext uri="{FF2B5EF4-FFF2-40B4-BE49-F238E27FC236}">
                    <a16:creationId xmlns:a16="http://schemas.microsoft.com/office/drawing/2014/main" id="{A1057093-6BBB-4A74-AE9C-B1BCB95000BB}"/>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3" name="Straight Connector 1662">
                <a:extLst>
                  <a:ext uri="{FF2B5EF4-FFF2-40B4-BE49-F238E27FC236}">
                    <a16:creationId xmlns:a16="http://schemas.microsoft.com/office/drawing/2014/main" id="{BC94A3B5-1558-4C9C-888C-84C8E96C3EFC}"/>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09" name="Rectangle 1608">
              <a:extLst>
                <a:ext uri="{FF2B5EF4-FFF2-40B4-BE49-F238E27FC236}">
                  <a16:creationId xmlns:a16="http://schemas.microsoft.com/office/drawing/2014/main" id="{2214DCC6-A07E-40FC-8287-7116E151508C}"/>
                </a:ext>
              </a:extLst>
            </p:cNvPr>
            <p:cNvSpPr/>
            <p:nvPr/>
          </p:nvSpPr>
          <p:spPr>
            <a:xfrm>
              <a:off x="689115" y="2563804"/>
              <a:ext cx="707885" cy="346771"/>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0" name="TextBox 1609">
              <a:extLst>
                <a:ext uri="{FF2B5EF4-FFF2-40B4-BE49-F238E27FC236}">
                  <a16:creationId xmlns:a16="http://schemas.microsoft.com/office/drawing/2014/main" id="{97DBC20D-EAC4-48F5-B77D-40B76C8422D3}"/>
                </a:ext>
              </a:extLst>
            </p:cNvPr>
            <p:cNvSpPr txBox="1"/>
            <p:nvPr/>
          </p:nvSpPr>
          <p:spPr>
            <a:xfrm>
              <a:off x="762002" y="2611512"/>
              <a:ext cx="582391" cy="30994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grpSp>
          <p:nvGrpSpPr>
            <p:cNvPr id="1611" name="Group 1610">
              <a:extLst>
                <a:ext uri="{FF2B5EF4-FFF2-40B4-BE49-F238E27FC236}">
                  <a16:creationId xmlns:a16="http://schemas.microsoft.com/office/drawing/2014/main" id="{5B6223EE-8AE3-4017-95A9-58C5FB77A805}"/>
                </a:ext>
              </a:extLst>
            </p:cNvPr>
            <p:cNvGrpSpPr/>
            <p:nvPr/>
          </p:nvGrpSpPr>
          <p:grpSpPr>
            <a:xfrm>
              <a:off x="570131" y="3691740"/>
              <a:ext cx="876384" cy="247551"/>
              <a:chOff x="6173066" y="1041163"/>
              <a:chExt cx="1389784" cy="392570"/>
            </a:xfrm>
          </p:grpSpPr>
          <p:sp>
            <p:nvSpPr>
              <p:cNvPr id="1654" name="Rectangle: Rounded Corners 1653">
                <a:extLst>
                  <a:ext uri="{FF2B5EF4-FFF2-40B4-BE49-F238E27FC236}">
                    <a16:creationId xmlns:a16="http://schemas.microsoft.com/office/drawing/2014/main" id="{7CC58C39-AA25-4391-BD5F-DFEC2D9908AD}"/>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5" name="Oval 1654">
                <a:extLst>
                  <a:ext uri="{FF2B5EF4-FFF2-40B4-BE49-F238E27FC236}">
                    <a16:creationId xmlns:a16="http://schemas.microsoft.com/office/drawing/2014/main" id="{FF592AB6-335E-4DFF-9A48-8A8101A5F022}"/>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56" name="Straight Connector 1655">
                <a:extLst>
                  <a:ext uri="{FF2B5EF4-FFF2-40B4-BE49-F238E27FC236}">
                    <a16:creationId xmlns:a16="http://schemas.microsoft.com/office/drawing/2014/main" id="{F65B7434-BC45-4CF0-8CF8-947D35D784A7}"/>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7" name="Straight Connector 1656">
                <a:extLst>
                  <a:ext uri="{FF2B5EF4-FFF2-40B4-BE49-F238E27FC236}">
                    <a16:creationId xmlns:a16="http://schemas.microsoft.com/office/drawing/2014/main" id="{BB186A31-8454-4CC7-A0E0-D7FBA33BEFAF}"/>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8" name="Straight Connector 1657">
                <a:extLst>
                  <a:ext uri="{FF2B5EF4-FFF2-40B4-BE49-F238E27FC236}">
                    <a16:creationId xmlns:a16="http://schemas.microsoft.com/office/drawing/2014/main" id="{92D35992-6FBB-4166-A81E-47E456D9B4C1}"/>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12" name="Group 1611">
              <a:extLst>
                <a:ext uri="{FF2B5EF4-FFF2-40B4-BE49-F238E27FC236}">
                  <a16:creationId xmlns:a16="http://schemas.microsoft.com/office/drawing/2014/main" id="{A9177321-7B1F-4306-BDF7-6C08850F6563}"/>
                </a:ext>
              </a:extLst>
            </p:cNvPr>
            <p:cNvGrpSpPr/>
            <p:nvPr/>
          </p:nvGrpSpPr>
          <p:grpSpPr>
            <a:xfrm>
              <a:off x="570131" y="4035982"/>
              <a:ext cx="876384" cy="247551"/>
              <a:chOff x="6173066" y="1041163"/>
              <a:chExt cx="1389784" cy="392570"/>
            </a:xfrm>
          </p:grpSpPr>
          <p:sp>
            <p:nvSpPr>
              <p:cNvPr id="1649" name="Rectangle: Rounded Corners 1648">
                <a:extLst>
                  <a:ext uri="{FF2B5EF4-FFF2-40B4-BE49-F238E27FC236}">
                    <a16:creationId xmlns:a16="http://schemas.microsoft.com/office/drawing/2014/main" id="{4CDC1998-2E61-4A3D-B71C-04092DECEABC}"/>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0" name="Oval 1649">
                <a:extLst>
                  <a:ext uri="{FF2B5EF4-FFF2-40B4-BE49-F238E27FC236}">
                    <a16:creationId xmlns:a16="http://schemas.microsoft.com/office/drawing/2014/main" id="{890B98E1-0E17-4977-8A7A-BD2D6AEB5FCA}"/>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51" name="Straight Connector 1650">
                <a:extLst>
                  <a:ext uri="{FF2B5EF4-FFF2-40B4-BE49-F238E27FC236}">
                    <a16:creationId xmlns:a16="http://schemas.microsoft.com/office/drawing/2014/main" id="{5CC055AE-8F9C-443F-A267-F6C3ACCE9E7B}"/>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2" name="Straight Connector 1651">
                <a:extLst>
                  <a:ext uri="{FF2B5EF4-FFF2-40B4-BE49-F238E27FC236}">
                    <a16:creationId xmlns:a16="http://schemas.microsoft.com/office/drawing/2014/main" id="{2D388A85-B90F-48CD-87C9-3A85E441665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3" name="Straight Connector 1652">
                <a:extLst>
                  <a:ext uri="{FF2B5EF4-FFF2-40B4-BE49-F238E27FC236}">
                    <a16:creationId xmlns:a16="http://schemas.microsoft.com/office/drawing/2014/main" id="{D06D7C5A-C2D4-4954-A88C-4B57E6F31D26}"/>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13" name="Group 1612">
              <a:extLst>
                <a:ext uri="{FF2B5EF4-FFF2-40B4-BE49-F238E27FC236}">
                  <a16:creationId xmlns:a16="http://schemas.microsoft.com/office/drawing/2014/main" id="{DAD27FB2-9FE9-44B2-8259-005B41C1208B}"/>
                </a:ext>
              </a:extLst>
            </p:cNvPr>
            <p:cNvGrpSpPr/>
            <p:nvPr/>
          </p:nvGrpSpPr>
          <p:grpSpPr>
            <a:xfrm>
              <a:off x="570131" y="4402002"/>
              <a:ext cx="876384" cy="247551"/>
              <a:chOff x="6173066" y="1041163"/>
              <a:chExt cx="1389784" cy="392570"/>
            </a:xfrm>
          </p:grpSpPr>
          <p:sp>
            <p:nvSpPr>
              <p:cNvPr id="1644" name="Rectangle: Rounded Corners 1643">
                <a:extLst>
                  <a:ext uri="{FF2B5EF4-FFF2-40B4-BE49-F238E27FC236}">
                    <a16:creationId xmlns:a16="http://schemas.microsoft.com/office/drawing/2014/main" id="{8AB3CE93-0DF2-403C-8209-4A55BAE6D573}"/>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5" name="Oval 1644">
                <a:extLst>
                  <a:ext uri="{FF2B5EF4-FFF2-40B4-BE49-F238E27FC236}">
                    <a16:creationId xmlns:a16="http://schemas.microsoft.com/office/drawing/2014/main" id="{02FDF9EE-6CCA-4E2C-8FC8-9C099DFF9498}"/>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46" name="Straight Connector 1645">
                <a:extLst>
                  <a:ext uri="{FF2B5EF4-FFF2-40B4-BE49-F238E27FC236}">
                    <a16:creationId xmlns:a16="http://schemas.microsoft.com/office/drawing/2014/main" id="{9775EFD6-1512-4ACE-BDA9-A1389FF0D28F}"/>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7" name="Straight Connector 1646">
                <a:extLst>
                  <a:ext uri="{FF2B5EF4-FFF2-40B4-BE49-F238E27FC236}">
                    <a16:creationId xmlns:a16="http://schemas.microsoft.com/office/drawing/2014/main" id="{40FD48BE-7107-4AFC-BD06-E5022EB4CD1D}"/>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8" name="Straight Connector 1647">
                <a:extLst>
                  <a:ext uri="{FF2B5EF4-FFF2-40B4-BE49-F238E27FC236}">
                    <a16:creationId xmlns:a16="http://schemas.microsoft.com/office/drawing/2014/main" id="{55049942-476E-440B-9221-58ABFC0CB369}"/>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14" name="Group 1613">
              <a:extLst>
                <a:ext uri="{FF2B5EF4-FFF2-40B4-BE49-F238E27FC236}">
                  <a16:creationId xmlns:a16="http://schemas.microsoft.com/office/drawing/2014/main" id="{64CB39FC-6D0F-4C22-AB1C-56B69626E929}"/>
                </a:ext>
              </a:extLst>
            </p:cNvPr>
            <p:cNvGrpSpPr/>
            <p:nvPr/>
          </p:nvGrpSpPr>
          <p:grpSpPr>
            <a:xfrm>
              <a:off x="570131" y="4746244"/>
              <a:ext cx="876384" cy="247551"/>
              <a:chOff x="6173066" y="1041163"/>
              <a:chExt cx="1389784" cy="392570"/>
            </a:xfrm>
          </p:grpSpPr>
          <p:sp>
            <p:nvSpPr>
              <p:cNvPr id="1639" name="Rectangle: Rounded Corners 1638">
                <a:extLst>
                  <a:ext uri="{FF2B5EF4-FFF2-40B4-BE49-F238E27FC236}">
                    <a16:creationId xmlns:a16="http://schemas.microsoft.com/office/drawing/2014/main" id="{D6B4EAA2-32C6-40B1-8FCD-E0698E6B9323}"/>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0" name="Oval 1639">
                <a:extLst>
                  <a:ext uri="{FF2B5EF4-FFF2-40B4-BE49-F238E27FC236}">
                    <a16:creationId xmlns:a16="http://schemas.microsoft.com/office/drawing/2014/main" id="{BF02B5E0-29DC-4C19-BA88-BA8187985372}"/>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41" name="Straight Connector 1640">
                <a:extLst>
                  <a:ext uri="{FF2B5EF4-FFF2-40B4-BE49-F238E27FC236}">
                    <a16:creationId xmlns:a16="http://schemas.microsoft.com/office/drawing/2014/main" id="{C83C352C-FE40-4CE5-8744-108C3D3194E2}"/>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2" name="Straight Connector 1641">
                <a:extLst>
                  <a:ext uri="{FF2B5EF4-FFF2-40B4-BE49-F238E27FC236}">
                    <a16:creationId xmlns:a16="http://schemas.microsoft.com/office/drawing/2014/main" id="{64BEADDB-B458-4C2B-A310-C0B86038FBC0}"/>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3" name="Straight Connector 1642">
                <a:extLst>
                  <a:ext uri="{FF2B5EF4-FFF2-40B4-BE49-F238E27FC236}">
                    <a16:creationId xmlns:a16="http://schemas.microsoft.com/office/drawing/2014/main" id="{6EA42D76-C832-4C0A-B734-68A1E536EB3B}"/>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15" name="Group 1614">
              <a:extLst>
                <a:ext uri="{FF2B5EF4-FFF2-40B4-BE49-F238E27FC236}">
                  <a16:creationId xmlns:a16="http://schemas.microsoft.com/office/drawing/2014/main" id="{AF6DCF80-0901-4341-B8A8-1331CB48F9C4}"/>
                </a:ext>
              </a:extLst>
            </p:cNvPr>
            <p:cNvGrpSpPr/>
            <p:nvPr/>
          </p:nvGrpSpPr>
          <p:grpSpPr>
            <a:xfrm>
              <a:off x="570131" y="5112264"/>
              <a:ext cx="876384" cy="247551"/>
              <a:chOff x="6173066" y="1041163"/>
              <a:chExt cx="1389784" cy="392570"/>
            </a:xfrm>
          </p:grpSpPr>
          <p:sp>
            <p:nvSpPr>
              <p:cNvPr id="1634" name="Rectangle: Rounded Corners 1633">
                <a:extLst>
                  <a:ext uri="{FF2B5EF4-FFF2-40B4-BE49-F238E27FC236}">
                    <a16:creationId xmlns:a16="http://schemas.microsoft.com/office/drawing/2014/main" id="{30080BBC-476B-451B-A831-CDB0A284A628}"/>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5" name="Oval 1634">
                <a:extLst>
                  <a:ext uri="{FF2B5EF4-FFF2-40B4-BE49-F238E27FC236}">
                    <a16:creationId xmlns:a16="http://schemas.microsoft.com/office/drawing/2014/main" id="{BFE130A9-93D0-4D59-89F4-5FECD7B02438}"/>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36" name="Straight Connector 1635">
                <a:extLst>
                  <a:ext uri="{FF2B5EF4-FFF2-40B4-BE49-F238E27FC236}">
                    <a16:creationId xmlns:a16="http://schemas.microsoft.com/office/drawing/2014/main" id="{A71F183D-2A95-4E41-A825-78C92635139F}"/>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7" name="Straight Connector 1636">
                <a:extLst>
                  <a:ext uri="{FF2B5EF4-FFF2-40B4-BE49-F238E27FC236}">
                    <a16:creationId xmlns:a16="http://schemas.microsoft.com/office/drawing/2014/main" id="{C83675E1-C303-413D-B457-4C46BD422D28}"/>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8" name="Straight Connector 1637">
                <a:extLst>
                  <a:ext uri="{FF2B5EF4-FFF2-40B4-BE49-F238E27FC236}">
                    <a16:creationId xmlns:a16="http://schemas.microsoft.com/office/drawing/2014/main" id="{FBA1569C-2CAD-432B-AFA0-36377A48EE8E}"/>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16" name="Group 1615">
              <a:extLst>
                <a:ext uri="{FF2B5EF4-FFF2-40B4-BE49-F238E27FC236}">
                  <a16:creationId xmlns:a16="http://schemas.microsoft.com/office/drawing/2014/main" id="{9C408776-8F7D-4E43-9EB1-8CFCAA1ED829}"/>
                </a:ext>
              </a:extLst>
            </p:cNvPr>
            <p:cNvGrpSpPr/>
            <p:nvPr/>
          </p:nvGrpSpPr>
          <p:grpSpPr>
            <a:xfrm>
              <a:off x="570131" y="5456506"/>
              <a:ext cx="876384" cy="247551"/>
              <a:chOff x="6173066" y="1041163"/>
              <a:chExt cx="1389784" cy="392570"/>
            </a:xfrm>
          </p:grpSpPr>
          <p:sp>
            <p:nvSpPr>
              <p:cNvPr id="1629" name="Rectangle: Rounded Corners 1628">
                <a:extLst>
                  <a:ext uri="{FF2B5EF4-FFF2-40B4-BE49-F238E27FC236}">
                    <a16:creationId xmlns:a16="http://schemas.microsoft.com/office/drawing/2014/main" id="{8E890C96-ED4A-4E1A-99A2-0AA7066F5AEB}"/>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0" name="Oval 1629">
                <a:extLst>
                  <a:ext uri="{FF2B5EF4-FFF2-40B4-BE49-F238E27FC236}">
                    <a16:creationId xmlns:a16="http://schemas.microsoft.com/office/drawing/2014/main" id="{30F82A30-91B7-4E69-92BC-8726FBE825AB}"/>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31" name="Straight Connector 1630">
                <a:extLst>
                  <a:ext uri="{FF2B5EF4-FFF2-40B4-BE49-F238E27FC236}">
                    <a16:creationId xmlns:a16="http://schemas.microsoft.com/office/drawing/2014/main" id="{D62E5C18-C332-43F7-9202-6D072E4D28CC}"/>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2" name="Straight Connector 1631">
                <a:extLst>
                  <a:ext uri="{FF2B5EF4-FFF2-40B4-BE49-F238E27FC236}">
                    <a16:creationId xmlns:a16="http://schemas.microsoft.com/office/drawing/2014/main" id="{4612220E-ECE4-4286-A764-5B18EBE9C7D6}"/>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3" name="Straight Connector 1632">
                <a:extLst>
                  <a:ext uri="{FF2B5EF4-FFF2-40B4-BE49-F238E27FC236}">
                    <a16:creationId xmlns:a16="http://schemas.microsoft.com/office/drawing/2014/main" id="{9D2CF9D7-78FB-462F-8EFC-54FCAAD9C70D}"/>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17" name="Group 1616">
              <a:extLst>
                <a:ext uri="{FF2B5EF4-FFF2-40B4-BE49-F238E27FC236}">
                  <a16:creationId xmlns:a16="http://schemas.microsoft.com/office/drawing/2014/main" id="{F247820A-EB47-4D64-8579-9C92F3C80443}"/>
                </a:ext>
              </a:extLst>
            </p:cNvPr>
            <p:cNvGrpSpPr/>
            <p:nvPr/>
          </p:nvGrpSpPr>
          <p:grpSpPr>
            <a:xfrm>
              <a:off x="570131" y="5822526"/>
              <a:ext cx="876384" cy="247551"/>
              <a:chOff x="6173066" y="1041163"/>
              <a:chExt cx="1389784" cy="392570"/>
            </a:xfrm>
          </p:grpSpPr>
          <p:sp>
            <p:nvSpPr>
              <p:cNvPr id="1624" name="Rectangle: Rounded Corners 1623">
                <a:extLst>
                  <a:ext uri="{FF2B5EF4-FFF2-40B4-BE49-F238E27FC236}">
                    <a16:creationId xmlns:a16="http://schemas.microsoft.com/office/drawing/2014/main" id="{6D48D7DB-9168-4D6A-A002-72BFF81D2982}"/>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5" name="Oval 1624">
                <a:extLst>
                  <a:ext uri="{FF2B5EF4-FFF2-40B4-BE49-F238E27FC236}">
                    <a16:creationId xmlns:a16="http://schemas.microsoft.com/office/drawing/2014/main" id="{8F3E50EF-A2D5-43E7-A489-E1A5355FBCF6}"/>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26" name="Straight Connector 1625">
                <a:extLst>
                  <a:ext uri="{FF2B5EF4-FFF2-40B4-BE49-F238E27FC236}">
                    <a16:creationId xmlns:a16="http://schemas.microsoft.com/office/drawing/2014/main" id="{7D4FFC92-CAB2-41B8-8BC8-4825FA3AC792}"/>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7" name="Straight Connector 1626">
                <a:extLst>
                  <a:ext uri="{FF2B5EF4-FFF2-40B4-BE49-F238E27FC236}">
                    <a16:creationId xmlns:a16="http://schemas.microsoft.com/office/drawing/2014/main" id="{5D1461FD-3625-4200-8486-840BFDA578F1}"/>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8" name="Straight Connector 1627">
                <a:extLst>
                  <a:ext uri="{FF2B5EF4-FFF2-40B4-BE49-F238E27FC236}">
                    <a16:creationId xmlns:a16="http://schemas.microsoft.com/office/drawing/2014/main" id="{04E34163-D06D-4B12-81CB-DE78FCDE2B9D}"/>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18" name="Group 1617">
              <a:extLst>
                <a:ext uri="{FF2B5EF4-FFF2-40B4-BE49-F238E27FC236}">
                  <a16:creationId xmlns:a16="http://schemas.microsoft.com/office/drawing/2014/main" id="{4E1AEA1D-0AB7-49A3-9646-132FFFFB9827}"/>
                </a:ext>
              </a:extLst>
            </p:cNvPr>
            <p:cNvGrpSpPr/>
            <p:nvPr/>
          </p:nvGrpSpPr>
          <p:grpSpPr>
            <a:xfrm>
              <a:off x="570131" y="6166768"/>
              <a:ext cx="876384" cy="247551"/>
              <a:chOff x="6173066" y="1041163"/>
              <a:chExt cx="1389784" cy="392570"/>
            </a:xfrm>
          </p:grpSpPr>
          <p:sp>
            <p:nvSpPr>
              <p:cNvPr id="1619" name="Rectangle: Rounded Corners 1618">
                <a:extLst>
                  <a:ext uri="{FF2B5EF4-FFF2-40B4-BE49-F238E27FC236}">
                    <a16:creationId xmlns:a16="http://schemas.microsoft.com/office/drawing/2014/main" id="{36206937-F05F-45B6-A413-D06F7D1EFAA0}"/>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0" name="Oval 1619">
                <a:extLst>
                  <a:ext uri="{FF2B5EF4-FFF2-40B4-BE49-F238E27FC236}">
                    <a16:creationId xmlns:a16="http://schemas.microsoft.com/office/drawing/2014/main" id="{366E655D-A95A-4FAB-AC49-DF29A5FFCAE4}"/>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21" name="Straight Connector 1620">
                <a:extLst>
                  <a:ext uri="{FF2B5EF4-FFF2-40B4-BE49-F238E27FC236}">
                    <a16:creationId xmlns:a16="http://schemas.microsoft.com/office/drawing/2014/main" id="{0C236083-D3D7-4F0D-B03C-94CA6F70A2CE}"/>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2" name="Straight Connector 1621">
                <a:extLst>
                  <a:ext uri="{FF2B5EF4-FFF2-40B4-BE49-F238E27FC236}">
                    <a16:creationId xmlns:a16="http://schemas.microsoft.com/office/drawing/2014/main" id="{8AA0C68A-462B-4B7C-9DF5-62CD7A0BBEE1}"/>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3" name="Straight Connector 1622">
                <a:extLst>
                  <a:ext uri="{FF2B5EF4-FFF2-40B4-BE49-F238E27FC236}">
                    <a16:creationId xmlns:a16="http://schemas.microsoft.com/office/drawing/2014/main" id="{DD6DF4ED-C221-48EA-B77C-4D191ED859EE}"/>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669" name="Group 1668">
            <a:extLst>
              <a:ext uri="{FF2B5EF4-FFF2-40B4-BE49-F238E27FC236}">
                <a16:creationId xmlns:a16="http://schemas.microsoft.com/office/drawing/2014/main" id="{6910A40B-30D7-4318-B078-3BB221193D51}"/>
              </a:ext>
            </a:extLst>
          </p:cNvPr>
          <p:cNvGrpSpPr/>
          <p:nvPr/>
        </p:nvGrpSpPr>
        <p:grpSpPr>
          <a:xfrm>
            <a:off x="5364775" y="4730948"/>
            <a:ext cx="552121" cy="1964088"/>
            <a:chOff x="460743" y="2563804"/>
            <a:chExt cx="1112026" cy="3955868"/>
          </a:xfrm>
        </p:grpSpPr>
        <p:sp>
          <p:nvSpPr>
            <p:cNvPr id="1670" name="Rectangle 1669">
              <a:extLst>
                <a:ext uri="{FF2B5EF4-FFF2-40B4-BE49-F238E27FC236}">
                  <a16:creationId xmlns:a16="http://schemas.microsoft.com/office/drawing/2014/main" id="{6037AC84-A4DB-4CC7-8484-EF45F7BB67F5}"/>
                </a:ext>
              </a:extLst>
            </p:cNvPr>
            <p:cNvSpPr/>
            <p:nvPr/>
          </p:nvSpPr>
          <p:spPr>
            <a:xfrm>
              <a:off x="460743" y="2910575"/>
              <a:ext cx="1112026" cy="3609097"/>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71" name="Group 1670">
              <a:extLst>
                <a:ext uri="{FF2B5EF4-FFF2-40B4-BE49-F238E27FC236}">
                  <a16:creationId xmlns:a16="http://schemas.microsoft.com/office/drawing/2014/main" id="{DC691821-E2B2-4496-890A-3DDCB1809ABD}"/>
                </a:ext>
              </a:extLst>
            </p:cNvPr>
            <p:cNvGrpSpPr/>
            <p:nvPr/>
          </p:nvGrpSpPr>
          <p:grpSpPr>
            <a:xfrm>
              <a:off x="570131" y="2981478"/>
              <a:ext cx="876384" cy="247551"/>
              <a:chOff x="6173066" y="1041163"/>
              <a:chExt cx="1389784" cy="392570"/>
            </a:xfrm>
          </p:grpSpPr>
          <p:sp>
            <p:nvSpPr>
              <p:cNvPr id="1728" name="Rectangle: Rounded Corners 1727">
                <a:extLst>
                  <a:ext uri="{FF2B5EF4-FFF2-40B4-BE49-F238E27FC236}">
                    <a16:creationId xmlns:a16="http://schemas.microsoft.com/office/drawing/2014/main" id="{DD7BDD73-C917-484A-9A44-D4C4CBB7A5A2}"/>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9" name="Oval 1728">
                <a:extLst>
                  <a:ext uri="{FF2B5EF4-FFF2-40B4-BE49-F238E27FC236}">
                    <a16:creationId xmlns:a16="http://schemas.microsoft.com/office/drawing/2014/main" id="{392C594B-53C1-4EA2-95D6-13B98E7D16DA}"/>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30" name="Straight Connector 1729">
                <a:extLst>
                  <a:ext uri="{FF2B5EF4-FFF2-40B4-BE49-F238E27FC236}">
                    <a16:creationId xmlns:a16="http://schemas.microsoft.com/office/drawing/2014/main" id="{F56FF295-25C8-4478-AD38-A2C2E5824830}"/>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1" name="Straight Connector 1730">
                <a:extLst>
                  <a:ext uri="{FF2B5EF4-FFF2-40B4-BE49-F238E27FC236}">
                    <a16:creationId xmlns:a16="http://schemas.microsoft.com/office/drawing/2014/main" id="{142BBCA3-0F62-431A-AA51-3EA00465D42F}"/>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2" name="Straight Connector 1731">
                <a:extLst>
                  <a:ext uri="{FF2B5EF4-FFF2-40B4-BE49-F238E27FC236}">
                    <a16:creationId xmlns:a16="http://schemas.microsoft.com/office/drawing/2014/main" id="{3FDD423E-03C4-4DFB-B428-1C654C58293C}"/>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72" name="Group 1671">
              <a:extLst>
                <a:ext uri="{FF2B5EF4-FFF2-40B4-BE49-F238E27FC236}">
                  <a16:creationId xmlns:a16="http://schemas.microsoft.com/office/drawing/2014/main" id="{405CC6E1-2864-4A79-928F-10CD714C4B3C}"/>
                </a:ext>
              </a:extLst>
            </p:cNvPr>
            <p:cNvGrpSpPr/>
            <p:nvPr/>
          </p:nvGrpSpPr>
          <p:grpSpPr>
            <a:xfrm>
              <a:off x="570131" y="3325720"/>
              <a:ext cx="876384" cy="247551"/>
              <a:chOff x="6173066" y="1041163"/>
              <a:chExt cx="1389784" cy="392570"/>
            </a:xfrm>
          </p:grpSpPr>
          <p:sp>
            <p:nvSpPr>
              <p:cNvPr id="1723" name="Rectangle: Rounded Corners 1722">
                <a:extLst>
                  <a:ext uri="{FF2B5EF4-FFF2-40B4-BE49-F238E27FC236}">
                    <a16:creationId xmlns:a16="http://schemas.microsoft.com/office/drawing/2014/main" id="{A3826A44-375B-479C-B54D-D85E066E83DA}"/>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4" name="Oval 1723">
                <a:extLst>
                  <a:ext uri="{FF2B5EF4-FFF2-40B4-BE49-F238E27FC236}">
                    <a16:creationId xmlns:a16="http://schemas.microsoft.com/office/drawing/2014/main" id="{3A7B2024-2F42-4EAA-BA3C-50FFBC2393C3}"/>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25" name="Straight Connector 1724">
                <a:extLst>
                  <a:ext uri="{FF2B5EF4-FFF2-40B4-BE49-F238E27FC236}">
                    <a16:creationId xmlns:a16="http://schemas.microsoft.com/office/drawing/2014/main" id="{6D0C8E9D-8E4D-4216-9019-FD9D42F1EA35}"/>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6" name="Straight Connector 1725">
                <a:extLst>
                  <a:ext uri="{FF2B5EF4-FFF2-40B4-BE49-F238E27FC236}">
                    <a16:creationId xmlns:a16="http://schemas.microsoft.com/office/drawing/2014/main" id="{3CBF11FB-1E87-4687-8B77-C2C166038402}"/>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7" name="Straight Connector 1726">
                <a:extLst>
                  <a:ext uri="{FF2B5EF4-FFF2-40B4-BE49-F238E27FC236}">
                    <a16:creationId xmlns:a16="http://schemas.microsoft.com/office/drawing/2014/main" id="{2B437885-9B6B-449D-B878-3FEA7DF89663}"/>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73" name="Rectangle 1672">
              <a:extLst>
                <a:ext uri="{FF2B5EF4-FFF2-40B4-BE49-F238E27FC236}">
                  <a16:creationId xmlns:a16="http://schemas.microsoft.com/office/drawing/2014/main" id="{A3B6EA25-272A-4DF9-B695-BB18688C1FA0}"/>
                </a:ext>
              </a:extLst>
            </p:cNvPr>
            <p:cNvSpPr/>
            <p:nvPr/>
          </p:nvSpPr>
          <p:spPr>
            <a:xfrm>
              <a:off x="689115" y="2563804"/>
              <a:ext cx="707885" cy="346771"/>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4" name="TextBox 1673">
              <a:extLst>
                <a:ext uri="{FF2B5EF4-FFF2-40B4-BE49-F238E27FC236}">
                  <a16:creationId xmlns:a16="http://schemas.microsoft.com/office/drawing/2014/main" id="{2F1F5202-BA02-49E0-BF8D-C914DFC5CD73}"/>
                </a:ext>
              </a:extLst>
            </p:cNvPr>
            <p:cNvSpPr txBox="1"/>
            <p:nvPr/>
          </p:nvSpPr>
          <p:spPr>
            <a:xfrm>
              <a:off x="762002" y="2611512"/>
              <a:ext cx="582391" cy="30994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grpSp>
          <p:nvGrpSpPr>
            <p:cNvPr id="1675" name="Group 1674">
              <a:extLst>
                <a:ext uri="{FF2B5EF4-FFF2-40B4-BE49-F238E27FC236}">
                  <a16:creationId xmlns:a16="http://schemas.microsoft.com/office/drawing/2014/main" id="{4853AAF6-C663-4C09-B7D8-408DA1A30044}"/>
                </a:ext>
              </a:extLst>
            </p:cNvPr>
            <p:cNvGrpSpPr/>
            <p:nvPr/>
          </p:nvGrpSpPr>
          <p:grpSpPr>
            <a:xfrm>
              <a:off x="570131" y="3691740"/>
              <a:ext cx="876384" cy="247551"/>
              <a:chOff x="6173066" y="1041163"/>
              <a:chExt cx="1389784" cy="392570"/>
            </a:xfrm>
          </p:grpSpPr>
          <p:sp>
            <p:nvSpPr>
              <p:cNvPr id="1718" name="Rectangle: Rounded Corners 1717">
                <a:extLst>
                  <a:ext uri="{FF2B5EF4-FFF2-40B4-BE49-F238E27FC236}">
                    <a16:creationId xmlns:a16="http://schemas.microsoft.com/office/drawing/2014/main" id="{AE51EA2A-6171-419E-B847-075F24BEA76E}"/>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9" name="Oval 1718">
                <a:extLst>
                  <a:ext uri="{FF2B5EF4-FFF2-40B4-BE49-F238E27FC236}">
                    <a16:creationId xmlns:a16="http://schemas.microsoft.com/office/drawing/2014/main" id="{6CA9E92E-02D9-49DC-84B6-349EB3F287D5}"/>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20" name="Straight Connector 1719">
                <a:extLst>
                  <a:ext uri="{FF2B5EF4-FFF2-40B4-BE49-F238E27FC236}">
                    <a16:creationId xmlns:a16="http://schemas.microsoft.com/office/drawing/2014/main" id="{5B6299DA-9853-4CB7-B1FC-8CEE21C51CAF}"/>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1" name="Straight Connector 1720">
                <a:extLst>
                  <a:ext uri="{FF2B5EF4-FFF2-40B4-BE49-F238E27FC236}">
                    <a16:creationId xmlns:a16="http://schemas.microsoft.com/office/drawing/2014/main" id="{544C2534-189C-43F5-A90D-82B724DFE33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2" name="Straight Connector 1721">
                <a:extLst>
                  <a:ext uri="{FF2B5EF4-FFF2-40B4-BE49-F238E27FC236}">
                    <a16:creationId xmlns:a16="http://schemas.microsoft.com/office/drawing/2014/main" id="{0D55F3B7-2772-4D33-B391-EE4786CD9400}"/>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76" name="Group 1675">
              <a:extLst>
                <a:ext uri="{FF2B5EF4-FFF2-40B4-BE49-F238E27FC236}">
                  <a16:creationId xmlns:a16="http://schemas.microsoft.com/office/drawing/2014/main" id="{351649DB-BD89-49FB-B4DB-1A8194AA3950}"/>
                </a:ext>
              </a:extLst>
            </p:cNvPr>
            <p:cNvGrpSpPr/>
            <p:nvPr/>
          </p:nvGrpSpPr>
          <p:grpSpPr>
            <a:xfrm>
              <a:off x="570131" y="4035982"/>
              <a:ext cx="876384" cy="247551"/>
              <a:chOff x="6173066" y="1041163"/>
              <a:chExt cx="1389784" cy="392570"/>
            </a:xfrm>
          </p:grpSpPr>
          <p:sp>
            <p:nvSpPr>
              <p:cNvPr id="1713" name="Rectangle: Rounded Corners 1712">
                <a:extLst>
                  <a:ext uri="{FF2B5EF4-FFF2-40B4-BE49-F238E27FC236}">
                    <a16:creationId xmlns:a16="http://schemas.microsoft.com/office/drawing/2014/main" id="{FC748C12-A301-4425-A45E-A76DAAC582E7}"/>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4" name="Oval 1713">
                <a:extLst>
                  <a:ext uri="{FF2B5EF4-FFF2-40B4-BE49-F238E27FC236}">
                    <a16:creationId xmlns:a16="http://schemas.microsoft.com/office/drawing/2014/main" id="{A74CBFD2-DA4F-4D31-B346-92A6FDEA20F3}"/>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5" name="Straight Connector 1714">
                <a:extLst>
                  <a:ext uri="{FF2B5EF4-FFF2-40B4-BE49-F238E27FC236}">
                    <a16:creationId xmlns:a16="http://schemas.microsoft.com/office/drawing/2014/main" id="{A96C7630-7E19-4A6A-A0A2-0DCC2D1DE143}"/>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6" name="Straight Connector 1715">
                <a:extLst>
                  <a:ext uri="{FF2B5EF4-FFF2-40B4-BE49-F238E27FC236}">
                    <a16:creationId xmlns:a16="http://schemas.microsoft.com/office/drawing/2014/main" id="{AA0118C3-B61C-4158-AA39-0CFE93D885AB}"/>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7" name="Straight Connector 1716">
                <a:extLst>
                  <a:ext uri="{FF2B5EF4-FFF2-40B4-BE49-F238E27FC236}">
                    <a16:creationId xmlns:a16="http://schemas.microsoft.com/office/drawing/2014/main" id="{D37F680C-3A0E-45E9-851D-19CEC465E343}"/>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77" name="Group 1676">
              <a:extLst>
                <a:ext uri="{FF2B5EF4-FFF2-40B4-BE49-F238E27FC236}">
                  <a16:creationId xmlns:a16="http://schemas.microsoft.com/office/drawing/2014/main" id="{B4F01FEE-6FAB-4EB5-A9BE-B2FFB935BBB5}"/>
                </a:ext>
              </a:extLst>
            </p:cNvPr>
            <p:cNvGrpSpPr/>
            <p:nvPr/>
          </p:nvGrpSpPr>
          <p:grpSpPr>
            <a:xfrm>
              <a:off x="570131" y="4402002"/>
              <a:ext cx="876384" cy="247551"/>
              <a:chOff x="6173066" y="1041163"/>
              <a:chExt cx="1389784" cy="392570"/>
            </a:xfrm>
          </p:grpSpPr>
          <p:sp>
            <p:nvSpPr>
              <p:cNvPr id="1708" name="Rectangle: Rounded Corners 1707">
                <a:extLst>
                  <a:ext uri="{FF2B5EF4-FFF2-40B4-BE49-F238E27FC236}">
                    <a16:creationId xmlns:a16="http://schemas.microsoft.com/office/drawing/2014/main" id="{CF54AE76-392E-4423-AF2B-2873A4A4C66E}"/>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9" name="Oval 1708">
                <a:extLst>
                  <a:ext uri="{FF2B5EF4-FFF2-40B4-BE49-F238E27FC236}">
                    <a16:creationId xmlns:a16="http://schemas.microsoft.com/office/drawing/2014/main" id="{EA3A59D0-C51A-4221-A587-4D9AE7938115}"/>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0" name="Straight Connector 1709">
                <a:extLst>
                  <a:ext uri="{FF2B5EF4-FFF2-40B4-BE49-F238E27FC236}">
                    <a16:creationId xmlns:a16="http://schemas.microsoft.com/office/drawing/2014/main" id="{E7C01435-DBEF-435A-BD7C-3C447530A6C4}"/>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1" name="Straight Connector 1710">
                <a:extLst>
                  <a:ext uri="{FF2B5EF4-FFF2-40B4-BE49-F238E27FC236}">
                    <a16:creationId xmlns:a16="http://schemas.microsoft.com/office/drawing/2014/main" id="{7743543D-8652-4F7F-B009-DC527E2AE630}"/>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2" name="Straight Connector 1711">
                <a:extLst>
                  <a:ext uri="{FF2B5EF4-FFF2-40B4-BE49-F238E27FC236}">
                    <a16:creationId xmlns:a16="http://schemas.microsoft.com/office/drawing/2014/main" id="{23630FE6-D41D-4080-80A3-D21777F53272}"/>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78" name="Group 1677">
              <a:extLst>
                <a:ext uri="{FF2B5EF4-FFF2-40B4-BE49-F238E27FC236}">
                  <a16:creationId xmlns:a16="http://schemas.microsoft.com/office/drawing/2014/main" id="{7F35BDB6-2845-4880-88F3-7C1466D10546}"/>
                </a:ext>
              </a:extLst>
            </p:cNvPr>
            <p:cNvGrpSpPr/>
            <p:nvPr/>
          </p:nvGrpSpPr>
          <p:grpSpPr>
            <a:xfrm>
              <a:off x="570131" y="4746244"/>
              <a:ext cx="876384" cy="247551"/>
              <a:chOff x="6173066" y="1041163"/>
              <a:chExt cx="1389784" cy="392570"/>
            </a:xfrm>
          </p:grpSpPr>
          <p:sp>
            <p:nvSpPr>
              <p:cNvPr id="1703" name="Rectangle: Rounded Corners 1702">
                <a:extLst>
                  <a:ext uri="{FF2B5EF4-FFF2-40B4-BE49-F238E27FC236}">
                    <a16:creationId xmlns:a16="http://schemas.microsoft.com/office/drawing/2014/main" id="{5D3733CB-5E14-40C1-85D0-9FE5E8B334D0}"/>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4" name="Oval 1703">
                <a:extLst>
                  <a:ext uri="{FF2B5EF4-FFF2-40B4-BE49-F238E27FC236}">
                    <a16:creationId xmlns:a16="http://schemas.microsoft.com/office/drawing/2014/main" id="{EBFE1AFF-7F22-4AB5-8022-47F62FE80346}"/>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05" name="Straight Connector 1704">
                <a:extLst>
                  <a:ext uri="{FF2B5EF4-FFF2-40B4-BE49-F238E27FC236}">
                    <a16:creationId xmlns:a16="http://schemas.microsoft.com/office/drawing/2014/main" id="{1AE76E39-4E7F-48ED-910B-8E3F1CE22CA3}"/>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6" name="Straight Connector 1705">
                <a:extLst>
                  <a:ext uri="{FF2B5EF4-FFF2-40B4-BE49-F238E27FC236}">
                    <a16:creationId xmlns:a16="http://schemas.microsoft.com/office/drawing/2014/main" id="{BB033228-7BE4-489C-B34D-D2BD42A234A3}"/>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7" name="Straight Connector 1706">
                <a:extLst>
                  <a:ext uri="{FF2B5EF4-FFF2-40B4-BE49-F238E27FC236}">
                    <a16:creationId xmlns:a16="http://schemas.microsoft.com/office/drawing/2014/main" id="{747CB686-F540-4447-A9F0-742B7D2D53E9}"/>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79" name="Group 1678">
              <a:extLst>
                <a:ext uri="{FF2B5EF4-FFF2-40B4-BE49-F238E27FC236}">
                  <a16:creationId xmlns:a16="http://schemas.microsoft.com/office/drawing/2014/main" id="{FA1DF4C4-0603-4FCC-8723-A71C947E504B}"/>
                </a:ext>
              </a:extLst>
            </p:cNvPr>
            <p:cNvGrpSpPr/>
            <p:nvPr/>
          </p:nvGrpSpPr>
          <p:grpSpPr>
            <a:xfrm>
              <a:off x="570131" y="5112264"/>
              <a:ext cx="876384" cy="247551"/>
              <a:chOff x="6173066" y="1041163"/>
              <a:chExt cx="1389784" cy="392570"/>
            </a:xfrm>
          </p:grpSpPr>
          <p:sp>
            <p:nvSpPr>
              <p:cNvPr id="1698" name="Rectangle: Rounded Corners 1697">
                <a:extLst>
                  <a:ext uri="{FF2B5EF4-FFF2-40B4-BE49-F238E27FC236}">
                    <a16:creationId xmlns:a16="http://schemas.microsoft.com/office/drawing/2014/main" id="{4640F4B2-1FC5-40BE-8325-875FC340EB5F}"/>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9" name="Oval 1698">
                <a:extLst>
                  <a:ext uri="{FF2B5EF4-FFF2-40B4-BE49-F238E27FC236}">
                    <a16:creationId xmlns:a16="http://schemas.microsoft.com/office/drawing/2014/main" id="{797681B3-F5B5-4D84-AA32-8F38741645D4}"/>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00" name="Straight Connector 1699">
                <a:extLst>
                  <a:ext uri="{FF2B5EF4-FFF2-40B4-BE49-F238E27FC236}">
                    <a16:creationId xmlns:a16="http://schemas.microsoft.com/office/drawing/2014/main" id="{C084C722-8F0D-4B5C-87AC-4CDF540A8B26}"/>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1" name="Straight Connector 1700">
                <a:extLst>
                  <a:ext uri="{FF2B5EF4-FFF2-40B4-BE49-F238E27FC236}">
                    <a16:creationId xmlns:a16="http://schemas.microsoft.com/office/drawing/2014/main" id="{E0DA6A48-4B85-429F-94B9-7B23A220705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2" name="Straight Connector 1701">
                <a:extLst>
                  <a:ext uri="{FF2B5EF4-FFF2-40B4-BE49-F238E27FC236}">
                    <a16:creationId xmlns:a16="http://schemas.microsoft.com/office/drawing/2014/main" id="{2D50C179-B31F-4A1F-B470-C457FBB7E9DD}"/>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80" name="Group 1679">
              <a:extLst>
                <a:ext uri="{FF2B5EF4-FFF2-40B4-BE49-F238E27FC236}">
                  <a16:creationId xmlns:a16="http://schemas.microsoft.com/office/drawing/2014/main" id="{EC25ECE3-1D15-4028-A5BA-A88EAF246BE5}"/>
                </a:ext>
              </a:extLst>
            </p:cNvPr>
            <p:cNvGrpSpPr/>
            <p:nvPr/>
          </p:nvGrpSpPr>
          <p:grpSpPr>
            <a:xfrm>
              <a:off x="570131" y="5456506"/>
              <a:ext cx="876384" cy="247551"/>
              <a:chOff x="6173066" y="1041163"/>
              <a:chExt cx="1389784" cy="392570"/>
            </a:xfrm>
          </p:grpSpPr>
          <p:sp>
            <p:nvSpPr>
              <p:cNvPr id="1693" name="Rectangle: Rounded Corners 1692">
                <a:extLst>
                  <a:ext uri="{FF2B5EF4-FFF2-40B4-BE49-F238E27FC236}">
                    <a16:creationId xmlns:a16="http://schemas.microsoft.com/office/drawing/2014/main" id="{1015BB69-94B6-44AC-A94E-B7745E89BB4C}"/>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4" name="Oval 1693">
                <a:extLst>
                  <a:ext uri="{FF2B5EF4-FFF2-40B4-BE49-F238E27FC236}">
                    <a16:creationId xmlns:a16="http://schemas.microsoft.com/office/drawing/2014/main" id="{95422A4B-B9C7-49C9-9C1E-25773CEBF5C9}"/>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95" name="Straight Connector 1694">
                <a:extLst>
                  <a:ext uri="{FF2B5EF4-FFF2-40B4-BE49-F238E27FC236}">
                    <a16:creationId xmlns:a16="http://schemas.microsoft.com/office/drawing/2014/main" id="{2BDB909D-AAC9-48BA-862F-0BD6BC3681BD}"/>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6" name="Straight Connector 1695">
                <a:extLst>
                  <a:ext uri="{FF2B5EF4-FFF2-40B4-BE49-F238E27FC236}">
                    <a16:creationId xmlns:a16="http://schemas.microsoft.com/office/drawing/2014/main" id="{F99B27ED-3B98-4D51-9A8A-4A47AEDA6C59}"/>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7" name="Straight Connector 1696">
                <a:extLst>
                  <a:ext uri="{FF2B5EF4-FFF2-40B4-BE49-F238E27FC236}">
                    <a16:creationId xmlns:a16="http://schemas.microsoft.com/office/drawing/2014/main" id="{D09F7ABF-F834-4FF4-BCA2-E65186565269}"/>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81" name="Group 1680">
              <a:extLst>
                <a:ext uri="{FF2B5EF4-FFF2-40B4-BE49-F238E27FC236}">
                  <a16:creationId xmlns:a16="http://schemas.microsoft.com/office/drawing/2014/main" id="{39B84219-CB53-406C-853D-E585A7AB3C22}"/>
                </a:ext>
              </a:extLst>
            </p:cNvPr>
            <p:cNvGrpSpPr/>
            <p:nvPr/>
          </p:nvGrpSpPr>
          <p:grpSpPr>
            <a:xfrm>
              <a:off x="570131" y="5822526"/>
              <a:ext cx="876384" cy="247551"/>
              <a:chOff x="6173066" y="1041163"/>
              <a:chExt cx="1389784" cy="392570"/>
            </a:xfrm>
          </p:grpSpPr>
          <p:sp>
            <p:nvSpPr>
              <p:cNvPr id="1688" name="Rectangle: Rounded Corners 1687">
                <a:extLst>
                  <a:ext uri="{FF2B5EF4-FFF2-40B4-BE49-F238E27FC236}">
                    <a16:creationId xmlns:a16="http://schemas.microsoft.com/office/drawing/2014/main" id="{52D60C96-F7F7-4F1C-BAC4-97FEEE9C28E7}"/>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9" name="Oval 1688">
                <a:extLst>
                  <a:ext uri="{FF2B5EF4-FFF2-40B4-BE49-F238E27FC236}">
                    <a16:creationId xmlns:a16="http://schemas.microsoft.com/office/drawing/2014/main" id="{9BB4E209-4C02-4CB0-8CFB-D73AFF0EB97F}"/>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90" name="Straight Connector 1689">
                <a:extLst>
                  <a:ext uri="{FF2B5EF4-FFF2-40B4-BE49-F238E27FC236}">
                    <a16:creationId xmlns:a16="http://schemas.microsoft.com/office/drawing/2014/main" id="{A53DE850-9E9F-42FE-9877-55D166B0BFA8}"/>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1" name="Straight Connector 1690">
                <a:extLst>
                  <a:ext uri="{FF2B5EF4-FFF2-40B4-BE49-F238E27FC236}">
                    <a16:creationId xmlns:a16="http://schemas.microsoft.com/office/drawing/2014/main" id="{95CDDB75-2143-455D-AFEF-832CDECDC9B8}"/>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2" name="Straight Connector 1691">
                <a:extLst>
                  <a:ext uri="{FF2B5EF4-FFF2-40B4-BE49-F238E27FC236}">
                    <a16:creationId xmlns:a16="http://schemas.microsoft.com/office/drawing/2014/main" id="{79CBA50B-344A-4848-87F4-31CAA5990412}"/>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82" name="Group 1681">
              <a:extLst>
                <a:ext uri="{FF2B5EF4-FFF2-40B4-BE49-F238E27FC236}">
                  <a16:creationId xmlns:a16="http://schemas.microsoft.com/office/drawing/2014/main" id="{B839D60E-FB5B-497A-9BC5-A27A401EF11B}"/>
                </a:ext>
              </a:extLst>
            </p:cNvPr>
            <p:cNvGrpSpPr/>
            <p:nvPr/>
          </p:nvGrpSpPr>
          <p:grpSpPr>
            <a:xfrm>
              <a:off x="570131" y="6166768"/>
              <a:ext cx="876384" cy="247551"/>
              <a:chOff x="6173066" y="1041163"/>
              <a:chExt cx="1389784" cy="392570"/>
            </a:xfrm>
          </p:grpSpPr>
          <p:sp>
            <p:nvSpPr>
              <p:cNvPr id="1683" name="Rectangle: Rounded Corners 1682">
                <a:extLst>
                  <a:ext uri="{FF2B5EF4-FFF2-40B4-BE49-F238E27FC236}">
                    <a16:creationId xmlns:a16="http://schemas.microsoft.com/office/drawing/2014/main" id="{172D4A32-DAE3-48F0-9476-7584F4729AD1}"/>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4" name="Oval 1683">
                <a:extLst>
                  <a:ext uri="{FF2B5EF4-FFF2-40B4-BE49-F238E27FC236}">
                    <a16:creationId xmlns:a16="http://schemas.microsoft.com/office/drawing/2014/main" id="{DFCCCB61-A420-4D6E-BBF8-7C2EF42E6654}"/>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85" name="Straight Connector 1684">
                <a:extLst>
                  <a:ext uri="{FF2B5EF4-FFF2-40B4-BE49-F238E27FC236}">
                    <a16:creationId xmlns:a16="http://schemas.microsoft.com/office/drawing/2014/main" id="{1D909400-838B-4F0D-8904-B95E8BE82551}"/>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6" name="Straight Connector 1685">
                <a:extLst>
                  <a:ext uri="{FF2B5EF4-FFF2-40B4-BE49-F238E27FC236}">
                    <a16:creationId xmlns:a16="http://schemas.microsoft.com/office/drawing/2014/main" id="{68048167-A8E5-4CDF-A13D-00ABCE8A24A3}"/>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7" name="Straight Connector 1686">
                <a:extLst>
                  <a:ext uri="{FF2B5EF4-FFF2-40B4-BE49-F238E27FC236}">
                    <a16:creationId xmlns:a16="http://schemas.microsoft.com/office/drawing/2014/main" id="{58C9D084-0BBD-4940-AB25-D280D84A168A}"/>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733" name="Group 1732">
            <a:extLst>
              <a:ext uri="{FF2B5EF4-FFF2-40B4-BE49-F238E27FC236}">
                <a16:creationId xmlns:a16="http://schemas.microsoft.com/office/drawing/2014/main" id="{2C3CBEB3-3A5E-47DB-846E-4DECF7254D8C}"/>
              </a:ext>
            </a:extLst>
          </p:cNvPr>
          <p:cNvGrpSpPr/>
          <p:nvPr/>
        </p:nvGrpSpPr>
        <p:grpSpPr>
          <a:xfrm>
            <a:off x="6223276" y="4730948"/>
            <a:ext cx="552121" cy="1964088"/>
            <a:chOff x="460743" y="2563804"/>
            <a:chExt cx="1112026" cy="3955868"/>
          </a:xfrm>
        </p:grpSpPr>
        <p:sp>
          <p:nvSpPr>
            <p:cNvPr id="1734" name="Rectangle 1733">
              <a:extLst>
                <a:ext uri="{FF2B5EF4-FFF2-40B4-BE49-F238E27FC236}">
                  <a16:creationId xmlns:a16="http://schemas.microsoft.com/office/drawing/2014/main" id="{94DBB733-3986-4297-B9F2-8A3F8FE17FC2}"/>
                </a:ext>
              </a:extLst>
            </p:cNvPr>
            <p:cNvSpPr/>
            <p:nvPr/>
          </p:nvSpPr>
          <p:spPr>
            <a:xfrm>
              <a:off x="460743" y="2910575"/>
              <a:ext cx="1112026" cy="3609097"/>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5" name="Group 1734">
              <a:extLst>
                <a:ext uri="{FF2B5EF4-FFF2-40B4-BE49-F238E27FC236}">
                  <a16:creationId xmlns:a16="http://schemas.microsoft.com/office/drawing/2014/main" id="{1BCF0CEC-EB9F-4A08-86FA-4D4E795D4018}"/>
                </a:ext>
              </a:extLst>
            </p:cNvPr>
            <p:cNvGrpSpPr/>
            <p:nvPr/>
          </p:nvGrpSpPr>
          <p:grpSpPr>
            <a:xfrm>
              <a:off x="570131" y="2981478"/>
              <a:ext cx="876384" cy="247551"/>
              <a:chOff x="6173066" y="1041163"/>
              <a:chExt cx="1389784" cy="392570"/>
            </a:xfrm>
          </p:grpSpPr>
          <p:sp>
            <p:nvSpPr>
              <p:cNvPr id="1792" name="Rectangle: Rounded Corners 1791">
                <a:extLst>
                  <a:ext uri="{FF2B5EF4-FFF2-40B4-BE49-F238E27FC236}">
                    <a16:creationId xmlns:a16="http://schemas.microsoft.com/office/drawing/2014/main" id="{F50F6953-DB2C-442D-85E5-268B6D38895D}"/>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3" name="Oval 1792">
                <a:extLst>
                  <a:ext uri="{FF2B5EF4-FFF2-40B4-BE49-F238E27FC236}">
                    <a16:creationId xmlns:a16="http://schemas.microsoft.com/office/drawing/2014/main" id="{3A0BABAD-334A-42CF-AD42-321DB750A571}"/>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94" name="Straight Connector 1793">
                <a:extLst>
                  <a:ext uri="{FF2B5EF4-FFF2-40B4-BE49-F238E27FC236}">
                    <a16:creationId xmlns:a16="http://schemas.microsoft.com/office/drawing/2014/main" id="{3372388A-F9E8-4CA1-807A-DCE7B47C6631}"/>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5" name="Straight Connector 1794">
                <a:extLst>
                  <a:ext uri="{FF2B5EF4-FFF2-40B4-BE49-F238E27FC236}">
                    <a16:creationId xmlns:a16="http://schemas.microsoft.com/office/drawing/2014/main" id="{9ECF73A6-8A45-46AD-9648-170AFA002B78}"/>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6" name="Straight Connector 1795">
                <a:extLst>
                  <a:ext uri="{FF2B5EF4-FFF2-40B4-BE49-F238E27FC236}">
                    <a16:creationId xmlns:a16="http://schemas.microsoft.com/office/drawing/2014/main" id="{BCE62B96-873D-441E-997D-F1723FFF3D8E}"/>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36" name="Group 1735">
              <a:extLst>
                <a:ext uri="{FF2B5EF4-FFF2-40B4-BE49-F238E27FC236}">
                  <a16:creationId xmlns:a16="http://schemas.microsoft.com/office/drawing/2014/main" id="{CF8628D3-733C-4326-B423-5277D2E243B2}"/>
                </a:ext>
              </a:extLst>
            </p:cNvPr>
            <p:cNvGrpSpPr/>
            <p:nvPr/>
          </p:nvGrpSpPr>
          <p:grpSpPr>
            <a:xfrm>
              <a:off x="570131" y="3325720"/>
              <a:ext cx="876384" cy="247551"/>
              <a:chOff x="6173066" y="1041163"/>
              <a:chExt cx="1389784" cy="392570"/>
            </a:xfrm>
          </p:grpSpPr>
          <p:sp>
            <p:nvSpPr>
              <p:cNvPr id="1787" name="Rectangle: Rounded Corners 1786">
                <a:extLst>
                  <a:ext uri="{FF2B5EF4-FFF2-40B4-BE49-F238E27FC236}">
                    <a16:creationId xmlns:a16="http://schemas.microsoft.com/office/drawing/2014/main" id="{8F883B01-2199-46BB-8C70-0926CC83CAB4}"/>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8" name="Oval 1787">
                <a:extLst>
                  <a:ext uri="{FF2B5EF4-FFF2-40B4-BE49-F238E27FC236}">
                    <a16:creationId xmlns:a16="http://schemas.microsoft.com/office/drawing/2014/main" id="{07B3C305-E8A8-4B6B-B0CD-1E272BC5AB2C}"/>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89" name="Straight Connector 1788">
                <a:extLst>
                  <a:ext uri="{FF2B5EF4-FFF2-40B4-BE49-F238E27FC236}">
                    <a16:creationId xmlns:a16="http://schemas.microsoft.com/office/drawing/2014/main" id="{CADE56E5-C084-4CE1-ABFC-372FB5722EC2}"/>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0" name="Straight Connector 1789">
                <a:extLst>
                  <a:ext uri="{FF2B5EF4-FFF2-40B4-BE49-F238E27FC236}">
                    <a16:creationId xmlns:a16="http://schemas.microsoft.com/office/drawing/2014/main" id="{9E0C7BEA-0C26-47AD-A68D-D7C433623ADD}"/>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1" name="Straight Connector 1790">
                <a:extLst>
                  <a:ext uri="{FF2B5EF4-FFF2-40B4-BE49-F238E27FC236}">
                    <a16:creationId xmlns:a16="http://schemas.microsoft.com/office/drawing/2014/main" id="{C33383A7-DEA1-4AC5-9F7A-C6687E72F4D0}"/>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37" name="Rectangle 1736">
              <a:extLst>
                <a:ext uri="{FF2B5EF4-FFF2-40B4-BE49-F238E27FC236}">
                  <a16:creationId xmlns:a16="http://schemas.microsoft.com/office/drawing/2014/main" id="{66797F59-E696-491E-8AAE-00850A5C27B0}"/>
                </a:ext>
              </a:extLst>
            </p:cNvPr>
            <p:cNvSpPr/>
            <p:nvPr/>
          </p:nvSpPr>
          <p:spPr>
            <a:xfrm>
              <a:off x="689115" y="2563804"/>
              <a:ext cx="707885" cy="346771"/>
            </a:xfrm>
            <a:prstGeom prst="rect">
              <a:avLst/>
            </a:prstGeom>
            <a:solidFill>
              <a:schemeClr val="accent1">
                <a:lumMod val="20000"/>
                <a:lumOff val="80000"/>
              </a:scheme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8" name="TextBox 1737">
              <a:extLst>
                <a:ext uri="{FF2B5EF4-FFF2-40B4-BE49-F238E27FC236}">
                  <a16:creationId xmlns:a16="http://schemas.microsoft.com/office/drawing/2014/main" id="{1D888607-F69E-4663-8025-D100286D2AE5}"/>
                </a:ext>
              </a:extLst>
            </p:cNvPr>
            <p:cNvSpPr txBox="1"/>
            <p:nvPr/>
          </p:nvSpPr>
          <p:spPr>
            <a:xfrm>
              <a:off x="762002" y="2611512"/>
              <a:ext cx="582391" cy="30994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TOR</a:t>
              </a:r>
            </a:p>
          </p:txBody>
        </p:sp>
        <p:grpSp>
          <p:nvGrpSpPr>
            <p:cNvPr id="1739" name="Group 1738">
              <a:extLst>
                <a:ext uri="{FF2B5EF4-FFF2-40B4-BE49-F238E27FC236}">
                  <a16:creationId xmlns:a16="http://schemas.microsoft.com/office/drawing/2014/main" id="{9C47AA21-FC41-4D50-8843-592FE7CE3016}"/>
                </a:ext>
              </a:extLst>
            </p:cNvPr>
            <p:cNvGrpSpPr/>
            <p:nvPr/>
          </p:nvGrpSpPr>
          <p:grpSpPr>
            <a:xfrm>
              <a:off x="570131" y="3691740"/>
              <a:ext cx="876384" cy="247551"/>
              <a:chOff x="6173066" y="1041163"/>
              <a:chExt cx="1389784" cy="392570"/>
            </a:xfrm>
          </p:grpSpPr>
          <p:sp>
            <p:nvSpPr>
              <p:cNvPr id="1782" name="Rectangle: Rounded Corners 1781">
                <a:extLst>
                  <a:ext uri="{FF2B5EF4-FFF2-40B4-BE49-F238E27FC236}">
                    <a16:creationId xmlns:a16="http://schemas.microsoft.com/office/drawing/2014/main" id="{7C0E3750-471E-44C5-A177-F85A84EB21F2}"/>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3" name="Oval 1782">
                <a:extLst>
                  <a:ext uri="{FF2B5EF4-FFF2-40B4-BE49-F238E27FC236}">
                    <a16:creationId xmlns:a16="http://schemas.microsoft.com/office/drawing/2014/main" id="{AC3A73A6-7534-4BDB-82D5-6C19D9F56496}"/>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84" name="Straight Connector 1783">
                <a:extLst>
                  <a:ext uri="{FF2B5EF4-FFF2-40B4-BE49-F238E27FC236}">
                    <a16:creationId xmlns:a16="http://schemas.microsoft.com/office/drawing/2014/main" id="{0D7A1A93-808C-4762-95E1-9D271FBE6973}"/>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5" name="Straight Connector 1784">
                <a:extLst>
                  <a:ext uri="{FF2B5EF4-FFF2-40B4-BE49-F238E27FC236}">
                    <a16:creationId xmlns:a16="http://schemas.microsoft.com/office/drawing/2014/main" id="{9B96BF4A-3A12-4E5A-8C88-A4DAC0CC0014}"/>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6" name="Straight Connector 1785">
                <a:extLst>
                  <a:ext uri="{FF2B5EF4-FFF2-40B4-BE49-F238E27FC236}">
                    <a16:creationId xmlns:a16="http://schemas.microsoft.com/office/drawing/2014/main" id="{87825331-F032-4867-B07D-285B7C3C64F3}"/>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40" name="Group 1739">
              <a:extLst>
                <a:ext uri="{FF2B5EF4-FFF2-40B4-BE49-F238E27FC236}">
                  <a16:creationId xmlns:a16="http://schemas.microsoft.com/office/drawing/2014/main" id="{271E1499-14BC-4145-BDC0-87C85AC0E629}"/>
                </a:ext>
              </a:extLst>
            </p:cNvPr>
            <p:cNvGrpSpPr/>
            <p:nvPr/>
          </p:nvGrpSpPr>
          <p:grpSpPr>
            <a:xfrm>
              <a:off x="570131" y="4035982"/>
              <a:ext cx="876384" cy="247551"/>
              <a:chOff x="6173066" y="1041163"/>
              <a:chExt cx="1389784" cy="392570"/>
            </a:xfrm>
          </p:grpSpPr>
          <p:sp>
            <p:nvSpPr>
              <p:cNvPr id="1777" name="Rectangle: Rounded Corners 1776">
                <a:extLst>
                  <a:ext uri="{FF2B5EF4-FFF2-40B4-BE49-F238E27FC236}">
                    <a16:creationId xmlns:a16="http://schemas.microsoft.com/office/drawing/2014/main" id="{089119C2-8DE3-4E8F-B1AF-69104335B6AF}"/>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8" name="Oval 1777">
                <a:extLst>
                  <a:ext uri="{FF2B5EF4-FFF2-40B4-BE49-F238E27FC236}">
                    <a16:creationId xmlns:a16="http://schemas.microsoft.com/office/drawing/2014/main" id="{E959FDDF-CBEC-435F-B394-19A0DC149BBA}"/>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79" name="Straight Connector 1778">
                <a:extLst>
                  <a:ext uri="{FF2B5EF4-FFF2-40B4-BE49-F238E27FC236}">
                    <a16:creationId xmlns:a16="http://schemas.microsoft.com/office/drawing/2014/main" id="{83F07161-96EC-4DAB-8D36-7C54DD0E03B9}"/>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0" name="Straight Connector 1779">
                <a:extLst>
                  <a:ext uri="{FF2B5EF4-FFF2-40B4-BE49-F238E27FC236}">
                    <a16:creationId xmlns:a16="http://schemas.microsoft.com/office/drawing/2014/main" id="{89047E46-F4E3-49D2-B5EE-4A966D44F89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1" name="Straight Connector 1780">
                <a:extLst>
                  <a:ext uri="{FF2B5EF4-FFF2-40B4-BE49-F238E27FC236}">
                    <a16:creationId xmlns:a16="http://schemas.microsoft.com/office/drawing/2014/main" id="{1552FC92-3D8B-407A-A5F1-88AB61E92816}"/>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41" name="Group 1740">
              <a:extLst>
                <a:ext uri="{FF2B5EF4-FFF2-40B4-BE49-F238E27FC236}">
                  <a16:creationId xmlns:a16="http://schemas.microsoft.com/office/drawing/2014/main" id="{04C324B9-2EE0-4B9F-8522-86DBA72A7A01}"/>
                </a:ext>
              </a:extLst>
            </p:cNvPr>
            <p:cNvGrpSpPr/>
            <p:nvPr/>
          </p:nvGrpSpPr>
          <p:grpSpPr>
            <a:xfrm>
              <a:off x="570131" y="4402002"/>
              <a:ext cx="876384" cy="247551"/>
              <a:chOff x="6173066" y="1041163"/>
              <a:chExt cx="1389784" cy="392570"/>
            </a:xfrm>
          </p:grpSpPr>
          <p:sp>
            <p:nvSpPr>
              <p:cNvPr id="1772" name="Rectangle: Rounded Corners 1771">
                <a:extLst>
                  <a:ext uri="{FF2B5EF4-FFF2-40B4-BE49-F238E27FC236}">
                    <a16:creationId xmlns:a16="http://schemas.microsoft.com/office/drawing/2014/main" id="{DCC825D7-5CD4-487B-B9BB-EBA98ECADB15}"/>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3" name="Oval 1772">
                <a:extLst>
                  <a:ext uri="{FF2B5EF4-FFF2-40B4-BE49-F238E27FC236}">
                    <a16:creationId xmlns:a16="http://schemas.microsoft.com/office/drawing/2014/main" id="{E487AE3A-44A5-4269-9F02-DBD13E8AC0AB}"/>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74" name="Straight Connector 1773">
                <a:extLst>
                  <a:ext uri="{FF2B5EF4-FFF2-40B4-BE49-F238E27FC236}">
                    <a16:creationId xmlns:a16="http://schemas.microsoft.com/office/drawing/2014/main" id="{3BF87E60-F46E-41FD-9477-6C306F2AA068}"/>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5" name="Straight Connector 1774">
                <a:extLst>
                  <a:ext uri="{FF2B5EF4-FFF2-40B4-BE49-F238E27FC236}">
                    <a16:creationId xmlns:a16="http://schemas.microsoft.com/office/drawing/2014/main" id="{4391FA29-B8C5-4923-8E97-DCCD5548E035}"/>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6" name="Straight Connector 1775">
                <a:extLst>
                  <a:ext uri="{FF2B5EF4-FFF2-40B4-BE49-F238E27FC236}">
                    <a16:creationId xmlns:a16="http://schemas.microsoft.com/office/drawing/2014/main" id="{4BFF06BB-6A9D-441A-A068-51CCAAC4A6AD}"/>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42" name="Group 1741">
              <a:extLst>
                <a:ext uri="{FF2B5EF4-FFF2-40B4-BE49-F238E27FC236}">
                  <a16:creationId xmlns:a16="http://schemas.microsoft.com/office/drawing/2014/main" id="{01B3410B-AC1F-47D8-A661-1156EB8EC05F}"/>
                </a:ext>
              </a:extLst>
            </p:cNvPr>
            <p:cNvGrpSpPr/>
            <p:nvPr/>
          </p:nvGrpSpPr>
          <p:grpSpPr>
            <a:xfrm>
              <a:off x="570131" y="4746244"/>
              <a:ext cx="876384" cy="247551"/>
              <a:chOff x="6173066" y="1041163"/>
              <a:chExt cx="1389784" cy="392570"/>
            </a:xfrm>
          </p:grpSpPr>
          <p:sp>
            <p:nvSpPr>
              <p:cNvPr id="1767" name="Rectangle: Rounded Corners 1766">
                <a:extLst>
                  <a:ext uri="{FF2B5EF4-FFF2-40B4-BE49-F238E27FC236}">
                    <a16:creationId xmlns:a16="http://schemas.microsoft.com/office/drawing/2014/main" id="{FD451C5D-0BA3-48D4-A2B7-50EE95889F2B}"/>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8" name="Oval 1767">
                <a:extLst>
                  <a:ext uri="{FF2B5EF4-FFF2-40B4-BE49-F238E27FC236}">
                    <a16:creationId xmlns:a16="http://schemas.microsoft.com/office/drawing/2014/main" id="{827866F7-1D84-41BC-BC18-C4AF7942F539}"/>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69" name="Straight Connector 1768">
                <a:extLst>
                  <a:ext uri="{FF2B5EF4-FFF2-40B4-BE49-F238E27FC236}">
                    <a16:creationId xmlns:a16="http://schemas.microsoft.com/office/drawing/2014/main" id="{78F110C5-70DB-4424-B7A2-FD2D9E9C8E18}"/>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0" name="Straight Connector 1769">
                <a:extLst>
                  <a:ext uri="{FF2B5EF4-FFF2-40B4-BE49-F238E27FC236}">
                    <a16:creationId xmlns:a16="http://schemas.microsoft.com/office/drawing/2014/main" id="{A0B24C1C-71DC-4E7B-B18F-6BF9290FF7FB}"/>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1" name="Straight Connector 1770">
                <a:extLst>
                  <a:ext uri="{FF2B5EF4-FFF2-40B4-BE49-F238E27FC236}">
                    <a16:creationId xmlns:a16="http://schemas.microsoft.com/office/drawing/2014/main" id="{C31390A3-D24E-4123-8C10-DE3D3F07993A}"/>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43" name="Group 1742">
              <a:extLst>
                <a:ext uri="{FF2B5EF4-FFF2-40B4-BE49-F238E27FC236}">
                  <a16:creationId xmlns:a16="http://schemas.microsoft.com/office/drawing/2014/main" id="{AFB631CC-087F-4B59-B657-2DDA0C236851}"/>
                </a:ext>
              </a:extLst>
            </p:cNvPr>
            <p:cNvGrpSpPr/>
            <p:nvPr/>
          </p:nvGrpSpPr>
          <p:grpSpPr>
            <a:xfrm>
              <a:off x="570131" y="5112264"/>
              <a:ext cx="876384" cy="247551"/>
              <a:chOff x="6173066" y="1041163"/>
              <a:chExt cx="1389784" cy="392570"/>
            </a:xfrm>
          </p:grpSpPr>
          <p:sp>
            <p:nvSpPr>
              <p:cNvPr id="1762" name="Rectangle: Rounded Corners 1761">
                <a:extLst>
                  <a:ext uri="{FF2B5EF4-FFF2-40B4-BE49-F238E27FC236}">
                    <a16:creationId xmlns:a16="http://schemas.microsoft.com/office/drawing/2014/main" id="{C6E73CF0-7C06-4A19-B164-5C619A2B44CE}"/>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3" name="Oval 1762">
                <a:extLst>
                  <a:ext uri="{FF2B5EF4-FFF2-40B4-BE49-F238E27FC236}">
                    <a16:creationId xmlns:a16="http://schemas.microsoft.com/office/drawing/2014/main" id="{D84177EF-81F4-49CD-8ED1-9103D473F310}"/>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64" name="Straight Connector 1763">
                <a:extLst>
                  <a:ext uri="{FF2B5EF4-FFF2-40B4-BE49-F238E27FC236}">
                    <a16:creationId xmlns:a16="http://schemas.microsoft.com/office/drawing/2014/main" id="{23770C48-ED1B-4651-A107-ED577B7BFDF3}"/>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5" name="Straight Connector 1764">
                <a:extLst>
                  <a:ext uri="{FF2B5EF4-FFF2-40B4-BE49-F238E27FC236}">
                    <a16:creationId xmlns:a16="http://schemas.microsoft.com/office/drawing/2014/main" id="{36B303FF-B809-4F3B-ACC6-E01A1F40E5C8}"/>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6" name="Straight Connector 1765">
                <a:extLst>
                  <a:ext uri="{FF2B5EF4-FFF2-40B4-BE49-F238E27FC236}">
                    <a16:creationId xmlns:a16="http://schemas.microsoft.com/office/drawing/2014/main" id="{C5490481-18EA-4673-83D1-C4B0AD1BFC67}"/>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44" name="Group 1743">
              <a:extLst>
                <a:ext uri="{FF2B5EF4-FFF2-40B4-BE49-F238E27FC236}">
                  <a16:creationId xmlns:a16="http://schemas.microsoft.com/office/drawing/2014/main" id="{45056B2F-B8A4-45EE-8581-4763C3A1B91F}"/>
                </a:ext>
              </a:extLst>
            </p:cNvPr>
            <p:cNvGrpSpPr/>
            <p:nvPr/>
          </p:nvGrpSpPr>
          <p:grpSpPr>
            <a:xfrm>
              <a:off x="570131" y="5456506"/>
              <a:ext cx="876384" cy="247551"/>
              <a:chOff x="6173066" y="1041163"/>
              <a:chExt cx="1389784" cy="392570"/>
            </a:xfrm>
          </p:grpSpPr>
          <p:sp>
            <p:nvSpPr>
              <p:cNvPr id="1757" name="Rectangle: Rounded Corners 1756">
                <a:extLst>
                  <a:ext uri="{FF2B5EF4-FFF2-40B4-BE49-F238E27FC236}">
                    <a16:creationId xmlns:a16="http://schemas.microsoft.com/office/drawing/2014/main" id="{D511F3F7-42AE-48E0-8A6A-AB391074AE9D}"/>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8" name="Oval 1757">
                <a:extLst>
                  <a:ext uri="{FF2B5EF4-FFF2-40B4-BE49-F238E27FC236}">
                    <a16:creationId xmlns:a16="http://schemas.microsoft.com/office/drawing/2014/main" id="{9A5E4794-E658-4498-9528-93DDCDFF2CD5}"/>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59" name="Straight Connector 1758">
                <a:extLst>
                  <a:ext uri="{FF2B5EF4-FFF2-40B4-BE49-F238E27FC236}">
                    <a16:creationId xmlns:a16="http://schemas.microsoft.com/office/drawing/2014/main" id="{57F8D9B3-5BCE-4187-A897-4EBEF978A9DB}"/>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0" name="Straight Connector 1759">
                <a:extLst>
                  <a:ext uri="{FF2B5EF4-FFF2-40B4-BE49-F238E27FC236}">
                    <a16:creationId xmlns:a16="http://schemas.microsoft.com/office/drawing/2014/main" id="{159C89A1-6469-4D4F-8760-79958804750A}"/>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1" name="Straight Connector 1760">
                <a:extLst>
                  <a:ext uri="{FF2B5EF4-FFF2-40B4-BE49-F238E27FC236}">
                    <a16:creationId xmlns:a16="http://schemas.microsoft.com/office/drawing/2014/main" id="{0EEAF897-39B7-4BC4-8ED0-9F0CC532A961}"/>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45" name="Group 1744">
              <a:extLst>
                <a:ext uri="{FF2B5EF4-FFF2-40B4-BE49-F238E27FC236}">
                  <a16:creationId xmlns:a16="http://schemas.microsoft.com/office/drawing/2014/main" id="{C978EE3F-981B-4CDC-888D-F829E2707186}"/>
                </a:ext>
              </a:extLst>
            </p:cNvPr>
            <p:cNvGrpSpPr/>
            <p:nvPr/>
          </p:nvGrpSpPr>
          <p:grpSpPr>
            <a:xfrm>
              <a:off x="570131" y="5822526"/>
              <a:ext cx="876384" cy="247551"/>
              <a:chOff x="6173066" y="1041163"/>
              <a:chExt cx="1389784" cy="392570"/>
            </a:xfrm>
          </p:grpSpPr>
          <p:sp>
            <p:nvSpPr>
              <p:cNvPr id="1752" name="Rectangle: Rounded Corners 1751">
                <a:extLst>
                  <a:ext uri="{FF2B5EF4-FFF2-40B4-BE49-F238E27FC236}">
                    <a16:creationId xmlns:a16="http://schemas.microsoft.com/office/drawing/2014/main" id="{47E53F88-323D-4BA5-A863-8B9BC89934D7}"/>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3" name="Oval 1752">
                <a:extLst>
                  <a:ext uri="{FF2B5EF4-FFF2-40B4-BE49-F238E27FC236}">
                    <a16:creationId xmlns:a16="http://schemas.microsoft.com/office/drawing/2014/main" id="{A87F5EA5-BC83-4DB0-BB61-905E9718607A}"/>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54" name="Straight Connector 1753">
                <a:extLst>
                  <a:ext uri="{FF2B5EF4-FFF2-40B4-BE49-F238E27FC236}">
                    <a16:creationId xmlns:a16="http://schemas.microsoft.com/office/drawing/2014/main" id="{2FF54BEB-D9B3-44DD-B035-D9E10AC5CFAC}"/>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5" name="Straight Connector 1754">
                <a:extLst>
                  <a:ext uri="{FF2B5EF4-FFF2-40B4-BE49-F238E27FC236}">
                    <a16:creationId xmlns:a16="http://schemas.microsoft.com/office/drawing/2014/main" id="{629726D2-90AD-4B5F-8E12-043AD9A19C73}"/>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6" name="Straight Connector 1755">
                <a:extLst>
                  <a:ext uri="{FF2B5EF4-FFF2-40B4-BE49-F238E27FC236}">
                    <a16:creationId xmlns:a16="http://schemas.microsoft.com/office/drawing/2014/main" id="{F484E842-F234-473C-BA10-C18B13FF4E71}"/>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46" name="Group 1745">
              <a:extLst>
                <a:ext uri="{FF2B5EF4-FFF2-40B4-BE49-F238E27FC236}">
                  <a16:creationId xmlns:a16="http://schemas.microsoft.com/office/drawing/2014/main" id="{A82ECA20-31B4-44FD-BD01-56270BDFFB16}"/>
                </a:ext>
              </a:extLst>
            </p:cNvPr>
            <p:cNvGrpSpPr/>
            <p:nvPr/>
          </p:nvGrpSpPr>
          <p:grpSpPr>
            <a:xfrm>
              <a:off x="570131" y="6166768"/>
              <a:ext cx="876384" cy="247551"/>
              <a:chOff x="6173066" y="1041163"/>
              <a:chExt cx="1389784" cy="392570"/>
            </a:xfrm>
          </p:grpSpPr>
          <p:sp>
            <p:nvSpPr>
              <p:cNvPr id="1747" name="Rectangle: Rounded Corners 1746">
                <a:extLst>
                  <a:ext uri="{FF2B5EF4-FFF2-40B4-BE49-F238E27FC236}">
                    <a16:creationId xmlns:a16="http://schemas.microsoft.com/office/drawing/2014/main" id="{B0394347-E88E-4A3B-ADDE-D221C5F9ABD0}"/>
                  </a:ext>
                </a:extLst>
              </p:cNvPr>
              <p:cNvSpPr/>
              <p:nvPr/>
            </p:nvSpPr>
            <p:spPr>
              <a:xfrm>
                <a:off x="6173066" y="1041163"/>
                <a:ext cx="1389784" cy="392570"/>
              </a:xfrm>
              <a:prstGeom prst="round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8" name="Oval 1747">
                <a:extLst>
                  <a:ext uri="{FF2B5EF4-FFF2-40B4-BE49-F238E27FC236}">
                    <a16:creationId xmlns:a16="http://schemas.microsoft.com/office/drawing/2014/main" id="{950A58EA-DCF9-4654-88FE-5966450AC32D}"/>
                  </a:ext>
                </a:extLst>
              </p:cNvPr>
              <p:cNvSpPr/>
              <p:nvPr/>
            </p:nvSpPr>
            <p:spPr>
              <a:xfrm>
                <a:off x="6361753" y="1126246"/>
                <a:ext cx="222404" cy="22240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49" name="Straight Connector 1748">
                <a:extLst>
                  <a:ext uri="{FF2B5EF4-FFF2-40B4-BE49-F238E27FC236}">
                    <a16:creationId xmlns:a16="http://schemas.microsoft.com/office/drawing/2014/main" id="{D9752A3A-BAC1-42B6-A63A-68B4827BA329}"/>
                  </a:ext>
                </a:extLst>
              </p:cNvPr>
              <p:cNvCxnSpPr/>
              <p:nvPr/>
            </p:nvCxnSpPr>
            <p:spPr>
              <a:xfrm>
                <a:off x="7077806" y="1150899"/>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0" name="Straight Connector 1749">
                <a:extLst>
                  <a:ext uri="{FF2B5EF4-FFF2-40B4-BE49-F238E27FC236}">
                    <a16:creationId xmlns:a16="http://schemas.microsoft.com/office/drawing/2014/main" id="{74A4E1AE-D991-46A8-8C5F-AA8253E549FF}"/>
                  </a:ext>
                </a:extLst>
              </p:cNvPr>
              <p:cNvCxnSpPr/>
              <p:nvPr/>
            </p:nvCxnSpPr>
            <p:spPr>
              <a:xfrm>
                <a:off x="7077807" y="1229912"/>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1" name="Straight Connector 1750">
                <a:extLst>
                  <a:ext uri="{FF2B5EF4-FFF2-40B4-BE49-F238E27FC236}">
                    <a16:creationId xmlns:a16="http://schemas.microsoft.com/office/drawing/2014/main" id="{A3711F67-E9D1-4623-B0A6-4E3CE41AC0CE}"/>
                  </a:ext>
                </a:extLst>
              </p:cNvPr>
              <p:cNvCxnSpPr/>
              <p:nvPr/>
            </p:nvCxnSpPr>
            <p:spPr>
              <a:xfrm>
                <a:off x="7077805" y="1314115"/>
                <a:ext cx="32309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797" name="Straight Arrow Connector 1796">
            <a:extLst>
              <a:ext uri="{FF2B5EF4-FFF2-40B4-BE49-F238E27FC236}">
                <a16:creationId xmlns:a16="http://schemas.microsoft.com/office/drawing/2014/main" id="{2EDE43A7-C74C-4554-8039-15106921C677}"/>
              </a:ext>
            </a:extLst>
          </p:cNvPr>
          <p:cNvCxnSpPr>
            <a:cxnSpLocks/>
            <a:stCxn id="1429" idx="0"/>
            <a:endCxn id="656" idx="2"/>
          </p:cNvCxnSpPr>
          <p:nvPr/>
        </p:nvCxnSpPr>
        <p:spPr>
          <a:xfrm flipH="1" flipV="1">
            <a:off x="1280711" y="3536081"/>
            <a:ext cx="2656176"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798" name="Straight Arrow Connector 1797">
            <a:extLst>
              <a:ext uri="{FF2B5EF4-FFF2-40B4-BE49-F238E27FC236}">
                <a16:creationId xmlns:a16="http://schemas.microsoft.com/office/drawing/2014/main" id="{FB9EA063-A199-4FD6-8584-100D0A1EB392}"/>
              </a:ext>
            </a:extLst>
          </p:cNvPr>
          <p:cNvCxnSpPr>
            <a:cxnSpLocks/>
            <a:stCxn id="682" idx="0"/>
            <a:endCxn id="659" idx="2"/>
          </p:cNvCxnSpPr>
          <p:nvPr/>
        </p:nvCxnSpPr>
        <p:spPr>
          <a:xfrm flipV="1">
            <a:off x="502871" y="3536081"/>
            <a:ext cx="2193794"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803" name="TextBox 1802">
            <a:extLst>
              <a:ext uri="{FF2B5EF4-FFF2-40B4-BE49-F238E27FC236}">
                <a16:creationId xmlns:a16="http://schemas.microsoft.com/office/drawing/2014/main" id="{9027C782-CCB7-4D4A-B9D5-831F3D4C9D9D}"/>
              </a:ext>
            </a:extLst>
          </p:cNvPr>
          <p:cNvSpPr txBox="1"/>
          <p:nvPr/>
        </p:nvSpPr>
        <p:spPr>
          <a:xfrm>
            <a:off x="715577" y="1620197"/>
            <a:ext cx="1723723" cy="246221"/>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Customer WAN</a:t>
            </a:r>
          </a:p>
        </p:txBody>
      </p:sp>
      <p:pic>
        <p:nvPicPr>
          <p:cNvPr id="1805" name="Picture 1804">
            <a:extLst>
              <a:ext uri="{FF2B5EF4-FFF2-40B4-BE49-F238E27FC236}">
                <a16:creationId xmlns:a16="http://schemas.microsoft.com/office/drawing/2014/main" id="{2526C1A0-0244-4AA7-836D-79C272D4AD48}"/>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85390" y="1119931"/>
            <a:ext cx="421415" cy="421413"/>
          </a:xfrm>
          <a:prstGeom prst="rect">
            <a:avLst/>
          </a:prstGeom>
        </p:spPr>
      </p:pic>
      <p:pic>
        <p:nvPicPr>
          <p:cNvPr id="1806" name="Picture 1805" descr="A picture containing object, first-aid kit&#10;&#10;Description automatically generated">
            <a:extLst>
              <a:ext uri="{FF2B5EF4-FFF2-40B4-BE49-F238E27FC236}">
                <a16:creationId xmlns:a16="http://schemas.microsoft.com/office/drawing/2014/main" id="{A1791464-0B28-4CC2-B1A8-5A00F2C9A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5390" y="1526941"/>
            <a:ext cx="421415" cy="421415"/>
          </a:xfrm>
          <a:prstGeom prst="rect">
            <a:avLst/>
          </a:prstGeom>
          <a:solidFill>
            <a:schemeClr val="bg1"/>
          </a:solidFill>
        </p:spPr>
      </p:pic>
      <p:pic>
        <p:nvPicPr>
          <p:cNvPr id="1807" name="Picture 1806">
            <a:extLst>
              <a:ext uri="{FF2B5EF4-FFF2-40B4-BE49-F238E27FC236}">
                <a16:creationId xmlns:a16="http://schemas.microsoft.com/office/drawing/2014/main" id="{88B42310-32E4-4C3A-BCC0-BB3199D442D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682325" y="706790"/>
            <a:ext cx="427544" cy="427544"/>
          </a:xfrm>
          <a:prstGeom prst="rect">
            <a:avLst/>
          </a:prstGeom>
        </p:spPr>
      </p:pic>
      <p:grpSp>
        <p:nvGrpSpPr>
          <p:cNvPr id="18" name="Group 17">
            <a:extLst>
              <a:ext uri="{FF2B5EF4-FFF2-40B4-BE49-F238E27FC236}">
                <a16:creationId xmlns:a16="http://schemas.microsoft.com/office/drawing/2014/main" id="{16A1AE1B-2BA5-4B8C-BF0A-0272CE3C95C2}"/>
              </a:ext>
            </a:extLst>
          </p:cNvPr>
          <p:cNvGrpSpPr/>
          <p:nvPr/>
        </p:nvGrpSpPr>
        <p:grpSpPr>
          <a:xfrm>
            <a:off x="6668392" y="2002193"/>
            <a:ext cx="455411" cy="447029"/>
            <a:chOff x="7552096" y="1852592"/>
            <a:chExt cx="455411" cy="447029"/>
          </a:xfrm>
        </p:grpSpPr>
        <p:pic>
          <p:nvPicPr>
            <p:cNvPr id="1808" name="Picture 1807">
              <a:extLst>
                <a:ext uri="{FF2B5EF4-FFF2-40B4-BE49-F238E27FC236}">
                  <a16:creationId xmlns:a16="http://schemas.microsoft.com/office/drawing/2014/main" id="{0DAD3F81-5117-4A6D-ADD2-740B221C426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552096" y="1852592"/>
              <a:ext cx="427544" cy="427544"/>
            </a:xfrm>
            <a:prstGeom prst="rect">
              <a:avLst/>
            </a:prstGeom>
          </p:spPr>
        </p:pic>
        <p:pic>
          <p:nvPicPr>
            <p:cNvPr id="1809" name="Picture 1808" descr="A close up of a logo&#10;&#10;Description automatically generated">
              <a:extLst>
                <a:ext uri="{FF2B5EF4-FFF2-40B4-BE49-F238E27FC236}">
                  <a16:creationId xmlns:a16="http://schemas.microsoft.com/office/drawing/2014/main" id="{3E76B14B-4F75-4BF9-8D93-589A43D54C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788906" y="2026370"/>
              <a:ext cx="218601" cy="273251"/>
            </a:xfrm>
            <a:prstGeom prst="rect">
              <a:avLst/>
            </a:prstGeom>
          </p:spPr>
        </p:pic>
      </p:grpSp>
      <p:cxnSp>
        <p:nvCxnSpPr>
          <p:cNvPr id="1810" name="Straight Arrow Connector 1809">
            <a:extLst>
              <a:ext uri="{FF2B5EF4-FFF2-40B4-BE49-F238E27FC236}">
                <a16:creationId xmlns:a16="http://schemas.microsoft.com/office/drawing/2014/main" id="{BF4091EE-B9E5-43C2-97CF-3FF70B6BDE21}"/>
              </a:ext>
            </a:extLst>
          </p:cNvPr>
          <p:cNvCxnSpPr>
            <a:cxnSpLocks/>
            <a:stCxn id="1799" idx="3"/>
            <a:endCxn id="1807" idx="1"/>
          </p:cNvCxnSpPr>
          <p:nvPr/>
        </p:nvCxnSpPr>
        <p:spPr>
          <a:xfrm flipV="1">
            <a:off x="4321988" y="920562"/>
            <a:ext cx="2360337" cy="884261"/>
          </a:xfrm>
          <a:prstGeom prst="straightConnector1">
            <a:avLst/>
          </a:prstGeom>
          <a:ln w="38100">
            <a:solidFill>
              <a:schemeClr val="accent5">
                <a:lumMod val="75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811" name="Straight Arrow Connector 1810">
            <a:extLst>
              <a:ext uri="{FF2B5EF4-FFF2-40B4-BE49-F238E27FC236}">
                <a16:creationId xmlns:a16="http://schemas.microsoft.com/office/drawing/2014/main" id="{73BFE6A1-53C5-4B90-ACCF-B284669F1248}"/>
              </a:ext>
            </a:extLst>
          </p:cNvPr>
          <p:cNvCxnSpPr>
            <a:cxnSpLocks/>
            <a:stCxn id="1799" idx="3"/>
            <a:endCxn id="1805" idx="1"/>
          </p:cNvCxnSpPr>
          <p:nvPr/>
        </p:nvCxnSpPr>
        <p:spPr>
          <a:xfrm flipV="1">
            <a:off x="4321988" y="1330638"/>
            <a:ext cx="2363402" cy="474185"/>
          </a:xfrm>
          <a:prstGeom prst="straightConnector1">
            <a:avLst/>
          </a:prstGeom>
          <a:ln w="38100">
            <a:solidFill>
              <a:srgbClr val="FFC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812" name="Straight Arrow Connector 1811">
            <a:extLst>
              <a:ext uri="{FF2B5EF4-FFF2-40B4-BE49-F238E27FC236}">
                <a16:creationId xmlns:a16="http://schemas.microsoft.com/office/drawing/2014/main" id="{3EDA8E2D-C373-4D4E-ABB2-1234F857F2F0}"/>
              </a:ext>
            </a:extLst>
          </p:cNvPr>
          <p:cNvCxnSpPr>
            <a:cxnSpLocks/>
            <a:stCxn id="1799" idx="3"/>
            <a:endCxn id="1806" idx="1"/>
          </p:cNvCxnSpPr>
          <p:nvPr/>
        </p:nvCxnSpPr>
        <p:spPr>
          <a:xfrm flipV="1">
            <a:off x="4321988" y="1737649"/>
            <a:ext cx="2363402" cy="67174"/>
          </a:xfrm>
          <a:prstGeom prst="straightConnector1">
            <a:avLst/>
          </a:prstGeom>
          <a:ln w="38100">
            <a:solidFill>
              <a:srgbClr val="00B05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813" name="Straight Arrow Connector 1812">
            <a:extLst>
              <a:ext uri="{FF2B5EF4-FFF2-40B4-BE49-F238E27FC236}">
                <a16:creationId xmlns:a16="http://schemas.microsoft.com/office/drawing/2014/main" id="{A6BC454A-5DC0-41D9-B91E-44A0B70D8354}"/>
              </a:ext>
            </a:extLst>
          </p:cNvPr>
          <p:cNvCxnSpPr>
            <a:cxnSpLocks/>
            <a:stCxn id="1799" idx="3"/>
            <a:endCxn id="1808" idx="1"/>
          </p:cNvCxnSpPr>
          <p:nvPr/>
        </p:nvCxnSpPr>
        <p:spPr>
          <a:xfrm>
            <a:off x="4321988" y="1804823"/>
            <a:ext cx="2346404" cy="411142"/>
          </a:xfrm>
          <a:prstGeom prst="straightConnector1">
            <a:avLst/>
          </a:prstGeom>
          <a:ln w="38100">
            <a:solidFill>
              <a:schemeClr val="accent2">
                <a:lumMod val="75000"/>
              </a:schemeClr>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7" name="Date Placeholder 26">
            <a:extLst>
              <a:ext uri="{FF2B5EF4-FFF2-40B4-BE49-F238E27FC236}">
                <a16:creationId xmlns:a16="http://schemas.microsoft.com/office/drawing/2014/main" id="{B0AC4AA1-5DA8-458E-B1AE-A6C23320AA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975CA9-10D3-4722-ABC2-D63CCC232012}"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9/18/2019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 name="Footer Placeholder 27">
            <a:extLst>
              <a:ext uri="{FF2B5EF4-FFF2-40B4-BE49-F238E27FC236}">
                <a16:creationId xmlns:a16="http://schemas.microsoft.com/office/drawing/2014/main" id="{9DF4D8B9-0A89-412E-8739-16AFA7629054}"/>
              </a:ext>
            </a:extLst>
          </p:cNvPr>
          <p:cNvSpPr>
            <a:spLocks noGrp="1"/>
          </p:cNvSpPr>
          <p:nvPr>
            <p:ph type="ftr" sz="quarter" idx="11"/>
          </p:nvPr>
        </p:nvSpPr>
        <p:spPr>
          <a:xfrm>
            <a:off x="6913392"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Under NDA</a:t>
            </a:r>
          </a:p>
        </p:txBody>
      </p:sp>
      <p:sp>
        <p:nvSpPr>
          <p:cNvPr id="29" name="Slide Number Placeholder 28">
            <a:extLst>
              <a:ext uri="{FF2B5EF4-FFF2-40B4-BE49-F238E27FC236}">
                <a16:creationId xmlns:a16="http://schemas.microsoft.com/office/drawing/2014/main" id="{F103E810-9C6D-4179-B020-DE7D902A32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9B465-4663-4039-BF9C-0CBB189CEE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576" name="Straight Arrow Connector 575">
            <a:extLst>
              <a:ext uri="{FF2B5EF4-FFF2-40B4-BE49-F238E27FC236}">
                <a16:creationId xmlns:a16="http://schemas.microsoft.com/office/drawing/2014/main" id="{553CA8E9-203B-4003-B5D0-B29D5EF1BD7C}"/>
              </a:ext>
            </a:extLst>
          </p:cNvPr>
          <p:cNvCxnSpPr>
            <a:cxnSpLocks/>
            <a:stCxn id="1609" idx="0"/>
            <a:endCxn id="659" idx="2"/>
          </p:cNvCxnSpPr>
          <p:nvPr/>
        </p:nvCxnSpPr>
        <p:spPr>
          <a:xfrm flipH="1" flipV="1">
            <a:off x="2696665" y="3536081"/>
            <a:ext cx="2098726"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1EE7268-18B6-4F86-A817-9F844B445A5C}"/>
              </a:ext>
            </a:extLst>
          </p:cNvPr>
          <p:cNvCxnSpPr>
            <a:cxnSpLocks/>
            <a:stCxn id="1673" idx="0"/>
            <a:endCxn id="659" idx="2"/>
          </p:cNvCxnSpPr>
          <p:nvPr/>
        </p:nvCxnSpPr>
        <p:spPr>
          <a:xfrm flipH="1" flipV="1">
            <a:off x="2696665" y="3536081"/>
            <a:ext cx="2957230"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729FB634-0CD3-4D87-9FBD-E1D9FEFAA896}"/>
              </a:ext>
            </a:extLst>
          </p:cNvPr>
          <p:cNvCxnSpPr>
            <a:cxnSpLocks/>
            <a:stCxn id="1737" idx="0"/>
            <a:endCxn id="659" idx="2"/>
          </p:cNvCxnSpPr>
          <p:nvPr/>
        </p:nvCxnSpPr>
        <p:spPr>
          <a:xfrm flipH="1" flipV="1">
            <a:off x="2696665" y="3536081"/>
            <a:ext cx="3815731"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91" name="Straight Arrow Connector 590">
            <a:extLst>
              <a:ext uri="{FF2B5EF4-FFF2-40B4-BE49-F238E27FC236}">
                <a16:creationId xmlns:a16="http://schemas.microsoft.com/office/drawing/2014/main" id="{16D831FC-8038-4F2B-9413-B54C93F884E5}"/>
              </a:ext>
            </a:extLst>
          </p:cNvPr>
          <p:cNvCxnSpPr>
            <a:cxnSpLocks/>
            <a:stCxn id="682" idx="0"/>
            <a:endCxn id="662" idx="2"/>
          </p:cNvCxnSpPr>
          <p:nvPr/>
        </p:nvCxnSpPr>
        <p:spPr>
          <a:xfrm flipV="1">
            <a:off x="502871" y="3536081"/>
            <a:ext cx="3609748"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A166B5A8-B71A-47C6-99E3-ACB5DFA6BA8B}"/>
              </a:ext>
            </a:extLst>
          </p:cNvPr>
          <p:cNvCxnSpPr>
            <a:cxnSpLocks/>
            <a:stCxn id="746" idx="0"/>
            <a:endCxn id="662" idx="2"/>
          </p:cNvCxnSpPr>
          <p:nvPr/>
        </p:nvCxnSpPr>
        <p:spPr>
          <a:xfrm flipV="1">
            <a:off x="1361375" y="3536081"/>
            <a:ext cx="2751244"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97" name="Straight Arrow Connector 596">
            <a:extLst>
              <a:ext uri="{FF2B5EF4-FFF2-40B4-BE49-F238E27FC236}">
                <a16:creationId xmlns:a16="http://schemas.microsoft.com/office/drawing/2014/main" id="{C0343D1C-6587-4B1D-8003-A05865A29CD1}"/>
              </a:ext>
            </a:extLst>
          </p:cNvPr>
          <p:cNvCxnSpPr>
            <a:cxnSpLocks/>
            <a:stCxn id="810" idx="0"/>
            <a:endCxn id="662" idx="2"/>
          </p:cNvCxnSpPr>
          <p:nvPr/>
        </p:nvCxnSpPr>
        <p:spPr>
          <a:xfrm flipV="1">
            <a:off x="2219879" y="3536081"/>
            <a:ext cx="1892740"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6CA1AD7A-0CBB-46CA-BD23-30B6A3CF4C00}"/>
              </a:ext>
            </a:extLst>
          </p:cNvPr>
          <p:cNvCxnSpPr>
            <a:cxnSpLocks/>
            <a:stCxn id="972" idx="0"/>
            <a:endCxn id="662" idx="2"/>
          </p:cNvCxnSpPr>
          <p:nvPr/>
        </p:nvCxnSpPr>
        <p:spPr>
          <a:xfrm flipV="1">
            <a:off x="3078383" y="3536081"/>
            <a:ext cx="1034236"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71960DFB-5FAA-4B88-BE2B-2B990441F6D8}"/>
              </a:ext>
            </a:extLst>
          </p:cNvPr>
          <p:cNvCxnSpPr>
            <a:cxnSpLocks/>
            <a:stCxn id="1429" idx="0"/>
            <a:endCxn id="662" idx="2"/>
          </p:cNvCxnSpPr>
          <p:nvPr/>
        </p:nvCxnSpPr>
        <p:spPr>
          <a:xfrm flipV="1">
            <a:off x="3936887" y="3536081"/>
            <a:ext cx="175732"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D158E949-9967-4873-BC9C-06177A8EB2FC}"/>
              </a:ext>
            </a:extLst>
          </p:cNvPr>
          <p:cNvCxnSpPr>
            <a:cxnSpLocks/>
            <a:stCxn id="1609" idx="0"/>
            <a:endCxn id="662" idx="2"/>
          </p:cNvCxnSpPr>
          <p:nvPr/>
        </p:nvCxnSpPr>
        <p:spPr>
          <a:xfrm flipH="1" flipV="1">
            <a:off x="4112619" y="3536081"/>
            <a:ext cx="682772"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09" name="Straight Arrow Connector 608">
            <a:extLst>
              <a:ext uri="{FF2B5EF4-FFF2-40B4-BE49-F238E27FC236}">
                <a16:creationId xmlns:a16="http://schemas.microsoft.com/office/drawing/2014/main" id="{CA87B294-609D-43AC-AC52-DDAADB58542D}"/>
              </a:ext>
            </a:extLst>
          </p:cNvPr>
          <p:cNvCxnSpPr>
            <a:cxnSpLocks/>
            <a:stCxn id="1673" idx="0"/>
            <a:endCxn id="662" idx="2"/>
          </p:cNvCxnSpPr>
          <p:nvPr/>
        </p:nvCxnSpPr>
        <p:spPr>
          <a:xfrm flipH="1" flipV="1">
            <a:off x="4112619" y="3536081"/>
            <a:ext cx="1541276"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BEFB040A-0B38-418F-84E1-1BD172A3241A}"/>
              </a:ext>
            </a:extLst>
          </p:cNvPr>
          <p:cNvCxnSpPr>
            <a:cxnSpLocks/>
            <a:stCxn id="1737" idx="0"/>
            <a:endCxn id="662" idx="2"/>
          </p:cNvCxnSpPr>
          <p:nvPr/>
        </p:nvCxnSpPr>
        <p:spPr>
          <a:xfrm flipH="1" flipV="1">
            <a:off x="4112619" y="3536081"/>
            <a:ext cx="2399777"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5" name="Straight Arrow Connector 614">
            <a:extLst>
              <a:ext uri="{FF2B5EF4-FFF2-40B4-BE49-F238E27FC236}">
                <a16:creationId xmlns:a16="http://schemas.microsoft.com/office/drawing/2014/main" id="{5B40D72E-B457-433F-9C1F-6F022BD515B9}"/>
              </a:ext>
            </a:extLst>
          </p:cNvPr>
          <p:cNvCxnSpPr>
            <a:cxnSpLocks/>
            <a:stCxn id="1737" idx="0"/>
            <a:endCxn id="665" idx="2"/>
          </p:cNvCxnSpPr>
          <p:nvPr/>
        </p:nvCxnSpPr>
        <p:spPr>
          <a:xfrm flipH="1" flipV="1">
            <a:off x="5346912" y="3536081"/>
            <a:ext cx="1165484"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8" name="Straight Arrow Connector 617">
            <a:extLst>
              <a:ext uri="{FF2B5EF4-FFF2-40B4-BE49-F238E27FC236}">
                <a16:creationId xmlns:a16="http://schemas.microsoft.com/office/drawing/2014/main" id="{0E12D36B-896E-47AC-9192-A9AF6AF4BC61}"/>
              </a:ext>
            </a:extLst>
          </p:cNvPr>
          <p:cNvCxnSpPr>
            <a:cxnSpLocks/>
            <a:stCxn id="1673" idx="0"/>
            <a:endCxn id="665" idx="2"/>
          </p:cNvCxnSpPr>
          <p:nvPr/>
        </p:nvCxnSpPr>
        <p:spPr>
          <a:xfrm flipH="1" flipV="1">
            <a:off x="5346912" y="3536081"/>
            <a:ext cx="306983"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58AA553D-772D-49E6-96D0-371A0822D0F7}"/>
              </a:ext>
            </a:extLst>
          </p:cNvPr>
          <p:cNvCxnSpPr>
            <a:cxnSpLocks/>
            <a:stCxn id="1609" idx="0"/>
            <a:endCxn id="665" idx="2"/>
          </p:cNvCxnSpPr>
          <p:nvPr/>
        </p:nvCxnSpPr>
        <p:spPr>
          <a:xfrm flipV="1">
            <a:off x="4795391" y="3536081"/>
            <a:ext cx="551521"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24" name="Straight Arrow Connector 623">
            <a:extLst>
              <a:ext uri="{FF2B5EF4-FFF2-40B4-BE49-F238E27FC236}">
                <a16:creationId xmlns:a16="http://schemas.microsoft.com/office/drawing/2014/main" id="{CFEE2177-0A94-4F16-BF29-D246ED96709E}"/>
              </a:ext>
            </a:extLst>
          </p:cNvPr>
          <p:cNvCxnSpPr>
            <a:cxnSpLocks/>
            <a:stCxn id="1429" idx="0"/>
            <a:endCxn id="665" idx="2"/>
          </p:cNvCxnSpPr>
          <p:nvPr/>
        </p:nvCxnSpPr>
        <p:spPr>
          <a:xfrm flipV="1">
            <a:off x="3936887" y="3536081"/>
            <a:ext cx="1410025"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28" name="Straight Arrow Connector 627">
            <a:extLst>
              <a:ext uri="{FF2B5EF4-FFF2-40B4-BE49-F238E27FC236}">
                <a16:creationId xmlns:a16="http://schemas.microsoft.com/office/drawing/2014/main" id="{2D034A8F-6628-4C22-AE60-9E7DFD51C6CD}"/>
              </a:ext>
            </a:extLst>
          </p:cNvPr>
          <p:cNvCxnSpPr>
            <a:cxnSpLocks/>
            <a:stCxn id="972" idx="0"/>
            <a:endCxn id="665" idx="2"/>
          </p:cNvCxnSpPr>
          <p:nvPr/>
        </p:nvCxnSpPr>
        <p:spPr>
          <a:xfrm flipV="1">
            <a:off x="3078383" y="3536081"/>
            <a:ext cx="2268529"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32" name="Straight Arrow Connector 631">
            <a:extLst>
              <a:ext uri="{FF2B5EF4-FFF2-40B4-BE49-F238E27FC236}">
                <a16:creationId xmlns:a16="http://schemas.microsoft.com/office/drawing/2014/main" id="{1EB2F36F-0F70-4051-B1A1-5A384B9341DF}"/>
              </a:ext>
            </a:extLst>
          </p:cNvPr>
          <p:cNvCxnSpPr>
            <a:cxnSpLocks/>
            <a:stCxn id="972" idx="0"/>
            <a:endCxn id="656" idx="2"/>
          </p:cNvCxnSpPr>
          <p:nvPr/>
        </p:nvCxnSpPr>
        <p:spPr>
          <a:xfrm flipH="1" flipV="1">
            <a:off x="1280711" y="3536081"/>
            <a:ext cx="1797672"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BA8FBD42-0D4F-4137-8D6E-4DA32A3EFB8F}"/>
              </a:ext>
            </a:extLst>
          </p:cNvPr>
          <p:cNvCxnSpPr>
            <a:cxnSpLocks/>
            <a:stCxn id="810" idx="0"/>
            <a:endCxn id="665" idx="2"/>
          </p:cNvCxnSpPr>
          <p:nvPr/>
        </p:nvCxnSpPr>
        <p:spPr>
          <a:xfrm flipV="1">
            <a:off x="2219879" y="3536081"/>
            <a:ext cx="3127033"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C689D1D5-859C-4090-8A52-CD936496CB7D}"/>
              </a:ext>
            </a:extLst>
          </p:cNvPr>
          <p:cNvCxnSpPr>
            <a:cxnSpLocks/>
            <a:stCxn id="746" idx="0"/>
            <a:endCxn id="665" idx="2"/>
          </p:cNvCxnSpPr>
          <p:nvPr/>
        </p:nvCxnSpPr>
        <p:spPr>
          <a:xfrm flipV="1">
            <a:off x="1361375" y="3536081"/>
            <a:ext cx="3985537"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41" name="Straight Arrow Connector 640">
            <a:extLst>
              <a:ext uri="{FF2B5EF4-FFF2-40B4-BE49-F238E27FC236}">
                <a16:creationId xmlns:a16="http://schemas.microsoft.com/office/drawing/2014/main" id="{B7E6D5D0-A115-47D6-8503-C41CC687A4B5}"/>
              </a:ext>
            </a:extLst>
          </p:cNvPr>
          <p:cNvCxnSpPr>
            <a:cxnSpLocks/>
            <a:stCxn id="682" idx="0"/>
            <a:endCxn id="665" idx="2"/>
          </p:cNvCxnSpPr>
          <p:nvPr/>
        </p:nvCxnSpPr>
        <p:spPr>
          <a:xfrm flipV="1">
            <a:off x="502871" y="3536081"/>
            <a:ext cx="4844041"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44" name="Straight Arrow Connector 643">
            <a:extLst>
              <a:ext uri="{FF2B5EF4-FFF2-40B4-BE49-F238E27FC236}">
                <a16:creationId xmlns:a16="http://schemas.microsoft.com/office/drawing/2014/main" id="{0481E06E-A7F4-4B00-B8B8-6D88C9D89CDD}"/>
              </a:ext>
            </a:extLst>
          </p:cNvPr>
          <p:cNvCxnSpPr>
            <a:cxnSpLocks/>
            <a:stCxn id="1609" idx="0"/>
            <a:endCxn id="656" idx="2"/>
          </p:cNvCxnSpPr>
          <p:nvPr/>
        </p:nvCxnSpPr>
        <p:spPr>
          <a:xfrm flipH="1" flipV="1">
            <a:off x="1280711" y="3536081"/>
            <a:ext cx="3514680"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47" name="Straight Arrow Connector 646">
            <a:extLst>
              <a:ext uri="{FF2B5EF4-FFF2-40B4-BE49-F238E27FC236}">
                <a16:creationId xmlns:a16="http://schemas.microsoft.com/office/drawing/2014/main" id="{A373A1C5-98EB-4EF2-83FB-0375A2600E4C}"/>
              </a:ext>
            </a:extLst>
          </p:cNvPr>
          <p:cNvCxnSpPr>
            <a:cxnSpLocks/>
            <a:stCxn id="1673" idx="0"/>
            <a:endCxn id="656" idx="2"/>
          </p:cNvCxnSpPr>
          <p:nvPr/>
        </p:nvCxnSpPr>
        <p:spPr>
          <a:xfrm flipH="1" flipV="1">
            <a:off x="1280711" y="3536081"/>
            <a:ext cx="4373184"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9085E054-7201-43A0-8EA3-3B782B00EC6E}"/>
              </a:ext>
            </a:extLst>
          </p:cNvPr>
          <p:cNvCxnSpPr>
            <a:cxnSpLocks/>
            <a:stCxn id="1738" idx="0"/>
            <a:endCxn id="656" idx="2"/>
          </p:cNvCxnSpPr>
          <p:nvPr/>
        </p:nvCxnSpPr>
        <p:spPr>
          <a:xfrm flipH="1" flipV="1">
            <a:off x="1280711" y="3536081"/>
            <a:ext cx="5236719" cy="1218554"/>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71" name="Straight Arrow Connector 870">
            <a:extLst>
              <a:ext uri="{FF2B5EF4-FFF2-40B4-BE49-F238E27FC236}">
                <a16:creationId xmlns:a16="http://schemas.microsoft.com/office/drawing/2014/main" id="{49DB9EC3-97B1-4DE0-8AD4-6FAC358C3588}"/>
              </a:ext>
            </a:extLst>
          </p:cNvPr>
          <p:cNvCxnSpPr>
            <a:cxnSpLocks/>
            <a:stCxn id="746" idx="0"/>
            <a:endCxn id="659" idx="2"/>
          </p:cNvCxnSpPr>
          <p:nvPr/>
        </p:nvCxnSpPr>
        <p:spPr>
          <a:xfrm flipV="1">
            <a:off x="1361375" y="3536081"/>
            <a:ext cx="1335290" cy="1194867"/>
          </a:xfrm>
          <a:prstGeom prst="straightConnector1">
            <a:avLst/>
          </a:prstGeom>
          <a:ln w="635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A744B4E0-D952-445D-B9FE-B7965315A2C4}"/>
              </a:ext>
            </a:extLst>
          </p:cNvPr>
          <p:cNvSpPr/>
          <p:nvPr/>
        </p:nvSpPr>
        <p:spPr>
          <a:xfrm>
            <a:off x="3020863" y="1310657"/>
            <a:ext cx="1099953" cy="3669471"/>
          </a:xfrm>
          <a:custGeom>
            <a:avLst/>
            <a:gdLst>
              <a:gd name="connsiteX0" fmla="*/ 71734 w 4880236"/>
              <a:gd name="connsiteY0" fmla="*/ 3848100 h 3848100"/>
              <a:gd name="connsiteX1" fmla="*/ 633709 w 4880236"/>
              <a:gd name="connsiteY1" fmla="*/ 3152775 h 3848100"/>
              <a:gd name="connsiteX2" fmla="*/ 4691359 w 4880236"/>
              <a:gd name="connsiteY2" fmla="*/ 1362075 h 3848100"/>
              <a:gd name="connsiteX3" fmla="*/ 3834109 w 4880236"/>
              <a:gd name="connsiteY3" fmla="*/ 0 h 3848100"/>
            </a:gdLst>
            <a:ahLst/>
            <a:cxnLst>
              <a:cxn ang="0">
                <a:pos x="connsiteX0" y="connsiteY0"/>
              </a:cxn>
              <a:cxn ang="0">
                <a:pos x="connsiteX1" y="connsiteY1"/>
              </a:cxn>
              <a:cxn ang="0">
                <a:pos x="connsiteX2" y="connsiteY2"/>
              </a:cxn>
              <a:cxn ang="0">
                <a:pos x="connsiteX3" y="connsiteY3"/>
              </a:cxn>
            </a:cxnLst>
            <a:rect l="l" t="t" r="r" b="b"/>
            <a:pathLst>
              <a:path w="4880236" h="3848100">
                <a:moveTo>
                  <a:pt x="71734" y="3848100"/>
                </a:moveTo>
                <a:cubicBezTo>
                  <a:pt x="-32248" y="3707606"/>
                  <a:pt x="-136229" y="3567112"/>
                  <a:pt x="633709" y="3152775"/>
                </a:cubicBezTo>
                <a:cubicBezTo>
                  <a:pt x="1403647" y="2738437"/>
                  <a:pt x="4157959" y="1887537"/>
                  <a:pt x="4691359" y="1362075"/>
                </a:cubicBezTo>
                <a:cubicBezTo>
                  <a:pt x="5224759" y="836613"/>
                  <a:pt x="4529434" y="418306"/>
                  <a:pt x="3834109" y="0"/>
                </a:cubicBezTo>
              </a:path>
            </a:pathLst>
          </a:custGeom>
          <a:noFill/>
          <a:ln w="38100">
            <a:solidFill>
              <a:srgbClr val="00B05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6" name="TextBox 875">
            <a:extLst>
              <a:ext uri="{FF2B5EF4-FFF2-40B4-BE49-F238E27FC236}">
                <a16:creationId xmlns:a16="http://schemas.microsoft.com/office/drawing/2014/main" id="{F66F4BDE-BE42-48DA-B7F2-02CC5170827B}"/>
              </a:ext>
            </a:extLst>
          </p:cNvPr>
          <p:cNvSpPr txBox="1"/>
          <p:nvPr/>
        </p:nvSpPr>
        <p:spPr>
          <a:xfrm>
            <a:off x="3083504" y="3214341"/>
            <a:ext cx="346930" cy="18466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T1</a:t>
            </a:r>
          </a:p>
        </p:txBody>
      </p:sp>
      <p:sp>
        <p:nvSpPr>
          <p:cNvPr id="877" name="TextBox 876">
            <a:extLst>
              <a:ext uri="{FF2B5EF4-FFF2-40B4-BE49-F238E27FC236}">
                <a16:creationId xmlns:a16="http://schemas.microsoft.com/office/drawing/2014/main" id="{535C3B6D-3E9A-4606-881A-D679B1C0E2D0}"/>
              </a:ext>
            </a:extLst>
          </p:cNvPr>
          <p:cNvSpPr txBox="1"/>
          <p:nvPr/>
        </p:nvSpPr>
        <p:spPr>
          <a:xfrm>
            <a:off x="4521887" y="3214341"/>
            <a:ext cx="346930" cy="18466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T1</a:t>
            </a:r>
          </a:p>
        </p:txBody>
      </p:sp>
      <p:sp>
        <p:nvSpPr>
          <p:cNvPr id="878" name="TextBox 877">
            <a:extLst>
              <a:ext uri="{FF2B5EF4-FFF2-40B4-BE49-F238E27FC236}">
                <a16:creationId xmlns:a16="http://schemas.microsoft.com/office/drawing/2014/main" id="{28506156-AD53-475C-BABB-13E0F4EDE406}"/>
              </a:ext>
            </a:extLst>
          </p:cNvPr>
          <p:cNvSpPr txBox="1"/>
          <p:nvPr/>
        </p:nvSpPr>
        <p:spPr>
          <a:xfrm>
            <a:off x="5735772" y="3199257"/>
            <a:ext cx="346930" cy="184666"/>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T1</a:t>
            </a:r>
          </a:p>
        </p:txBody>
      </p:sp>
      <p:sp>
        <p:nvSpPr>
          <p:cNvPr id="884" name="TextBox 883">
            <a:extLst>
              <a:ext uri="{FF2B5EF4-FFF2-40B4-BE49-F238E27FC236}">
                <a16:creationId xmlns:a16="http://schemas.microsoft.com/office/drawing/2014/main" id="{D3996497-C0F1-41F0-96EA-BFBCCEE6FCA9}"/>
              </a:ext>
            </a:extLst>
          </p:cNvPr>
          <p:cNvSpPr txBox="1"/>
          <p:nvPr/>
        </p:nvSpPr>
        <p:spPr>
          <a:xfrm>
            <a:off x="581205" y="4757689"/>
            <a:ext cx="346930" cy="123111"/>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T0</a:t>
            </a:r>
          </a:p>
        </p:txBody>
      </p:sp>
      <p:sp>
        <p:nvSpPr>
          <p:cNvPr id="885" name="TextBox 884">
            <a:extLst>
              <a:ext uri="{FF2B5EF4-FFF2-40B4-BE49-F238E27FC236}">
                <a16:creationId xmlns:a16="http://schemas.microsoft.com/office/drawing/2014/main" id="{E1796104-410F-4953-A941-9BC484231810}"/>
              </a:ext>
            </a:extLst>
          </p:cNvPr>
          <p:cNvSpPr txBox="1"/>
          <p:nvPr/>
        </p:nvSpPr>
        <p:spPr>
          <a:xfrm>
            <a:off x="1446728" y="4759172"/>
            <a:ext cx="346930" cy="123111"/>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T0</a:t>
            </a:r>
          </a:p>
        </p:txBody>
      </p:sp>
      <p:sp>
        <p:nvSpPr>
          <p:cNvPr id="886" name="TextBox 885">
            <a:extLst>
              <a:ext uri="{FF2B5EF4-FFF2-40B4-BE49-F238E27FC236}">
                <a16:creationId xmlns:a16="http://schemas.microsoft.com/office/drawing/2014/main" id="{8F0F092A-0F4F-4940-AA10-FF99F35B92AE}"/>
              </a:ext>
            </a:extLst>
          </p:cNvPr>
          <p:cNvSpPr txBox="1"/>
          <p:nvPr/>
        </p:nvSpPr>
        <p:spPr>
          <a:xfrm>
            <a:off x="2312251" y="4760655"/>
            <a:ext cx="346930" cy="123111"/>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T0</a:t>
            </a:r>
          </a:p>
        </p:txBody>
      </p:sp>
      <p:sp>
        <p:nvSpPr>
          <p:cNvPr id="887" name="TextBox 886">
            <a:extLst>
              <a:ext uri="{FF2B5EF4-FFF2-40B4-BE49-F238E27FC236}">
                <a16:creationId xmlns:a16="http://schemas.microsoft.com/office/drawing/2014/main" id="{15ADB548-2C09-4E04-A791-AC512A37A63E}"/>
              </a:ext>
            </a:extLst>
          </p:cNvPr>
          <p:cNvSpPr txBox="1"/>
          <p:nvPr/>
        </p:nvSpPr>
        <p:spPr>
          <a:xfrm>
            <a:off x="3177774" y="4762138"/>
            <a:ext cx="346930" cy="123111"/>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T0</a:t>
            </a:r>
          </a:p>
        </p:txBody>
      </p:sp>
      <p:sp>
        <p:nvSpPr>
          <p:cNvPr id="888" name="TextBox 887">
            <a:extLst>
              <a:ext uri="{FF2B5EF4-FFF2-40B4-BE49-F238E27FC236}">
                <a16:creationId xmlns:a16="http://schemas.microsoft.com/office/drawing/2014/main" id="{1AC8415D-0F14-467C-AC27-E93E5910EF41}"/>
              </a:ext>
            </a:extLst>
          </p:cNvPr>
          <p:cNvSpPr txBox="1"/>
          <p:nvPr/>
        </p:nvSpPr>
        <p:spPr>
          <a:xfrm>
            <a:off x="4043297" y="4763621"/>
            <a:ext cx="346930" cy="123111"/>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T0</a:t>
            </a:r>
          </a:p>
        </p:txBody>
      </p:sp>
      <p:sp>
        <p:nvSpPr>
          <p:cNvPr id="889" name="TextBox 888">
            <a:extLst>
              <a:ext uri="{FF2B5EF4-FFF2-40B4-BE49-F238E27FC236}">
                <a16:creationId xmlns:a16="http://schemas.microsoft.com/office/drawing/2014/main" id="{4F05831E-B784-4C74-9534-5CD19AF79AE4}"/>
              </a:ext>
            </a:extLst>
          </p:cNvPr>
          <p:cNvSpPr txBox="1"/>
          <p:nvPr/>
        </p:nvSpPr>
        <p:spPr>
          <a:xfrm>
            <a:off x="4908820" y="4765104"/>
            <a:ext cx="346930" cy="123111"/>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T0</a:t>
            </a:r>
          </a:p>
        </p:txBody>
      </p:sp>
      <p:sp>
        <p:nvSpPr>
          <p:cNvPr id="890" name="TextBox 889">
            <a:extLst>
              <a:ext uri="{FF2B5EF4-FFF2-40B4-BE49-F238E27FC236}">
                <a16:creationId xmlns:a16="http://schemas.microsoft.com/office/drawing/2014/main" id="{8AC5B818-7355-4737-8016-DC3165C1DC11}"/>
              </a:ext>
            </a:extLst>
          </p:cNvPr>
          <p:cNvSpPr txBox="1"/>
          <p:nvPr/>
        </p:nvSpPr>
        <p:spPr>
          <a:xfrm>
            <a:off x="5774343" y="4766587"/>
            <a:ext cx="346930" cy="123111"/>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T0</a:t>
            </a:r>
          </a:p>
        </p:txBody>
      </p:sp>
      <p:sp>
        <p:nvSpPr>
          <p:cNvPr id="891" name="TextBox 890">
            <a:extLst>
              <a:ext uri="{FF2B5EF4-FFF2-40B4-BE49-F238E27FC236}">
                <a16:creationId xmlns:a16="http://schemas.microsoft.com/office/drawing/2014/main" id="{F507CABF-0AD0-4004-9683-3014DA229927}"/>
              </a:ext>
            </a:extLst>
          </p:cNvPr>
          <p:cNvSpPr txBox="1"/>
          <p:nvPr/>
        </p:nvSpPr>
        <p:spPr>
          <a:xfrm>
            <a:off x="6639866" y="4768070"/>
            <a:ext cx="346930" cy="123111"/>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T0</a:t>
            </a:r>
          </a:p>
        </p:txBody>
      </p:sp>
      <p:sp>
        <p:nvSpPr>
          <p:cNvPr id="892" name="Rectangle 891">
            <a:extLst>
              <a:ext uri="{FF2B5EF4-FFF2-40B4-BE49-F238E27FC236}">
                <a16:creationId xmlns:a16="http://schemas.microsoft.com/office/drawing/2014/main" id="{5A5101DA-BF7A-49A4-A67C-533A690B74C1}"/>
              </a:ext>
            </a:extLst>
          </p:cNvPr>
          <p:cNvSpPr/>
          <p:nvPr/>
        </p:nvSpPr>
        <p:spPr>
          <a:xfrm>
            <a:off x="7543072" y="1598266"/>
            <a:ext cx="246294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Connectivity to Azure DC</a:t>
            </a:r>
            <a:endParaRPr kumimoji="0" lang="en-US" sz="16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586" name="Right Brace 585">
            <a:extLst>
              <a:ext uri="{FF2B5EF4-FFF2-40B4-BE49-F238E27FC236}">
                <a16:creationId xmlns:a16="http://schemas.microsoft.com/office/drawing/2014/main" id="{F2544FFA-F6E8-4FEB-9054-605C5286EF15}"/>
              </a:ext>
            </a:extLst>
          </p:cNvPr>
          <p:cNvSpPr/>
          <p:nvPr/>
        </p:nvSpPr>
        <p:spPr>
          <a:xfrm>
            <a:off x="7188839" y="1178560"/>
            <a:ext cx="272199" cy="1251177"/>
          </a:xfrm>
          <a:prstGeom prst="rightBrace">
            <a:avLst>
              <a:gd name="adj1" fmla="val 49887"/>
              <a:gd name="adj2" fmla="val 50000"/>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3" name="Rectangle 892">
            <a:extLst>
              <a:ext uri="{FF2B5EF4-FFF2-40B4-BE49-F238E27FC236}">
                <a16:creationId xmlns:a16="http://schemas.microsoft.com/office/drawing/2014/main" id="{A691D9F9-ED6F-4132-9F5D-A6C76F2F5A4B}"/>
              </a:ext>
            </a:extLst>
          </p:cNvPr>
          <p:cNvSpPr/>
          <p:nvPr/>
        </p:nvSpPr>
        <p:spPr>
          <a:xfrm>
            <a:off x="7515744" y="716784"/>
            <a:ext cx="246294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Connectivity to Internet</a:t>
            </a:r>
            <a:endParaRPr kumimoji="0" lang="en-US" sz="16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894" name="Rectangle 893">
            <a:extLst>
              <a:ext uri="{FF2B5EF4-FFF2-40B4-BE49-F238E27FC236}">
                <a16:creationId xmlns:a16="http://schemas.microsoft.com/office/drawing/2014/main" id="{CF53206F-2F43-4994-A820-887E9F89238B}"/>
              </a:ext>
            </a:extLst>
          </p:cNvPr>
          <p:cNvSpPr/>
          <p:nvPr/>
        </p:nvSpPr>
        <p:spPr>
          <a:xfrm>
            <a:off x="7671248" y="3108990"/>
            <a:ext cx="4114790" cy="28007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Multi-stage switching network to provide scalability and redundancy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Each fault domain is connected to T1 routers.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All T1 routers roll into 2 T2 routers, which are connected to Customer’s WAN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Customer’s WAN network provides Satellite connectivity to Internet and to Azure DC.</a:t>
            </a:r>
          </a:p>
        </p:txBody>
      </p:sp>
      <p:sp>
        <p:nvSpPr>
          <p:cNvPr id="623" name="TextBox 622">
            <a:extLst>
              <a:ext uri="{FF2B5EF4-FFF2-40B4-BE49-F238E27FC236}">
                <a16:creationId xmlns:a16="http://schemas.microsoft.com/office/drawing/2014/main" id="{66F174EC-C8A6-4318-9CBC-C140C938B511}"/>
              </a:ext>
            </a:extLst>
          </p:cNvPr>
          <p:cNvSpPr txBox="1"/>
          <p:nvPr/>
        </p:nvSpPr>
        <p:spPr>
          <a:xfrm>
            <a:off x="6328470" y="4359751"/>
            <a:ext cx="913794" cy="169277"/>
          </a:xfrm>
          <a:prstGeom prst="rect">
            <a:avLst/>
          </a:prstGeom>
          <a:noFill/>
          <a:ln w="9525">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AZ/Satellite 1</a:t>
            </a:r>
          </a:p>
        </p:txBody>
      </p:sp>
      <p:cxnSp>
        <p:nvCxnSpPr>
          <p:cNvPr id="13" name="Straight Connector 12">
            <a:extLst>
              <a:ext uri="{FF2B5EF4-FFF2-40B4-BE49-F238E27FC236}">
                <a16:creationId xmlns:a16="http://schemas.microsoft.com/office/drawing/2014/main" id="{EFC973EA-58FE-4A1B-B46D-61890B033129}"/>
              </a:ext>
            </a:extLst>
          </p:cNvPr>
          <p:cNvCxnSpPr>
            <a:cxnSpLocks/>
          </p:cNvCxnSpPr>
          <p:nvPr/>
        </p:nvCxnSpPr>
        <p:spPr>
          <a:xfrm>
            <a:off x="11062" y="2515460"/>
            <a:ext cx="6701650" cy="0"/>
          </a:xfrm>
          <a:prstGeom prst="line">
            <a:avLst/>
          </a:prstGeom>
          <a:solidFill>
            <a:schemeClr val="bg1">
              <a:lumMod val="95000"/>
            </a:schemeClr>
          </a:solidFill>
          <a:ln w="19050">
            <a:prstDash val="lgDash"/>
          </a:ln>
        </p:spPr>
        <p:style>
          <a:lnRef idx="2">
            <a:schemeClr val="accent1">
              <a:shade val="50000"/>
            </a:schemeClr>
          </a:lnRef>
          <a:fillRef idx="1">
            <a:schemeClr val="accent1"/>
          </a:fillRef>
          <a:effectRef idx="0">
            <a:schemeClr val="accent1"/>
          </a:effectRef>
          <a:fontRef idx="minor">
            <a:schemeClr val="lt1"/>
          </a:fontRef>
        </p:style>
      </p:cxnSp>
      <p:sp>
        <p:nvSpPr>
          <p:cNvPr id="626" name="TextBox 625">
            <a:extLst>
              <a:ext uri="{FF2B5EF4-FFF2-40B4-BE49-F238E27FC236}">
                <a16:creationId xmlns:a16="http://schemas.microsoft.com/office/drawing/2014/main" id="{7253BD47-5498-4EBE-859B-2E4BD7C1BAFF}"/>
              </a:ext>
            </a:extLst>
          </p:cNvPr>
          <p:cNvSpPr txBox="1"/>
          <p:nvPr/>
        </p:nvSpPr>
        <p:spPr>
          <a:xfrm>
            <a:off x="22436" y="2292833"/>
            <a:ext cx="1723723" cy="184666"/>
          </a:xfrm>
          <a:prstGeom prst="rect">
            <a:avLst/>
          </a:prstGeom>
          <a:noFill/>
          <a:ln w="9525">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Customer’s Network</a:t>
            </a:r>
          </a:p>
        </p:txBody>
      </p:sp>
      <p:sp>
        <p:nvSpPr>
          <p:cNvPr id="629" name="TextBox 628">
            <a:extLst>
              <a:ext uri="{FF2B5EF4-FFF2-40B4-BE49-F238E27FC236}">
                <a16:creationId xmlns:a16="http://schemas.microsoft.com/office/drawing/2014/main" id="{AECFB5F5-94C2-46E0-851A-09BAB3D0DBB9}"/>
              </a:ext>
            </a:extLst>
          </p:cNvPr>
          <p:cNvSpPr txBox="1"/>
          <p:nvPr/>
        </p:nvSpPr>
        <p:spPr>
          <a:xfrm>
            <a:off x="22436" y="2545261"/>
            <a:ext cx="1723723" cy="184666"/>
          </a:xfrm>
          <a:prstGeom prst="rect">
            <a:avLst/>
          </a:prstGeom>
          <a:noFill/>
          <a:ln w="9525">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Satellite’s Network</a:t>
            </a:r>
          </a:p>
        </p:txBody>
      </p:sp>
    </p:spTree>
    <p:extLst>
      <p:ext uri="{BB962C8B-B14F-4D97-AF65-F5344CB8AC3E}">
        <p14:creationId xmlns:p14="http://schemas.microsoft.com/office/powerpoint/2010/main" val="176067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301378" cy="899665"/>
          </a:xfrm>
        </p:spPr>
        <p:txBody>
          <a:bodyPr/>
          <a:lstStyle/>
          <a:p>
            <a:r>
              <a:rPr lang="en-US" sz="4000">
                <a:solidFill>
                  <a:schemeClr val="bg1"/>
                </a:solidFill>
              </a:rPr>
              <a:t>Robust networking infrastructure services </a:t>
            </a:r>
          </a:p>
        </p:txBody>
      </p:sp>
      <p:grpSp>
        <p:nvGrpSpPr>
          <p:cNvPr id="3" name="Group 2">
            <a:extLst>
              <a:ext uri="{FF2B5EF4-FFF2-40B4-BE49-F238E27FC236}">
                <a16:creationId xmlns:a16="http://schemas.microsoft.com/office/drawing/2014/main" id="{F1B54248-D6D9-4126-ADAD-B1FB7F615C63}"/>
              </a:ext>
            </a:extLst>
          </p:cNvPr>
          <p:cNvGrpSpPr/>
          <p:nvPr/>
        </p:nvGrpSpPr>
        <p:grpSpPr>
          <a:xfrm>
            <a:off x="6556820" y="379792"/>
            <a:ext cx="2286000" cy="1993432"/>
            <a:chOff x="6556820" y="379792"/>
            <a:chExt cx="2286000" cy="1993432"/>
          </a:xfrm>
        </p:grpSpPr>
        <p:sp>
          <p:nvSpPr>
            <p:cNvPr id="7" name="TextBox 6">
              <a:extLst>
                <a:ext uri="{FF2B5EF4-FFF2-40B4-BE49-F238E27FC236}">
                  <a16:creationId xmlns:a16="http://schemas.microsoft.com/office/drawing/2014/main" id="{EE87CACE-0DFE-4CE1-90FC-6D5D583EAF77}"/>
                </a:ext>
              </a:extLst>
            </p:cNvPr>
            <p:cNvSpPr txBox="1"/>
            <p:nvPr/>
          </p:nvSpPr>
          <p:spPr>
            <a:xfrm>
              <a:off x="6556820" y="1042819"/>
              <a:ext cx="2286000" cy="13304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Load Balancer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Deliver high availability and network performance to your applications</a:t>
              </a:r>
            </a:p>
          </p:txBody>
        </p:sp>
        <p:pic>
          <p:nvPicPr>
            <p:cNvPr id="54" name="Picture 53">
              <a:extLst>
                <a:ext uri="{FF2B5EF4-FFF2-40B4-BE49-F238E27FC236}">
                  <a16:creationId xmlns:a16="http://schemas.microsoft.com/office/drawing/2014/main" id="{CD58385A-1F44-4C7D-8917-EA3501F2BAE2}"/>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16654" y="379792"/>
              <a:ext cx="566331" cy="566331"/>
            </a:xfrm>
            <a:prstGeom prst="rect">
              <a:avLst/>
            </a:prstGeom>
          </p:spPr>
        </p:pic>
      </p:grpSp>
      <p:grpSp>
        <p:nvGrpSpPr>
          <p:cNvPr id="17" name="Group 16">
            <a:extLst>
              <a:ext uri="{FF2B5EF4-FFF2-40B4-BE49-F238E27FC236}">
                <a16:creationId xmlns:a16="http://schemas.microsoft.com/office/drawing/2014/main" id="{D9FE383B-73B5-4C21-BBC9-7A71E110CB09}"/>
              </a:ext>
            </a:extLst>
          </p:cNvPr>
          <p:cNvGrpSpPr/>
          <p:nvPr/>
        </p:nvGrpSpPr>
        <p:grpSpPr>
          <a:xfrm>
            <a:off x="9736899" y="2854536"/>
            <a:ext cx="2286000" cy="1997709"/>
            <a:chOff x="9807941" y="2933445"/>
            <a:chExt cx="2286000" cy="1997709"/>
          </a:xfrm>
        </p:grpSpPr>
        <p:sp>
          <p:nvSpPr>
            <p:cNvPr id="11" name="TextBox 10">
              <a:extLst>
                <a:ext uri="{FF2B5EF4-FFF2-40B4-BE49-F238E27FC236}">
                  <a16:creationId xmlns:a16="http://schemas.microsoft.com/office/drawing/2014/main" id="{DA73D96E-4DBB-4747-9ED2-BB7EEBEE309C}"/>
                </a:ext>
              </a:extLst>
            </p:cNvPr>
            <p:cNvSpPr txBox="1"/>
            <p:nvPr/>
          </p:nvSpPr>
          <p:spPr>
            <a:xfrm>
              <a:off x="9807941" y="3600749"/>
              <a:ext cx="2286000" cy="13304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Content Delivery Network</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Ensure secure, reliable content delivery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with broad global reach</a:t>
              </a:r>
            </a:p>
          </p:txBody>
        </p:sp>
        <p:pic>
          <p:nvPicPr>
            <p:cNvPr id="55" name="Picture 54">
              <a:extLst>
                <a:ext uri="{FF2B5EF4-FFF2-40B4-BE49-F238E27FC236}">
                  <a16:creationId xmlns:a16="http://schemas.microsoft.com/office/drawing/2014/main" id="{0AE61A9D-C890-4EED-949F-B824220D19BE}"/>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62747" y="2933445"/>
              <a:ext cx="667307" cy="667304"/>
            </a:xfrm>
            <a:prstGeom prst="rect">
              <a:avLst/>
            </a:prstGeom>
          </p:spPr>
        </p:pic>
      </p:grpSp>
      <p:grpSp>
        <p:nvGrpSpPr>
          <p:cNvPr id="13" name="Group 12">
            <a:extLst>
              <a:ext uri="{FF2B5EF4-FFF2-40B4-BE49-F238E27FC236}">
                <a16:creationId xmlns:a16="http://schemas.microsoft.com/office/drawing/2014/main" id="{BD526D3B-E83B-429F-9456-9BA8ABA0CD12}"/>
              </a:ext>
            </a:extLst>
          </p:cNvPr>
          <p:cNvGrpSpPr/>
          <p:nvPr/>
        </p:nvGrpSpPr>
        <p:grpSpPr>
          <a:xfrm>
            <a:off x="8688161" y="379791"/>
            <a:ext cx="2286000" cy="2264276"/>
            <a:chOff x="8688161" y="379791"/>
            <a:chExt cx="2286000" cy="2264276"/>
          </a:xfrm>
        </p:grpSpPr>
        <p:sp>
          <p:nvSpPr>
            <p:cNvPr id="10" name="TextBox 9">
              <a:extLst>
                <a:ext uri="{FF2B5EF4-FFF2-40B4-BE49-F238E27FC236}">
                  <a16:creationId xmlns:a16="http://schemas.microsoft.com/office/drawing/2014/main" id="{1D3068DD-705F-4679-8556-21CC372D213C}"/>
                </a:ext>
              </a:extLst>
            </p:cNvPr>
            <p:cNvSpPr txBox="1"/>
            <p:nvPr/>
          </p:nvSpPr>
          <p:spPr>
            <a:xfrm>
              <a:off x="8688161" y="1042819"/>
              <a:ext cx="2286000" cy="1601248"/>
            </a:xfrm>
            <a:prstGeom prst="rect">
              <a:avLst/>
            </a:prstGeom>
            <a:noFill/>
          </p:spPr>
          <p:txBody>
            <a:bodyPr wrap="square" lIns="175761" tIns="140609" rIns="175761" bIns="140609" rtlCol="0" anchor="t">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 Gateway/WAF</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Build scalable and highly-available web front ends in Azure </a:t>
              </a:r>
            </a:p>
            <a:p>
              <a:pPr marL="0" marR="0" lvl="0" indent="0" algn="ctr" defTabSz="896354" rtl="0" eaLnBrk="1" fontAlgn="auto" latinLnBrk="0" hangingPunct="1">
                <a:lnSpc>
                  <a:spcPct val="90000"/>
                </a:lnSpc>
                <a:spcBef>
                  <a:spcPts val="0"/>
                </a:spcBef>
                <a:spcAft>
                  <a:spcPts val="576"/>
                </a:spcAft>
                <a:buClrTx/>
                <a:buSzTx/>
                <a:buFontTx/>
                <a:buNone/>
                <a:tabLst/>
                <a:defRPr/>
              </a:pPr>
              <a:endParaRPr kumimoji="0" lang="en-US" sz="1400" b="1" i="0" u="none" strike="noStrike" kern="1200" cap="none" spc="0" normalizeH="0" baseline="0" noProof="0">
                <a:ln>
                  <a:noFill/>
                </a:ln>
                <a:solidFill>
                  <a:srgbClr val="3E3D4D"/>
                </a:solidFill>
                <a:effectLst/>
                <a:uLnTx/>
                <a:uFillTx/>
                <a:latin typeface="Segoe UI"/>
                <a:ea typeface="+mn-ea"/>
                <a:cs typeface="Segoe UI" panose="020B0502040204020203" pitchFamily="34" charset="0"/>
              </a:endParaRPr>
            </a:p>
          </p:txBody>
        </p:sp>
        <p:pic>
          <p:nvPicPr>
            <p:cNvPr id="56" name="Picture 55">
              <a:extLst>
                <a:ext uri="{FF2B5EF4-FFF2-40B4-BE49-F238E27FC236}">
                  <a16:creationId xmlns:a16="http://schemas.microsoft.com/office/drawing/2014/main" id="{C773601B-EE21-44C8-81EF-6F817438BC1E}"/>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560680" y="379791"/>
              <a:ext cx="566331" cy="566331"/>
            </a:xfrm>
            <a:prstGeom prst="rect">
              <a:avLst/>
            </a:prstGeom>
          </p:spPr>
        </p:pic>
      </p:grpSp>
      <p:grpSp>
        <p:nvGrpSpPr>
          <p:cNvPr id="16" name="Group 15">
            <a:extLst>
              <a:ext uri="{FF2B5EF4-FFF2-40B4-BE49-F238E27FC236}">
                <a16:creationId xmlns:a16="http://schemas.microsoft.com/office/drawing/2014/main" id="{875759BB-C12E-4FFA-A1D2-B92B5E00272C}"/>
              </a:ext>
            </a:extLst>
          </p:cNvPr>
          <p:cNvGrpSpPr/>
          <p:nvPr/>
        </p:nvGrpSpPr>
        <p:grpSpPr>
          <a:xfrm>
            <a:off x="7557846" y="2956062"/>
            <a:ext cx="2286000" cy="1595231"/>
            <a:chOff x="7557846" y="2956062"/>
            <a:chExt cx="2286000" cy="1595231"/>
          </a:xfrm>
        </p:grpSpPr>
        <p:sp>
          <p:nvSpPr>
            <p:cNvPr id="8" name="TextBox 7">
              <a:extLst>
                <a:ext uri="{FF2B5EF4-FFF2-40B4-BE49-F238E27FC236}">
                  <a16:creationId xmlns:a16="http://schemas.microsoft.com/office/drawing/2014/main" id="{5F5AFAC7-8CBD-40A4-86B6-995E0D357E20}"/>
                </a:ext>
              </a:extLst>
            </p:cNvPr>
            <p:cNvSpPr txBox="1"/>
            <p:nvPr/>
          </p:nvSpPr>
          <p:spPr>
            <a:xfrm>
              <a:off x="7557846" y="3608687"/>
              <a:ext cx="2286000" cy="942606"/>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DNS</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Host your DNS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domain in Azure</a:t>
              </a:r>
            </a:p>
          </p:txBody>
        </p:sp>
        <p:pic>
          <p:nvPicPr>
            <p:cNvPr id="57" name="Picture 56">
              <a:extLst>
                <a:ext uri="{FF2B5EF4-FFF2-40B4-BE49-F238E27FC236}">
                  <a16:creationId xmlns:a16="http://schemas.microsoft.com/office/drawing/2014/main" id="{74F7E149-3253-4847-BA26-58AB34F6C414}"/>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404995" y="2956062"/>
              <a:ext cx="566331" cy="566331"/>
            </a:xfrm>
            <a:prstGeom prst="rect">
              <a:avLst/>
            </a:prstGeom>
          </p:spPr>
        </p:pic>
      </p:grpSp>
      <p:grpSp>
        <p:nvGrpSpPr>
          <p:cNvPr id="18" name="Group 17">
            <a:extLst>
              <a:ext uri="{FF2B5EF4-FFF2-40B4-BE49-F238E27FC236}">
                <a16:creationId xmlns:a16="http://schemas.microsoft.com/office/drawing/2014/main" id="{C7463F65-1951-4170-A02E-F3AE1368929B}"/>
              </a:ext>
            </a:extLst>
          </p:cNvPr>
          <p:cNvGrpSpPr/>
          <p:nvPr/>
        </p:nvGrpSpPr>
        <p:grpSpPr>
          <a:xfrm>
            <a:off x="4425478" y="5107280"/>
            <a:ext cx="2286000" cy="1800106"/>
            <a:chOff x="4425478" y="5107280"/>
            <a:chExt cx="2286000" cy="1800106"/>
          </a:xfrm>
        </p:grpSpPr>
        <p:sp>
          <p:nvSpPr>
            <p:cNvPr id="6" name="TextBox 5">
              <a:extLst>
                <a:ext uri="{FF2B5EF4-FFF2-40B4-BE49-F238E27FC236}">
                  <a16:creationId xmlns:a16="http://schemas.microsoft.com/office/drawing/2014/main" id="{073AA9B7-EB44-4496-B816-155F764895E1}"/>
                </a:ext>
              </a:extLst>
            </p:cNvPr>
            <p:cNvSpPr txBox="1"/>
            <p:nvPr/>
          </p:nvSpPr>
          <p:spPr>
            <a:xfrm>
              <a:off x="4425478"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Traffic Manager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Route incoming traffic for high performance and availability</a:t>
              </a:r>
            </a:p>
          </p:txBody>
        </p:sp>
        <p:pic>
          <p:nvPicPr>
            <p:cNvPr id="58" name="Picture 57">
              <a:extLst>
                <a:ext uri="{FF2B5EF4-FFF2-40B4-BE49-F238E27FC236}">
                  <a16:creationId xmlns:a16="http://schemas.microsoft.com/office/drawing/2014/main" id="{CF98883C-8500-4CDE-9A1D-408AAD5EBD44}"/>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5312" y="5107280"/>
              <a:ext cx="566331" cy="566329"/>
            </a:xfrm>
            <a:prstGeom prst="rect">
              <a:avLst/>
            </a:prstGeom>
          </p:spPr>
        </p:pic>
      </p:grpSp>
      <p:grpSp>
        <p:nvGrpSpPr>
          <p:cNvPr id="2" name="Group 1">
            <a:extLst>
              <a:ext uri="{FF2B5EF4-FFF2-40B4-BE49-F238E27FC236}">
                <a16:creationId xmlns:a16="http://schemas.microsoft.com/office/drawing/2014/main" id="{97BAEF22-612C-4FA7-BA30-0DC4F230DA78}"/>
              </a:ext>
            </a:extLst>
          </p:cNvPr>
          <p:cNvGrpSpPr/>
          <p:nvPr/>
        </p:nvGrpSpPr>
        <p:grpSpPr>
          <a:xfrm>
            <a:off x="4269716" y="353306"/>
            <a:ext cx="2286000" cy="2284532"/>
            <a:chOff x="4425478" y="476490"/>
            <a:chExt cx="2286000" cy="2284532"/>
          </a:xfrm>
        </p:grpSpPr>
        <p:sp>
          <p:nvSpPr>
            <p:cNvPr id="4" name="TextBox 3">
              <a:extLst>
                <a:ext uri="{FF2B5EF4-FFF2-40B4-BE49-F238E27FC236}">
                  <a16:creationId xmlns:a16="http://schemas.microsoft.com/office/drawing/2014/main" id="{F031BA82-8C7D-404E-B1D5-62C73050357C}"/>
                </a:ext>
              </a:extLst>
            </p:cNvPr>
            <p:cNvSpPr txBox="1"/>
            <p:nvPr/>
          </p:nvSpPr>
          <p:spPr>
            <a:xfrm>
              <a:off x="4425478" y="1042819"/>
              <a:ext cx="2286000" cy="1718203"/>
            </a:xfrm>
            <a:prstGeom prst="rect">
              <a:avLst/>
            </a:prstGeom>
            <a:noFill/>
          </p:spPr>
          <p:txBody>
            <a:bodyPr wrap="square" lIns="175761" tIns="140609" rIns="175761" bIns="140609" rtlCol="0" anchor="t">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Network</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Provision private networks, optionally connect to on premise datacenters. NSG, User Defined Routes, &amp; IP addresses.</a:t>
              </a:r>
            </a:p>
          </p:txBody>
        </p:sp>
        <p:pic>
          <p:nvPicPr>
            <p:cNvPr id="59" name="Picture 58">
              <a:extLst>
                <a:ext uri="{FF2B5EF4-FFF2-40B4-BE49-F238E27FC236}">
                  <a16:creationId xmlns:a16="http://schemas.microsoft.com/office/drawing/2014/main" id="{815C9863-4477-40A7-BCA2-8043DC4DE452}"/>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79893" y="476490"/>
              <a:ext cx="566331" cy="566329"/>
            </a:xfrm>
            <a:prstGeom prst="rect">
              <a:avLst/>
            </a:prstGeom>
          </p:spPr>
        </p:pic>
      </p:grpSp>
      <p:grpSp>
        <p:nvGrpSpPr>
          <p:cNvPr id="14" name="Group 13">
            <a:extLst>
              <a:ext uri="{FF2B5EF4-FFF2-40B4-BE49-F238E27FC236}">
                <a16:creationId xmlns:a16="http://schemas.microsoft.com/office/drawing/2014/main" id="{C67CD803-B0C3-4B91-B0FB-C3E1C56CC1CF}"/>
              </a:ext>
            </a:extLst>
          </p:cNvPr>
          <p:cNvGrpSpPr/>
          <p:nvPr/>
        </p:nvGrpSpPr>
        <p:grpSpPr>
          <a:xfrm>
            <a:off x="3535523" y="2924805"/>
            <a:ext cx="2286000" cy="1812449"/>
            <a:chOff x="3535523" y="2924805"/>
            <a:chExt cx="2286000" cy="1812449"/>
          </a:xfrm>
        </p:grpSpPr>
        <p:sp>
          <p:nvSpPr>
            <p:cNvPr id="32" name="TextBox 31">
              <a:extLst>
                <a:ext uri="{FF2B5EF4-FFF2-40B4-BE49-F238E27FC236}">
                  <a16:creationId xmlns:a16="http://schemas.microsoft.com/office/drawing/2014/main" id="{246E6CF2-AE11-AF48-809D-9244ED2DC6FE}"/>
                </a:ext>
              </a:extLst>
            </p:cNvPr>
            <p:cNvSpPr txBox="1"/>
            <p:nvPr/>
          </p:nvSpPr>
          <p:spPr>
            <a:xfrm>
              <a:off x="3535523" y="3600749"/>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DDoS Protection</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Protect your Azure resources from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DDoS attacks</a:t>
              </a:r>
            </a:p>
          </p:txBody>
        </p:sp>
        <p:pic>
          <p:nvPicPr>
            <p:cNvPr id="60" name="Picture 59">
              <a:extLst>
                <a:ext uri="{FF2B5EF4-FFF2-40B4-BE49-F238E27FC236}">
                  <a16:creationId xmlns:a16="http://schemas.microsoft.com/office/drawing/2014/main" id="{68D990B6-3119-457B-AA14-65190214A03A}"/>
                </a:ext>
              </a:extLst>
            </p:cNvPr>
            <p:cNvPicPr>
              <a:picLocks noChangeAspect="1"/>
            </p:cNvPicPr>
            <p:nvPr/>
          </p:nvPicPr>
          <p:blipFill>
            <a:blip r:embed="rId9">
              <a:duotone>
                <a:prstClr val="black"/>
                <a:schemeClr val="accent1">
                  <a:tint val="45000"/>
                  <a:satMod val="400000"/>
                </a:schemeClr>
              </a:duotone>
            </a:blip>
            <a:stretch>
              <a:fillRect/>
            </a:stretch>
          </p:blipFill>
          <p:spPr>
            <a:xfrm>
              <a:off x="4365448" y="2924805"/>
              <a:ext cx="626150" cy="662983"/>
            </a:xfrm>
            <a:prstGeom prst="rect">
              <a:avLst/>
            </a:prstGeom>
          </p:spPr>
        </p:pic>
      </p:grpSp>
      <p:grpSp>
        <p:nvGrpSpPr>
          <p:cNvPr id="23" name="Group 22">
            <a:extLst>
              <a:ext uri="{FF2B5EF4-FFF2-40B4-BE49-F238E27FC236}">
                <a16:creationId xmlns:a16="http://schemas.microsoft.com/office/drawing/2014/main" id="{5656E4B9-C4BA-4DE9-92ED-B44178DE61A7}"/>
              </a:ext>
            </a:extLst>
          </p:cNvPr>
          <p:cNvGrpSpPr/>
          <p:nvPr/>
        </p:nvGrpSpPr>
        <p:grpSpPr>
          <a:xfrm>
            <a:off x="8688161" y="5107280"/>
            <a:ext cx="2286000" cy="1800106"/>
            <a:chOff x="8688161" y="5107280"/>
            <a:chExt cx="2286000" cy="1800106"/>
          </a:xfrm>
        </p:grpSpPr>
        <p:sp>
          <p:nvSpPr>
            <p:cNvPr id="12" name="TextBox 11">
              <a:extLst>
                <a:ext uri="{FF2B5EF4-FFF2-40B4-BE49-F238E27FC236}">
                  <a16:creationId xmlns:a16="http://schemas.microsoft.com/office/drawing/2014/main" id="{6B409CA5-6DBB-4D69-9892-9292C6EFCA90}"/>
                </a:ext>
              </a:extLst>
            </p:cNvPr>
            <p:cNvSpPr txBox="1"/>
            <p:nvPr/>
          </p:nvSpPr>
          <p:spPr>
            <a:xfrm>
              <a:off x="8688161"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Network Watcher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Network performance monitoring and diagnostics solution</a:t>
              </a:r>
            </a:p>
          </p:txBody>
        </p:sp>
        <p:pic>
          <p:nvPicPr>
            <p:cNvPr id="61" name="Picture 60">
              <a:extLst>
                <a:ext uri="{FF2B5EF4-FFF2-40B4-BE49-F238E27FC236}">
                  <a16:creationId xmlns:a16="http://schemas.microsoft.com/office/drawing/2014/main" id="{F067683C-F28A-4A86-A817-125D6CD49061}"/>
                </a:ext>
              </a:extLst>
            </p:cNvPr>
            <p:cNvPicPr>
              <a:picLocks noChangeAspect="1"/>
            </p:cNvPicPr>
            <p:nvPr/>
          </p:nvPicPr>
          <p:blipFill>
            <a:blip r:embed="rId10">
              <a:duotone>
                <a:prstClr val="black"/>
                <a:schemeClr val="accent1">
                  <a:tint val="45000"/>
                  <a:satMod val="400000"/>
                </a:schemeClr>
              </a:duotone>
            </a:blip>
            <a:stretch>
              <a:fillRect/>
            </a:stretch>
          </p:blipFill>
          <p:spPr>
            <a:xfrm>
              <a:off x="9457055" y="5107280"/>
              <a:ext cx="596024" cy="608188"/>
            </a:xfrm>
            <a:prstGeom prst="rect">
              <a:avLst/>
            </a:prstGeom>
          </p:spPr>
        </p:pic>
      </p:grpSp>
      <p:grpSp>
        <p:nvGrpSpPr>
          <p:cNvPr id="22" name="Group 21">
            <a:extLst>
              <a:ext uri="{FF2B5EF4-FFF2-40B4-BE49-F238E27FC236}">
                <a16:creationId xmlns:a16="http://schemas.microsoft.com/office/drawing/2014/main" id="{D51D4114-7910-4BE4-98A0-30D1FD2E3EB2}"/>
              </a:ext>
            </a:extLst>
          </p:cNvPr>
          <p:cNvGrpSpPr/>
          <p:nvPr/>
        </p:nvGrpSpPr>
        <p:grpSpPr>
          <a:xfrm>
            <a:off x="6556820" y="5149139"/>
            <a:ext cx="2286000" cy="1758247"/>
            <a:chOff x="6556820" y="5149139"/>
            <a:chExt cx="2286000" cy="1758247"/>
          </a:xfrm>
        </p:grpSpPr>
        <p:sp>
          <p:nvSpPr>
            <p:cNvPr id="9" name="TextBox 8">
              <a:extLst>
                <a:ext uri="{FF2B5EF4-FFF2-40B4-BE49-F238E27FC236}">
                  <a16:creationId xmlns:a16="http://schemas.microsoft.com/office/drawing/2014/main" id="{D6AE7513-BDA6-4DE2-B370-5375C4AA92D7}"/>
                </a:ext>
              </a:extLst>
            </p:cNvPr>
            <p:cNvSpPr txBox="1"/>
            <p:nvPr/>
          </p:nvSpPr>
          <p:spPr>
            <a:xfrm>
              <a:off x="6556820"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ExpressRoute</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Dedicated private network fiber connections to Azure</a:t>
              </a:r>
            </a:p>
          </p:txBody>
        </p:sp>
        <p:pic>
          <p:nvPicPr>
            <p:cNvPr id="62" name="Picture 61">
              <a:extLst>
                <a:ext uri="{FF2B5EF4-FFF2-40B4-BE49-F238E27FC236}">
                  <a16:creationId xmlns:a16="http://schemas.microsoft.com/office/drawing/2014/main" id="{29C84AB5-F241-4918-8464-9C329643E448}"/>
                </a:ext>
              </a:extLst>
            </p:cNvPr>
            <p:cNvPicPr>
              <a:picLocks noChangeAspect="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4789" y="5149139"/>
              <a:ext cx="566331" cy="566329"/>
            </a:xfrm>
            <a:prstGeom prst="rect">
              <a:avLst/>
            </a:prstGeom>
          </p:spPr>
        </p:pic>
      </p:grpSp>
      <p:grpSp>
        <p:nvGrpSpPr>
          <p:cNvPr id="15" name="Group 14">
            <a:extLst>
              <a:ext uri="{FF2B5EF4-FFF2-40B4-BE49-F238E27FC236}">
                <a16:creationId xmlns:a16="http://schemas.microsoft.com/office/drawing/2014/main" id="{95950A49-CDCD-4608-85F9-D8298FAB9BCF}"/>
              </a:ext>
            </a:extLst>
          </p:cNvPr>
          <p:cNvGrpSpPr/>
          <p:nvPr/>
        </p:nvGrpSpPr>
        <p:grpSpPr>
          <a:xfrm>
            <a:off x="5418248" y="2956062"/>
            <a:ext cx="2286000" cy="1792290"/>
            <a:chOff x="5418248" y="2956062"/>
            <a:chExt cx="2286000" cy="1792290"/>
          </a:xfrm>
        </p:grpSpPr>
        <p:sp>
          <p:nvSpPr>
            <p:cNvPr id="5" name="TextBox 4">
              <a:extLst>
                <a:ext uri="{FF2B5EF4-FFF2-40B4-BE49-F238E27FC236}">
                  <a16:creationId xmlns:a16="http://schemas.microsoft.com/office/drawing/2014/main" id="{1577CC6C-4731-4FDD-B018-9F394E096457}"/>
                </a:ext>
              </a:extLst>
            </p:cNvPr>
            <p:cNvSpPr txBox="1"/>
            <p:nvPr/>
          </p:nvSpPr>
          <p:spPr>
            <a:xfrm>
              <a:off x="5418248" y="3611847"/>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VPN Gateway</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Establish secure,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cross-premise connectivity</a:t>
              </a:r>
            </a:p>
          </p:txBody>
        </p:sp>
        <p:pic>
          <p:nvPicPr>
            <p:cNvPr id="63" name="Picture 62">
              <a:extLst>
                <a:ext uri="{FF2B5EF4-FFF2-40B4-BE49-F238E27FC236}">
                  <a16:creationId xmlns:a16="http://schemas.microsoft.com/office/drawing/2014/main" id="{B6C8139B-92E5-4BAC-8DCA-54568D07D608}"/>
                </a:ext>
              </a:extLst>
            </p:cNvPr>
            <p:cNvPicPr>
              <a:picLocks noChangeAspect="1"/>
            </p:cNvPicPr>
            <p:nvPr/>
          </p:nvPicPr>
          <p:blipFill>
            <a:blip r:embed="rId1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78684" y="2956062"/>
              <a:ext cx="566331" cy="625999"/>
            </a:xfrm>
            <a:prstGeom prst="rect">
              <a:avLst/>
            </a:prstGeom>
          </p:spPr>
        </p:pic>
      </p:grpSp>
    </p:spTree>
    <p:extLst>
      <p:ext uri="{BB962C8B-B14F-4D97-AF65-F5344CB8AC3E}">
        <p14:creationId xmlns:p14="http://schemas.microsoft.com/office/powerpoint/2010/main" val="75995695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 id="{C35127BA-1740-4CBF-9694-7761178C54F3}" vid="{AEA0C71D-EE20-4C40-988E-7E7312A8A811}"/>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 id="{C35127BA-1740-4CBF-9694-7761178C54F3}" vid="{AEA0C71D-EE20-4C40-988E-7E7312A8A811}"/>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6.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7.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9.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AZFW.potx" id="{F89BCFF7-FBDB-4628-96E1-47B6D8B60CBD}" vid="{390EE8EF-D935-4CE2-8DDA-5AAA80C96F95}"/>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2.xml><?xml version="1.0" encoding="utf-8"?>
<a:themeOverride xmlns:a="http://schemas.openxmlformats.org/drawingml/2006/main">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themeOverride>
</file>

<file path=ppt/theme/themeOverride4.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5.xml><?xml version="1.0" encoding="utf-8"?>
<a:themeOverride xmlns:a="http://schemas.openxmlformats.org/drawingml/2006/main">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themeOverride>
</file>

<file path=ppt/theme/themeOverride6.xml><?xml version="1.0" encoding="utf-8"?>
<a:themeOverride xmlns:a="http://schemas.openxmlformats.org/drawingml/2006/main">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themeOverride>
</file>

<file path=ppt/theme/themeOverride7.xml><?xml version="1.0" encoding="utf-8"?>
<a:themeOverride xmlns:a="http://schemas.openxmlformats.org/drawingml/2006/main">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9.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ShortcutUrl xmlns="4b08eeee-8877-4808-af16-f4771ee72457">
      <Url xsi:nil="true"/>
      <Description xsi:nil="true"/>
    </_ShortcutUrl>
    <_STS_x0020_Hashtags xmlns="4b08eeee-8877-4808-af16-f4771ee72457"/>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C6F00489D23447B16084F98248AC1D" ma:contentTypeVersion="20" ma:contentTypeDescription="Create a new document." ma:contentTypeScope="" ma:versionID="ce5113eb8b5653c546702435d818d422">
  <xsd:schema xmlns:xsd="http://www.w3.org/2001/XMLSchema" xmlns:xs="http://www.w3.org/2001/XMLSchema" xmlns:p="http://schemas.microsoft.com/office/2006/metadata/properties" xmlns:ns1="http://schemas.microsoft.com/sharepoint/v3" xmlns:ns3="e3645fbe-9bd8-46f9-8c62-5a35c76e2812" xmlns:ns4="4b08eeee-8877-4808-af16-f4771ee72457" targetNamespace="http://schemas.microsoft.com/office/2006/metadata/properties" ma:root="true" ma:fieldsID="1aa9ca286d9af5d5e3760e28d68c0613" ns1:_="" ns3:_="" ns4:_="">
    <xsd:import namespace="http://schemas.microsoft.com/sharepoint/v3"/>
    <xsd:import namespace="e3645fbe-9bd8-46f9-8c62-5a35c76e2812"/>
    <xsd:import namespace="4b08eeee-8877-4808-af16-f4771ee72457"/>
    <xsd:element name="properties">
      <xsd:complexType>
        <xsd:sequence>
          <xsd:element name="documentManagement">
            <xsd:complexType>
              <xsd:all>
                <xsd:element ref="ns3:SharedWithUsers" minOccurs="0"/>
                <xsd:element ref="ns1:_ip_UnifiedCompliancePolicyProperties" minOccurs="0"/>
                <xsd:element ref="ns1:_ip_UnifiedCompliancePolicyUIAction" minOccurs="0"/>
                <xsd:element ref="ns4:_ShortcutUrl"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_STS_x0020_Hashtags" minOccurs="0"/>
                <xsd:element ref="ns3:_STS_x0020_AppliedHashtags" minOccurs="0"/>
                <xsd:element ref="ns4:MediaServiceAutoTags" minOccurs="0"/>
                <xsd:element ref="ns4:MediaServiceOCR" minOccurs="0"/>
                <xsd:element ref="ns4:MediaServiceDateTaken" minOccurs="0"/>
                <xsd:element ref="ns4:MediaServiceLocation"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9" nillable="true" ma:displayName="Unified Compliance Policy Properties" ma:hidden="true" ma:internalName="_ip_UnifiedCompliancePolicyProperties">
      <xsd:simpleType>
        <xsd:restriction base="dms:Note"/>
      </xsd:simpleType>
    </xsd:element>
    <xsd:element name="_ip_UnifiedCompliancePolicyUIAction" ma:index="1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3645fbe-9bd8-46f9-8c62-5a35c76e28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SharingHintHash" ma:index="13" nillable="true" ma:displayName="Sharing Hint Hash" ma:description="" ma:hidden="true" ma:internalName="SharingHintHash" ma:readOnly="true">
      <xsd:simpleType>
        <xsd:restriction base="dms:Text"/>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element name="_STS_x0020_AppliedHashtags" ma:index="19"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08eeee-8877-4808-af16-f4771ee72457" elementFormDefault="qualified">
    <xsd:import namespace="http://schemas.microsoft.com/office/2006/documentManagement/types"/>
    <xsd:import namespace="http://schemas.microsoft.com/office/infopath/2007/PartnerControls"/>
    <xsd:element name="_ShortcutUrl" ma:index="11"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_STS_x0020_Hashtags" ma:index="18" nillable="true" ma:displayName="Hashtags" ma:description="" ma:list="{d0554a82-3ab6-4b10-a63f-1edfb0d51bd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true">
      <xsd:simpleType>
        <xsd:restriction base="dms:Note">
          <xsd:maxLength value="255"/>
        </xsd:restriction>
      </xsd:simpleType>
    </xsd:element>
    <xsd:element name="MediaServiceGenerationTime" ma:index="26" nillable="true" ma:displayName="MediaServiceGenerationTime" ma:hidden="true" ma:internalName="MediaServiceGenerationTime" ma:readOnly="true">
      <xsd:simpleType>
        <xsd:restriction base="dms:Text"/>
      </xsd:simpleType>
    </xsd:element>
    <xsd:element name="MediaServiceEventHashCode" ma:index="2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070DB5-C07D-4BB0-A8B8-7E928457A143}">
  <ds:schemaRefs>
    <ds:schemaRef ds:uri="http://schemas.microsoft.com/office/2006/metadata/properties"/>
    <ds:schemaRef ds:uri="http://schemas.microsoft.com/office/infopath/2007/PartnerControls"/>
    <ds:schemaRef ds:uri="http://schemas.microsoft.com/sharepoint/v3"/>
    <ds:schemaRef ds:uri="4b08eeee-8877-4808-af16-f4771ee72457"/>
  </ds:schemaRefs>
</ds:datastoreItem>
</file>

<file path=customXml/itemProps2.xml><?xml version="1.0" encoding="utf-8"?>
<ds:datastoreItem xmlns:ds="http://schemas.openxmlformats.org/officeDocument/2006/customXml" ds:itemID="{21A6E01C-A7EE-4824-8843-C470C2B5CE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45fbe-9bd8-46f9-8c62-5a35c76e2812"/>
    <ds:schemaRef ds:uri="4b08eeee-8877-4808-af16-f4771ee724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637392-76D8-4276-A179-33588E53A5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267</TotalTime>
  <Words>6117</Words>
  <Application>Microsoft Office PowerPoint</Application>
  <PresentationFormat>Widescreen</PresentationFormat>
  <Paragraphs>1750</Paragraphs>
  <Slides>74</Slides>
  <Notes>63</Notes>
  <HiddenSlides>2</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74</vt:i4>
      </vt:variant>
    </vt:vector>
  </HeadingPairs>
  <TitlesOfParts>
    <vt:vector size="94" baseType="lpstr">
      <vt:lpstr>Arial</vt:lpstr>
      <vt:lpstr>Calibri</vt:lpstr>
      <vt:lpstr>Calibri Light</vt:lpstr>
      <vt:lpstr>Consolas</vt:lpstr>
      <vt:lpstr>Helvetica Neue</vt:lpstr>
      <vt:lpstr>Segoe UI</vt:lpstr>
      <vt:lpstr>Segoe UI Light</vt:lpstr>
      <vt:lpstr>Segoe UI Semibold</vt:lpstr>
      <vt:lpstr>Segoe UI Semilight</vt:lpstr>
      <vt:lpstr>Wingdings</vt:lpstr>
      <vt:lpstr>Office Theme</vt:lpstr>
      <vt:lpstr>VLAB Template</vt:lpstr>
      <vt:lpstr>1_5-50203_Microsoft_Ignite_Template</vt:lpstr>
      <vt:lpstr>5-50203_Microsoft_Ignite_Template</vt:lpstr>
      <vt:lpstr>5-50201_Microsoft_Ready_Template</vt:lpstr>
      <vt:lpstr>5-50109_Microsoft_Dark_Template</vt:lpstr>
      <vt:lpstr>2_5-50203_Microsoft_Ignite_Template</vt:lpstr>
      <vt:lpstr>5-50109_Microsoft_Light_Template</vt:lpstr>
      <vt:lpstr>3_5-50203_Microsoft_Ignite_Template</vt:lpstr>
      <vt:lpstr>3_Office Theme</vt:lpstr>
      <vt:lpstr>Azure  Networking </vt:lpstr>
      <vt:lpstr>Microsoft Global Network</vt:lpstr>
      <vt:lpstr>Azure Networking</vt:lpstr>
      <vt:lpstr>Regional Networks</vt:lpstr>
      <vt:lpstr>Software Defined Networking (SDN)</vt:lpstr>
      <vt:lpstr>PowerPoint Presentation</vt:lpstr>
      <vt:lpstr>PowerPoint Presentation</vt:lpstr>
      <vt:lpstr>PowerPoint Presentation</vt:lpstr>
      <vt:lpstr>Robust networking infrastructure services </vt:lpstr>
      <vt:lpstr>Network Virtual Appliances</vt:lpstr>
      <vt:lpstr>Your  Network  in Azure</vt:lpstr>
      <vt:lpstr>Azure Networking Services</vt:lpstr>
      <vt:lpstr>OSI Model</vt:lpstr>
      <vt:lpstr>Azure Network Framework</vt:lpstr>
      <vt:lpstr>PowerPoint Presentation</vt:lpstr>
      <vt:lpstr>PowerPoint Presentation</vt:lpstr>
      <vt:lpstr>Azure Network Framework</vt:lpstr>
      <vt:lpstr>Azure Network Framework</vt:lpstr>
      <vt:lpstr>PowerPoint Presentation</vt:lpstr>
      <vt:lpstr>Connectivity</vt:lpstr>
      <vt:lpstr>Networking for all your needs</vt:lpstr>
      <vt:lpstr>Networking for all your needs</vt:lpstr>
      <vt:lpstr>Protecting your application</vt:lpstr>
      <vt:lpstr>Protecting your application</vt:lpstr>
      <vt:lpstr>Protecting your application</vt:lpstr>
      <vt:lpstr>Protecting your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VNet-Azure Service Integration : Patterns</vt:lpstr>
      <vt:lpstr>PowerPoint Presentation</vt:lpstr>
      <vt:lpstr>Securing Azure service traffic deployed in VNet</vt:lpstr>
      <vt:lpstr>PowerPoint Presentation</vt:lpstr>
      <vt:lpstr>Azure services available on Service Endpoints</vt:lpstr>
      <vt:lpstr>PowerPoint Presentation</vt:lpstr>
      <vt:lpstr>Service endpoints:  Scaling security</vt:lpstr>
      <vt:lpstr>Stitching Azure services together</vt:lpstr>
      <vt:lpstr>Securing VNet traffic: Service Tags in NSGs</vt:lpstr>
      <vt:lpstr>Service Endpoints:  Data-Exfiltration risk</vt:lpstr>
      <vt:lpstr>Service Endpoints:  Filter service traffic with appliances</vt:lpstr>
      <vt:lpstr> Service Endpoints Policies  Enhanced VNet security for Azure services  </vt:lpstr>
      <vt:lpstr>Layering NSGs with endpoint policies</vt:lpstr>
      <vt:lpstr>PowerPoint Presentation</vt:lpstr>
      <vt:lpstr>Access Pattern 2: Securing access from Internet</vt:lpstr>
      <vt:lpstr>DDoS Defense</vt:lpstr>
      <vt:lpstr>Azure DDoS Protection</vt:lpstr>
      <vt:lpstr>Web Application Firewall </vt:lpstr>
      <vt:lpstr>Application Gateway - WAF </vt:lpstr>
      <vt:lpstr>Recap of security options- Protection from Internet</vt:lpstr>
      <vt:lpstr>PowerPoint Presentation</vt:lpstr>
      <vt:lpstr>PowerPoint Presentation</vt:lpstr>
      <vt:lpstr>Network and Application Security Groups</vt:lpstr>
      <vt:lpstr>PowerPoint Presentation</vt:lpstr>
      <vt:lpstr>Recap of security options</vt:lpstr>
      <vt:lpstr>PowerPoint Presentation</vt:lpstr>
      <vt:lpstr>Advanced outbound filtering options</vt:lpstr>
      <vt:lpstr>Azure Firewall</vt:lpstr>
      <vt:lpstr>Summary of security options</vt:lpstr>
      <vt:lpstr>PowerPoint Presentation</vt:lpstr>
      <vt:lpstr>Putting all together</vt:lpstr>
      <vt:lpstr>PowerPoint Presentation</vt:lpstr>
      <vt:lpstr>Azure Network Security Portfolio</vt:lpstr>
      <vt:lpstr>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Networking</dc:title>
  <dc:creator>Joe Losinski</dc:creator>
  <cp:lastModifiedBy>Joe Losinski</cp:lastModifiedBy>
  <cp:revision>4</cp:revision>
  <dcterms:created xsi:type="dcterms:W3CDTF">2019-09-03T15:33:19Z</dcterms:created>
  <dcterms:modified xsi:type="dcterms:W3CDTF">2019-09-18T23:53:18Z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joelos@microsoft.com</vt:lpwstr>
  </property>
  <property fmtid="{D5CDD505-2E9C-101B-9397-08002B2CF9AE}" pid="5" name="MSIP_Label_f42aa342-8706-4288-bd11-ebb85995028c_SetDate">
    <vt:lpwstr>2019-09-03T16:12:21.0620534Z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5d4946bb-14f0-48f9-aa1b-3bae8474891a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0x01010019C6F00489D23447B16084F98248AC1D</vt:lpwstr>
  </property>
</Properties>
</file>